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06E"/>
    <a:srgbClr val="D892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200" d="100"/>
          <a:sy n="200" d="100"/>
        </p:scale>
        <p:origin x="-1032" y="1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9419-A8AE-4FAD-8E98-7AA1110A699D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04096-DFAC-47D0-83F6-631B77CC7F5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01026" y="500042"/>
            <a:ext cx="1428760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m_next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m_head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m_tail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m_suiteName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001026" y="71414"/>
            <a:ext cx="142876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TestSuiteInfo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47" idx="1"/>
          </p:cNvCxnSpPr>
          <p:nvPr/>
        </p:nvCxnSpPr>
        <p:spPr>
          <a:xfrm>
            <a:off x="1858150" y="285728"/>
            <a:ext cx="14287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5400000">
            <a:off x="1679555" y="464323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1858150" y="64291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3715538" y="500042"/>
            <a:ext cx="142796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m_next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m_head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m_tail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m_fixtureName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715538" y="71414"/>
            <a:ext cx="142796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TestFixtureInfo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endCxn id="64" idx="1"/>
          </p:cNvCxnSpPr>
          <p:nvPr/>
        </p:nvCxnSpPr>
        <p:spPr>
          <a:xfrm>
            <a:off x="3571868" y="285728"/>
            <a:ext cx="143670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5400000">
            <a:off x="3393273" y="464323"/>
            <a:ext cx="35798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3571868" y="642918"/>
            <a:ext cx="1436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endCxn id="63" idx="1"/>
          </p:cNvCxnSpPr>
          <p:nvPr/>
        </p:nvCxnSpPr>
        <p:spPr>
          <a:xfrm>
            <a:off x="2714612" y="857232"/>
            <a:ext cx="1000926" cy="2500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63" idx="1"/>
          </p:cNvCxnSpPr>
          <p:nvPr/>
        </p:nvCxnSpPr>
        <p:spPr>
          <a:xfrm>
            <a:off x="2571736" y="1071546"/>
            <a:ext cx="1143802" cy="357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429256" y="500042"/>
            <a:ext cx="1428760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m_next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m_testInstance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m_details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429256" y="71414"/>
            <a:ext cx="142876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TestInfo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98" name="Straight Arrow Connector 97"/>
          <p:cNvCxnSpPr>
            <a:endCxn id="97" idx="1"/>
          </p:cNvCxnSpPr>
          <p:nvPr/>
        </p:nvCxnSpPr>
        <p:spPr>
          <a:xfrm>
            <a:off x="5286380" y="285728"/>
            <a:ext cx="142876" cy="158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5400000">
            <a:off x="5107785" y="464323"/>
            <a:ext cx="35798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5286380" y="64291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85720" y="500042"/>
            <a:ext cx="1428760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m_head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m_tail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285720" y="71414"/>
            <a:ext cx="142876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TestRegistry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/>
          <p:cNvCxnSpPr>
            <a:endCxn id="4" idx="1"/>
          </p:cNvCxnSpPr>
          <p:nvPr/>
        </p:nvCxnSpPr>
        <p:spPr>
          <a:xfrm>
            <a:off x="929456" y="642918"/>
            <a:ext cx="1071570" cy="4643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endCxn id="4" idx="1"/>
          </p:cNvCxnSpPr>
          <p:nvPr/>
        </p:nvCxnSpPr>
        <p:spPr>
          <a:xfrm>
            <a:off x="786580" y="857232"/>
            <a:ext cx="1214446" cy="2500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96" idx="1"/>
          </p:cNvCxnSpPr>
          <p:nvPr/>
        </p:nvCxnSpPr>
        <p:spPr>
          <a:xfrm>
            <a:off x="4429124" y="857232"/>
            <a:ext cx="1000132" cy="2500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96" idx="1"/>
          </p:cNvCxnSpPr>
          <p:nvPr/>
        </p:nvCxnSpPr>
        <p:spPr>
          <a:xfrm>
            <a:off x="4286248" y="1071546"/>
            <a:ext cx="1143008" cy="3571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/>
          <p:cNvSpPr/>
          <p:nvPr/>
        </p:nvSpPr>
        <p:spPr>
          <a:xfrm>
            <a:off x="5357818" y="2428868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m_suiteName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m_fixtureName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m_testName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m_fileName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m_lineNumber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5357818" y="2000240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TestDetails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7" name="Straight Connector 126"/>
          <p:cNvCxnSpPr>
            <a:stCxn id="128" idx="2"/>
            <a:endCxn id="125" idx="0"/>
          </p:cNvCxnSpPr>
          <p:nvPr/>
        </p:nvCxnSpPr>
        <p:spPr>
          <a:xfrm rot="5400000">
            <a:off x="6072198" y="1928802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Diamond 127"/>
          <p:cNvSpPr/>
          <p:nvPr/>
        </p:nvSpPr>
        <p:spPr>
          <a:xfrm>
            <a:off x="6072198" y="1714488"/>
            <a:ext cx="142876" cy="14287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285720" y="4143380"/>
            <a:ext cx="157163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smtClean="0">
                <a:solidFill>
                  <a:schemeClr val="tx1"/>
                </a:solidFill>
              </a:rPr>
              <a:t>Results()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Details()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285720" y="3714752"/>
            <a:ext cx="157163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CurrentTest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/>
          <p:cNvCxnSpPr>
            <a:endCxn id="124" idx="1"/>
          </p:cNvCxnSpPr>
          <p:nvPr/>
        </p:nvCxnSpPr>
        <p:spPr>
          <a:xfrm flipV="1">
            <a:off x="1000100" y="3036091"/>
            <a:ext cx="4357718" cy="146447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/>
          <p:cNvSpPr/>
          <p:nvPr/>
        </p:nvSpPr>
        <p:spPr>
          <a:xfrm>
            <a:off x="2214546" y="2428868"/>
            <a:ext cx="1928826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m_reporter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m_totalTestCount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m_failedTestCount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m_failureCount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m_currentTestFailed</a:t>
            </a:r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2214546" y="2000240"/>
            <a:ext cx="192882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TestResults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6" name="Straight Arrow Connector 135"/>
          <p:cNvCxnSpPr>
            <a:endCxn id="133" idx="1"/>
          </p:cNvCxnSpPr>
          <p:nvPr/>
        </p:nvCxnSpPr>
        <p:spPr>
          <a:xfrm rot="5400000" flipH="1" flipV="1">
            <a:off x="982241" y="3053951"/>
            <a:ext cx="1250165" cy="121444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4286248" y="4143380"/>
            <a:ext cx="2071702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ReportTestRunStart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ReportTestRunFinish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sz="1400" dirty="0" err="1" smtClean="0">
                <a:solidFill>
                  <a:schemeClr val="tx1"/>
                </a:solidFill>
              </a:rPr>
              <a:t>ReportTestRunSummary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err="1" smtClean="0">
                <a:solidFill>
                  <a:schemeClr val="tx1"/>
                </a:solidFill>
              </a:rPr>
              <a:t>ReportTestRunOverview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  <a:p>
            <a:r>
              <a:rPr lang="en-US" sz="1400" dirty="0" smtClean="0">
                <a:solidFill>
                  <a:schemeClr val="tx1"/>
                </a:solidFill>
              </a:rPr>
              <a:t>…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4286248" y="3714752"/>
            <a:ext cx="2071702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ITestReporter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endCxn id="142" idx="0"/>
          </p:cNvCxnSpPr>
          <p:nvPr/>
        </p:nvCxnSpPr>
        <p:spPr>
          <a:xfrm>
            <a:off x="3214678" y="2571744"/>
            <a:ext cx="2107421" cy="11430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29520" y="500042"/>
            <a:ext cx="1428760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RunImpl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429520" y="71414"/>
            <a:ext cx="142876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Test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>
            <a:endCxn id="40" idx="1"/>
          </p:cNvCxnSpPr>
          <p:nvPr/>
        </p:nvCxnSpPr>
        <p:spPr>
          <a:xfrm>
            <a:off x="6643702" y="857232"/>
            <a:ext cx="785818" cy="25003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7429520" y="2428868"/>
            <a:ext cx="1428760" cy="12144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RunImpl</a:t>
            </a:r>
            <a:r>
              <a:rPr lang="en-US" sz="1400" dirty="0" smtClean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94" name="Rectangle 93"/>
          <p:cNvSpPr/>
          <p:nvPr/>
        </p:nvSpPr>
        <p:spPr>
          <a:xfrm>
            <a:off x="7429520" y="2000240"/>
            <a:ext cx="1428760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>
                <a:solidFill>
                  <a:schemeClr val="tx1"/>
                </a:solidFill>
              </a:rPr>
              <a:t>TestFixture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5" name="Isosceles Triangle 94"/>
          <p:cNvSpPr/>
          <p:nvPr/>
        </p:nvSpPr>
        <p:spPr>
          <a:xfrm>
            <a:off x="8072462" y="1714488"/>
            <a:ext cx="142876" cy="142876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 rot="5400000">
            <a:off x="8073256" y="1928008"/>
            <a:ext cx="14287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50</Words>
  <Application>Microsoft Office PowerPoint</Application>
  <PresentationFormat>On-screen Show (4:3)</PresentationFormat>
  <Paragraphs>42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Rene</dc:creator>
  <cp:lastModifiedBy>René Barto</cp:lastModifiedBy>
  <cp:revision>17</cp:revision>
  <dcterms:created xsi:type="dcterms:W3CDTF">2024-01-07T12:25:26Z</dcterms:created>
  <dcterms:modified xsi:type="dcterms:W3CDTF">2024-09-05T20:15:32Z</dcterms:modified>
</cp:coreProperties>
</file>