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4660"/>
  </p:normalViewPr>
  <p:slideViewPr>
    <p:cSldViewPr>
      <p:cViewPr varScale="1">
        <p:scale>
          <a:sx n="156" d="100"/>
          <a:sy n="156" d="100"/>
        </p:scale>
        <p:origin x="-2228" y="-6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8028800" cy="780288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8FCFDA2-C393-4ADA-8956-9B2A0207F843}" type="datetimeFigureOut">
              <a:rPr lang="en-US" smtClean="0"/>
              <a:pPr/>
              <a:t>11/14/2024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5306E8-4DD2-46AB-9F96-3A5472712D27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0400" y="3810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 turns on, CPU is off, RAM is disabled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0" y="1295400"/>
            <a:ext cx="3657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GPU executes 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from ROM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828800" y="533400"/>
            <a:ext cx="1371600" cy="2286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0" y="2667000"/>
            <a:ext cx="3657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loads 2</a:t>
            </a:r>
            <a:r>
              <a:rPr lang="en-US" sz="1400" baseline="30000" dirty="0" smtClean="0">
                <a:solidFill>
                  <a:schemeClr val="tx1"/>
                </a:solidFill>
              </a:rPr>
              <a:t>nd</a:t>
            </a:r>
            <a:r>
              <a:rPr lang="en-US" sz="1400" dirty="0" smtClean="0">
                <a:solidFill>
                  <a:schemeClr val="tx1"/>
                </a:solidFill>
              </a:rPr>
              <a:t> 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from SD (/bootcode.bin) into L2 cache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172200" y="990600"/>
            <a:ext cx="1828800" cy="381000"/>
          </a:xfrm>
          <a:prstGeom prst="wedgeRoundRectCallout">
            <a:avLst>
              <a:gd name="adj1" fmla="val -62643"/>
              <a:gd name="adj2" fmla="val 89624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(ROM)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000" y="3657600"/>
            <a:ext cx="3657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en-US" sz="1400" baseline="30000" dirty="0" smtClean="0">
                <a:solidFill>
                  <a:schemeClr val="tx1"/>
                </a:solidFill>
              </a:rPr>
              <a:t>nd</a:t>
            </a:r>
            <a:r>
              <a:rPr lang="en-US" sz="1400" dirty="0" smtClean="0">
                <a:solidFill>
                  <a:schemeClr val="tx1"/>
                </a:solidFill>
              </a:rPr>
              <a:t> 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is executed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Enables RAM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Loads GPU firmware (/start.elf)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00" y="4572000"/>
            <a:ext cx="3657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GPU firmware is executed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Loads configuration (/config.txt) optionally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Loads kernel (/</a:t>
            </a:r>
            <a:r>
              <a:rPr lang="en-US" sz="1400" dirty="0" smtClean="0">
                <a:solidFill>
                  <a:schemeClr val="tx1"/>
                </a:solidFill>
              </a:rPr>
              <a:t>kernel8.img)</a:t>
            </a:r>
            <a:endParaRPr lang="en-US" sz="1400" dirty="0" smtClean="0">
              <a:solidFill>
                <a:schemeClr val="tx1"/>
              </a:solidFill>
            </a:endParaRP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Loads kernel parameters (cmdline.txt) optionally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Starts ARM core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19400" y="6248400"/>
            <a:ext cx="2514600" cy="381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Kernel is started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3924300" y="952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4000500" y="2400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4000500" y="33909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000500" y="4305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924300" y="5905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172200" y="3505200"/>
            <a:ext cx="1828800" cy="381000"/>
          </a:xfrm>
          <a:prstGeom prst="wedgeRoundRectCallout">
            <a:avLst>
              <a:gd name="adj1" fmla="val -62421"/>
              <a:gd name="adj2" fmla="val 77890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en-US" sz="1400" baseline="30000" dirty="0" smtClean="0">
                <a:solidFill>
                  <a:schemeClr val="tx1"/>
                </a:solidFill>
              </a:rPr>
              <a:t>nd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(bootcode.bin)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6172200" y="4648200"/>
            <a:ext cx="1828800" cy="381000"/>
          </a:xfrm>
          <a:prstGeom prst="wedgeRoundRectCallout">
            <a:avLst>
              <a:gd name="adj1" fmla="val -62643"/>
              <a:gd name="adj2" fmla="val 103490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 firmware (start.elf)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457200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Power 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4000500" y="17145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86000" y="1981200"/>
            <a:ext cx="3657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checks boot mode (for now only follow SD boot)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43600" y="228600"/>
            <a:ext cx="24384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Raspberry Pi 3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ounded Rectangle 3"/>
          <p:cNvSpPr/>
          <p:nvPr/>
        </p:nvSpPr>
        <p:spPr>
          <a:xfrm>
            <a:off x="3200400" y="3810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 turns on, CPU is off, RAM is disabled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5" name="Rounded Rectangle 4"/>
          <p:cNvSpPr/>
          <p:nvPr/>
        </p:nvSpPr>
        <p:spPr>
          <a:xfrm>
            <a:off x="2286000" y="1295400"/>
            <a:ext cx="3657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GPU executes 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from ROM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9" name="Right Arrow 8"/>
          <p:cNvSpPr/>
          <p:nvPr/>
        </p:nvSpPr>
        <p:spPr>
          <a:xfrm>
            <a:off x="1524000" y="533400"/>
            <a:ext cx="1676400" cy="2286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0" name="Rounded Rectangle 9"/>
          <p:cNvSpPr/>
          <p:nvPr/>
        </p:nvSpPr>
        <p:spPr>
          <a:xfrm>
            <a:off x="2286000" y="2667000"/>
            <a:ext cx="3657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loads 2</a:t>
            </a:r>
            <a:r>
              <a:rPr lang="en-US" sz="1400" baseline="30000" dirty="0" smtClean="0">
                <a:solidFill>
                  <a:schemeClr val="tx1"/>
                </a:solidFill>
              </a:rPr>
              <a:t>nd</a:t>
            </a:r>
            <a:r>
              <a:rPr lang="en-US" sz="1400" dirty="0" smtClean="0">
                <a:solidFill>
                  <a:schemeClr val="tx1"/>
                </a:solidFill>
              </a:rPr>
              <a:t> 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from SPI Flash into L2 cache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2" name="Rounded Rectangular Callout 11"/>
          <p:cNvSpPr/>
          <p:nvPr/>
        </p:nvSpPr>
        <p:spPr>
          <a:xfrm>
            <a:off x="6172200" y="990600"/>
            <a:ext cx="1828800" cy="381000"/>
          </a:xfrm>
          <a:prstGeom prst="wedgeRoundRectCallout">
            <a:avLst>
              <a:gd name="adj1" fmla="val -61754"/>
              <a:gd name="adj2" fmla="val 87490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(ROM)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3" name="Rounded Rectangle 12"/>
          <p:cNvSpPr/>
          <p:nvPr/>
        </p:nvSpPr>
        <p:spPr>
          <a:xfrm>
            <a:off x="2286000" y="3657600"/>
            <a:ext cx="3657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en-US" sz="1400" baseline="30000" dirty="0" smtClean="0">
                <a:solidFill>
                  <a:schemeClr val="tx1"/>
                </a:solidFill>
              </a:rPr>
              <a:t>nd</a:t>
            </a:r>
            <a:r>
              <a:rPr lang="en-US" sz="1400" dirty="0" smtClean="0">
                <a:solidFill>
                  <a:schemeClr val="tx1"/>
                </a:solidFill>
              </a:rPr>
              <a:t> 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is executed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Enables RAM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Loads GPU firmware (/start.elf)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14" name="Rounded Rectangle 13"/>
          <p:cNvSpPr/>
          <p:nvPr/>
        </p:nvSpPr>
        <p:spPr>
          <a:xfrm>
            <a:off x="2286000" y="4572000"/>
            <a:ext cx="3657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GPU firmware is executed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Loads configuration (/config.txt) optionally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Loads kernel (/</a:t>
            </a:r>
            <a:r>
              <a:rPr lang="en-US" sz="1400" dirty="0" smtClean="0">
                <a:solidFill>
                  <a:schemeClr val="tx1"/>
                </a:solidFill>
              </a:rPr>
              <a:t>kernel8-rpi4.img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Loads kernel parameters (cmdline.txt) optionally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Starts ARM core 0</a:t>
            </a:r>
          </a:p>
        </p:txBody>
      </p:sp>
      <p:sp>
        <p:nvSpPr>
          <p:cNvPr id="15" name="Rounded Rectangle 14"/>
          <p:cNvSpPr/>
          <p:nvPr/>
        </p:nvSpPr>
        <p:spPr>
          <a:xfrm>
            <a:off x="2819400" y="6248400"/>
            <a:ext cx="2514600" cy="381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Kernel is started</a:t>
            </a:r>
          </a:p>
        </p:txBody>
      </p:sp>
      <p:sp>
        <p:nvSpPr>
          <p:cNvPr id="16" name="Right Arrow 15"/>
          <p:cNvSpPr/>
          <p:nvPr/>
        </p:nvSpPr>
        <p:spPr>
          <a:xfrm rot="5400000">
            <a:off x="3924300" y="952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7" name="Right Arrow 16"/>
          <p:cNvSpPr/>
          <p:nvPr/>
        </p:nvSpPr>
        <p:spPr>
          <a:xfrm rot="5400000">
            <a:off x="4000500" y="2400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8" name="Right Arrow 17"/>
          <p:cNvSpPr/>
          <p:nvPr/>
        </p:nvSpPr>
        <p:spPr>
          <a:xfrm rot="5400000">
            <a:off x="4000500" y="33909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19" name="Right Arrow 18"/>
          <p:cNvSpPr/>
          <p:nvPr/>
        </p:nvSpPr>
        <p:spPr>
          <a:xfrm rot="5400000">
            <a:off x="4000500" y="4305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0" name="Right Arrow 19"/>
          <p:cNvSpPr/>
          <p:nvPr/>
        </p:nvSpPr>
        <p:spPr>
          <a:xfrm rot="5400000">
            <a:off x="3924300" y="5905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1" name="Rounded Rectangular Callout 20"/>
          <p:cNvSpPr/>
          <p:nvPr/>
        </p:nvSpPr>
        <p:spPr>
          <a:xfrm>
            <a:off x="6172200" y="3505200"/>
            <a:ext cx="1828800" cy="381000"/>
          </a:xfrm>
          <a:prstGeom prst="wedgeRoundRectCallout">
            <a:avLst>
              <a:gd name="adj1" fmla="val -61310"/>
              <a:gd name="adj2" fmla="val 74690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en-US" sz="1400" baseline="30000" dirty="0" smtClean="0">
                <a:solidFill>
                  <a:schemeClr val="tx1"/>
                </a:solidFill>
              </a:rPr>
              <a:t>nd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(SPI Flash)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2" name="Rounded Rectangular Callout 21"/>
          <p:cNvSpPr/>
          <p:nvPr/>
        </p:nvSpPr>
        <p:spPr>
          <a:xfrm>
            <a:off x="6172200" y="4648200"/>
            <a:ext cx="1828800" cy="381000"/>
          </a:xfrm>
          <a:prstGeom prst="wedgeRoundRectCallout">
            <a:avLst>
              <a:gd name="adj1" fmla="val -61976"/>
              <a:gd name="adj2" fmla="val 102424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 firmware (start.elf)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762000" y="457200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Power 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23" name="Right Arrow 22"/>
          <p:cNvSpPr/>
          <p:nvPr/>
        </p:nvSpPr>
        <p:spPr>
          <a:xfrm rot="5400000">
            <a:off x="4000500" y="17145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4" name="Rounded Rectangle 23"/>
          <p:cNvSpPr/>
          <p:nvPr/>
        </p:nvSpPr>
        <p:spPr>
          <a:xfrm>
            <a:off x="2286000" y="1981200"/>
            <a:ext cx="3657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checks boot mode (for now only follow SD boot)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5" name="Rectangle 24"/>
          <p:cNvSpPr/>
          <p:nvPr/>
        </p:nvSpPr>
        <p:spPr>
          <a:xfrm>
            <a:off x="5943600" y="228600"/>
            <a:ext cx="24384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Raspberry Pi 4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" name="Rounded Rectangle 24"/>
          <p:cNvSpPr/>
          <p:nvPr/>
        </p:nvSpPr>
        <p:spPr>
          <a:xfrm>
            <a:off x="3200400" y="381000"/>
            <a:ext cx="1828800" cy="533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 turns on, CPU is off, RAM is disabled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6" name="Rounded Rectangle 25"/>
          <p:cNvSpPr/>
          <p:nvPr/>
        </p:nvSpPr>
        <p:spPr>
          <a:xfrm>
            <a:off x="2286000" y="1295400"/>
            <a:ext cx="3657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GPU executes 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from ROM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7" name="Right Arrow 26"/>
          <p:cNvSpPr/>
          <p:nvPr/>
        </p:nvSpPr>
        <p:spPr>
          <a:xfrm>
            <a:off x="1524000" y="533400"/>
            <a:ext cx="1676400" cy="2286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6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28" name="Rounded Rectangle 27"/>
          <p:cNvSpPr/>
          <p:nvPr/>
        </p:nvSpPr>
        <p:spPr>
          <a:xfrm>
            <a:off x="2286000" y="2667000"/>
            <a:ext cx="3657600" cy="7620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loads 2</a:t>
            </a:r>
            <a:r>
              <a:rPr lang="en-US" sz="1400" baseline="30000" dirty="0" smtClean="0">
                <a:solidFill>
                  <a:schemeClr val="tx1"/>
                </a:solidFill>
              </a:rPr>
              <a:t>nd</a:t>
            </a:r>
            <a:r>
              <a:rPr lang="en-US" sz="1400" dirty="0" smtClean="0">
                <a:solidFill>
                  <a:schemeClr val="tx1"/>
                </a:solidFill>
              </a:rPr>
              <a:t> 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from SPI Flash into L2 cache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29" name="Rounded Rectangular Callout 28"/>
          <p:cNvSpPr/>
          <p:nvPr/>
        </p:nvSpPr>
        <p:spPr>
          <a:xfrm>
            <a:off x="6172200" y="990600"/>
            <a:ext cx="1828800" cy="381000"/>
          </a:xfrm>
          <a:prstGeom prst="wedgeRoundRectCallout">
            <a:avLst>
              <a:gd name="adj1" fmla="val -61754"/>
              <a:gd name="adj2" fmla="val 87490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(ROM)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0" name="Rounded Rectangle 29"/>
          <p:cNvSpPr/>
          <p:nvPr/>
        </p:nvSpPr>
        <p:spPr>
          <a:xfrm>
            <a:off x="2286000" y="3657600"/>
            <a:ext cx="3657600" cy="6858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en-US" sz="1400" baseline="30000" dirty="0" smtClean="0">
                <a:solidFill>
                  <a:schemeClr val="tx1"/>
                </a:solidFill>
              </a:rPr>
              <a:t>nd</a:t>
            </a:r>
            <a:r>
              <a:rPr lang="en-US" sz="1400" dirty="0" smtClean="0">
                <a:solidFill>
                  <a:schemeClr val="tx1"/>
                </a:solidFill>
              </a:rPr>
              <a:t> 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is executed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Enables RAM</a:t>
            </a:r>
          </a:p>
          <a:p>
            <a:pPr indent="-182880">
              <a:buFont typeface="Arial" pitchFamily="34" charset="0"/>
              <a:buChar char="•"/>
            </a:pPr>
            <a:r>
              <a:rPr lang="en-US" sz="1400" dirty="0" smtClean="0">
                <a:solidFill>
                  <a:schemeClr val="tx1"/>
                </a:solidFill>
              </a:rPr>
              <a:t>Loads GPU firmware (/start.elf) 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1" name="Rounded Rectangle 30"/>
          <p:cNvSpPr/>
          <p:nvPr/>
        </p:nvSpPr>
        <p:spPr>
          <a:xfrm>
            <a:off x="2286000" y="4572000"/>
            <a:ext cx="3657600" cy="12954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GPU firmware is executed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Loads configuration (/config.txt) optionally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Loads kernel (/</a:t>
            </a:r>
            <a:r>
              <a:rPr lang="en-US" sz="1400" dirty="0" smtClean="0">
                <a:solidFill>
                  <a:schemeClr val="tx1"/>
                </a:solidFill>
              </a:rPr>
              <a:t>kernel_2712.img</a:t>
            </a:r>
            <a:r>
              <a:rPr lang="en-US" sz="1400" dirty="0" smtClean="0">
                <a:solidFill>
                  <a:schemeClr val="tx1"/>
                </a:solidFill>
              </a:rPr>
              <a:t>)</a:t>
            </a: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Loads kernel parameters (</a:t>
            </a:r>
            <a:r>
              <a:rPr lang="en-US" sz="1400" dirty="0" smtClean="0">
                <a:solidFill>
                  <a:schemeClr val="tx1"/>
                </a:solidFill>
              </a:rPr>
              <a:t>cmdline.txt) optionally</a:t>
            </a:r>
            <a:endParaRPr lang="en-US" sz="1400" dirty="0" smtClean="0">
              <a:solidFill>
                <a:schemeClr val="tx1"/>
              </a:solidFill>
            </a:endParaRPr>
          </a:p>
          <a:p>
            <a:pPr indent="-182880">
              <a:buFont typeface="Arial" pitchFamily="34" charset="0"/>
              <a:buChar char="•"/>
              <a:tabLst>
                <a:tab pos="182880" algn="l"/>
              </a:tabLst>
            </a:pPr>
            <a:r>
              <a:rPr lang="en-US" sz="1400" dirty="0" smtClean="0">
                <a:solidFill>
                  <a:schemeClr val="tx1"/>
                </a:solidFill>
              </a:rPr>
              <a:t>Starts ARM core 0</a:t>
            </a:r>
          </a:p>
        </p:txBody>
      </p:sp>
      <p:sp>
        <p:nvSpPr>
          <p:cNvPr id="32" name="Rounded Rectangle 31"/>
          <p:cNvSpPr/>
          <p:nvPr/>
        </p:nvSpPr>
        <p:spPr>
          <a:xfrm>
            <a:off x="2819400" y="6248400"/>
            <a:ext cx="2514600" cy="381000"/>
          </a:xfrm>
          <a:prstGeom prst="round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Kernel is started</a:t>
            </a:r>
          </a:p>
        </p:txBody>
      </p:sp>
      <p:sp>
        <p:nvSpPr>
          <p:cNvPr id="33" name="Right Arrow 32"/>
          <p:cNvSpPr/>
          <p:nvPr/>
        </p:nvSpPr>
        <p:spPr>
          <a:xfrm rot="5400000">
            <a:off x="3924300" y="952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4" name="Right Arrow 33"/>
          <p:cNvSpPr/>
          <p:nvPr/>
        </p:nvSpPr>
        <p:spPr>
          <a:xfrm rot="5400000">
            <a:off x="4000500" y="2400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5" name="Right Arrow 34"/>
          <p:cNvSpPr/>
          <p:nvPr/>
        </p:nvSpPr>
        <p:spPr>
          <a:xfrm rot="5400000">
            <a:off x="4000500" y="33909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6" name="Right Arrow 35"/>
          <p:cNvSpPr/>
          <p:nvPr/>
        </p:nvSpPr>
        <p:spPr>
          <a:xfrm rot="5400000">
            <a:off x="4000500" y="43053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7" name="Right Arrow 36"/>
          <p:cNvSpPr/>
          <p:nvPr/>
        </p:nvSpPr>
        <p:spPr>
          <a:xfrm rot="5400000">
            <a:off x="3924300" y="5905500"/>
            <a:ext cx="3810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38" name="Rounded Rectangular Callout 37"/>
          <p:cNvSpPr/>
          <p:nvPr/>
        </p:nvSpPr>
        <p:spPr>
          <a:xfrm>
            <a:off x="6172200" y="3505200"/>
            <a:ext cx="1828800" cy="381000"/>
          </a:xfrm>
          <a:prstGeom prst="wedgeRoundRectCallout">
            <a:avLst>
              <a:gd name="adj1" fmla="val -61310"/>
              <a:gd name="adj2" fmla="val 74690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2</a:t>
            </a:r>
            <a:r>
              <a:rPr lang="en-US" sz="1400" baseline="30000" dirty="0" smtClean="0">
                <a:solidFill>
                  <a:schemeClr val="tx1"/>
                </a:solidFill>
              </a:rPr>
              <a:t>nd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(SPI Flash)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39" name="Rounded Rectangular Callout 38"/>
          <p:cNvSpPr/>
          <p:nvPr/>
        </p:nvSpPr>
        <p:spPr>
          <a:xfrm>
            <a:off x="6172200" y="4648200"/>
            <a:ext cx="1828800" cy="381000"/>
          </a:xfrm>
          <a:prstGeom prst="wedgeRoundRectCallout">
            <a:avLst>
              <a:gd name="adj1" fmla="val -61976"/>
              <a:gd name="adj2" fmla="val 102424"/>
              <a:gd name="adj3" fmla="val 16667"/>
            </a:avLst>
          </a:prstGeom>
          <a:solidFill>
            <a:srgbClr val="92D050"/>
          </a:solidFill>
          <a:ln>
            <a:solidFill>
              <a:schemeClr val="accent3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400" dirty="0" smtClean="0">
                <a:solidFill>
                  <a:schemeClr val="tx1"/>
                </a:solidFill>
              </a:rPr>
              <a:t>GPU firmware (start.elf)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0" name="Rounded Rectangle 39"/>
          <p:cNvSpPr/>
          <p:nvPr/>
        </p:nvSpPr>
        <p:spPr>
          <a:xfrm>
            <a:off x="762000" y="457200"/>
            <a:ext cx="1066800" cy="381000"/>
          </a:xfrm>
          <a:prstGeom prst="roundRect">
            <a:avLst/>
          </a:prstGeom>
          <a:solidFill>
            <a:schemeClr val="bg1"/>
          </a:solidFill>
          <a:ln>
            <a:solidFill>
              <a:schemeClr val="bg1">
                <a:lumMod val="75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 smtClean="0">
                <a:solidFill>
                  <a:schemeClr val="tx1"/>
                </a:solidFill>
              </a:rPr>
              <a:t>Power on</a:t>
            </a:r>
            <a:endParaRPr lang="en-US" sz="1600" dirty="0">
              <a:solidFill>
                <a:schemeClr val="tx1"/>
              </a:solidFill>
            </a:endParaRPr>
          </a:p>
        </p:txBody>
      </p:sp>
      <p:sp>
        <p:nvSpPr>
          <p:cNvPr id="41" name="Right Arrow 40"/>
          <p:cNvSpPr/>
          <p:nvPr/>
        </p:nvSpPr>
        <p:spPr>
          <a:xfrm rot="5400000">
            <a:off x="4000500" y="1714500"/>
            <a:ext cx="228600" cy="304800"/>
          </a:xfrm>
          <a:prstGeom prst="rightArrow">
            <a:avLst/>
          </a:prstGeom>
          <a:solidFill>
            <a:schemeClr val="bg1"/>
          </a:solidFill>
          <a:ln w="12700">
            <a:solidFill>
              <a:schemeClr val="bg1">
                <a:lumMod val="5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2000">
              <a:solidFill>
                <a:schemeClr val="tx1"/>
              </a:solidFill>
            </a:endParaRPr>
          </a:p>
        </p:txBody>
      </p:sp>
      <p:sp>
        <p:nvSpPr>
          <p:cNvPr id="42" name="Rounded Rectangle 41"/>
          <p:cNvSpPr/>
          <p:nvPr/>
        </p:nvSpPr>
        <p:spPr>
          <a:xfrm>
            <a:off x="2286000" y="1981200"/>
            <a:ext cx="3657600" cy="457200"/>
          </a:xfrm>
          <a:prstGeom prst="roundRect">
            <a:avLst/>
          </a:prstGeom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r>
              <a:rPr lang="en-US" sz="1400" dirty="0" smtClean="0">
                <a:solidFill>
                  <a:schemeClr val="tx1"/>
                </a:solidFill>
              </a:rPr>
              <a:t>1</a:t>
            </a:r>
            <a:r>
              <a:rPr lang="en-US" sz="1400" baseline="30000" dirty="0" smtClean="0">
                <a:solidFill>
                  <a:schemeClr val="tx1"/>
                </a:solidFill>
              </a:rPr>
              <a:t>st</a:t>
            </a:r>
            <a:r>
              <a:rPr lang="en-US" sz="1400" dirty="0" smtClean="0">
                <a:solidFill>
                  <a:schemeClr val="tx1"/>
                </a:solidFill>
              </a:rPr>
              <a:t> stage </a:t>
            </a:r>
            <a:r>
              <a:rPr lang="en-US" sz="1400" dirty="0" err="1" smtClean="0">
                <a:solidFill>
                  <a:schemeClr val="tx1"/>
                </a:solidFill>
              </a:rPr>
              <a:t>bootloader</a:t>
            </a:r>
            <a:r>
              <a:rPr lang="en-US" sz="1400" dirty="0" smtClean="0">
                <a:solidFill>
                  <a:schemeClr val="tx1"/>
                </a:solidFill>
              </a:rPr>
              <a:t> checks boot mode (for now only follow SD boot)</a:t>
            </a:r>
            <a:endParaRPr lang="en-US" sz="1400" dirty="0">
              <a:solidFill>
                <a:schemeClr val="tx1"/>
              </a:solidFill>
            </a:endParaRPr>
          </a:p>
        </p:txBody>
      </p:sp>
      <p:sp>
        <p:nvSpPr>
          <p:cNvPr id="43" name="Rectangle 42"/>
          <p:cNvSpPr/>
          <p:nvPr/>
        </p:nvSpPr>
        <p:spPr>
          <a:xfrm>
            <a:off x="5943600" y="228600"/>
            <a:ext cx="2438400" cy="381000"/>
          </a:xfrm>
          <a:prstGeom prst="rect">
            <a:avLst/>
          </a:prstGeom>
          <a:solidFill>
            <a:schemeClr val="accent4">
              <a:lumMod val="60000"/>
              <a:lumOff val="40000"/>
            </a:schemeClr>
          </a:solidFill>
          <a:ln>
            <a:solidFill>
              <a:schemeClr val="accent4">
                <a:lumMod val="60000"/>
                <a:lumOff val="40000"/>
              </a:schemeClr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000" dirty="0" smtClean="0">
                <a:solidFill>
                  <a:schemeClr val="tx1"/>
                </a:solidFill>
              </a:rPr>
              <a:t>Raspberry </a:t>
            </a:r>
            <a:r>
              <a:rPr lang="en-US" sz="2000" smtClean="0">
                <a:solidFill>
                  <a:schemeClr val="tx1"/>
                </a:solidFill>
              </a:rPr>
              <a:t>Pi 5</a:t>
            </a:r>
            <a:endParaRPr lang="en-US" sz="2000" dirty="0">
              <a:solidFill>
                <a:schemeClr val="tx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128</TotalTime>
  <Words>331</Words>
  <Application>Microsoft Office PowerPoint</Application>
  <PresentationFormat>On-screen Show (4:3)</PresentationFormat>
  <Paragraphs>54</Paragraphs>
  <Slides>3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4" baseType="lpstr">
      <vt:lpstr>Office Theme</vt:lpstr>
      <vt:lpstr>Slide 1</vt:lpstr>
      <vt:lpstr>Slide 2</vt:lpstr>
      <vt:lpstr>Slide 3</vt:lpstr>
    </vt:vector>
  </TitlesOfParts>
  <Company>Grizli777</Company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René Barto</dc:creator>
  <cp:lastModifiedBy>Rene</cp:lastModifiedBy>
  <cp:revision>15</cp:revision>
  <dcterms:created xsi:type="dcterms:W3CDTF">2023-11-24T15:03:21Z</dcterms:created>
  <dcterms:modified xsi:type="dcterms:W3CDTF">2024-11-14T22:17:52Z</dcterms:modified>
</cp:coreProperties>
</file>