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10801350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00" d="100"/>
          <a:sy n="200" d="100"/>
        </p:scale>
        <p:origin x="1624" y="2208"/>
      </p:cViewPr>
      <p:guideLst>
        <p:guide orient="horz" pos="3402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3355422"/>
            <a:ext cx="10881360" cy="2315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6120765"/>
            <a:ext cx="896112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432557"/>
            <a:ext cx="2880360" cy="92161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432557"/>
            <a:ext cx="8427720" cy="92161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940870"/>
            <a:ext cx="10881360" cy="2145268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578074"/>
            <a:ext cx="10881360" cy="236279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520316"/>
            <a:ext cx="5654040" cy="7128392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520316"/>
            <a:ext cx="5654040" cy="7128392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3" y="2417805"/>
            <a:ext cx="5656263" cy="1007625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3" y="3425430"/>
            <a:ext cx="5656263" cy="622327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9" y="2417805"/>
            <a:ext cx="5658485" cy="1007625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9" y="3425430"/>
            <a:ext cx="5658485" cy="622327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430054"/>
            <a:ext cx="4211638" cy="183022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430055"/>
            <a:ext cx="7156450" cy="9218653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260284"/>
            <a:ext cx="4211638" cy="7388424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7560946"/>
            <a:ext cx="7680960" cy="89261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965122"/>
            <a:ext cx="7680960" cy="648081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8453559"/>
            <a:ext cx="7680960" cy="126765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432555"/>
            <a:ext cx="11521440" cy="180022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520316"/>
            <a:ext cx="11521440" cy="7128392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10011253"/>
            <a:ext cx="2987040" cy="575072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58D0-047A-4B5C-B600-9D705598A485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10011253"/>
            <a:ext cx="4053840" cy="575072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10011253"/>
            <a:ext cx="2987040" cy="575072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426720" y="426721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/>
              <a:t>root directory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133600" y="609601"/>
            <a:ext cx="26670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smtClean="0"/>
              <a:t>cmake-BareMetal-RPI3-Debug</a:t>
            </a:r>
            <a:endParaRPr lang="en-US" sz="1400" dirty="0"/>
          </a:p>
        </p:txBody>
      </p:sp>
      <p:sp>
        <p:nvSpPr>
          <p:cNvPr id="125" name="Rectangle 124"/>
          <p:cNvSpPr/>
          <p:nvPr/>
        </p:nvSpPr>
        <p:spPr>
          <a:xfrm>
            <a:off x="2133600" y="6848476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/>
              <a:t>tutorial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133600" y="2514601"/>
            <a:ext cx="10668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133600" y="3505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/>
              <a:t>deploy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2514601"/>
            <a:ext cx="10668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/>
              <a:t>Debug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040880" y="2514601"/>
            <a:ext cx="149352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/>
              <a:t>bin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7040880" y="2971800"/>
            <a:ext cx="149352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/>
              <a:t>lib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733800" y="3505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/>
              <a:t>Debug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5334000" y="3505200"/>
            <a:ext cx="149352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smtClean="0"/>
              <a:t>02-setting-up-a-project-image</a:t>
            </a:r>
            <a:endParaRPr lang="en-US" sz="1400" dirty="0"/>
          </a:p>
        </p:txBody>
      </p:sp>
      <p:sp>
        <p:nvSpPr>
          <p:cNvPr id="133" name="Snip Single Corner Rectangle 132"/>
          <p:cNvSpPr/>
          <p:nvPr/>
        </p:nvSpPr>
        <p:spPr>
          <a:xfrm>
            <a:off x="7254240" y="609601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CMakeCache.txt</a:t>
            </a:r>
          </a:p>
        </p:txBody>
      </p:sp>
      <p:sp>
        <p:nvSpPr>
          <p:cNvPr id="134" name="Snip Single Corner Rectangle 133"/>
          <p:cNvSpPr/>
          <p:nvPr/>
        </p:nvSpPr>
        <p:spPr>
          <a:xfrm>
            <a:off x="7254240" y="1066800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5" name="Snip Single Corner Rectangle 134"/>
          <p:cNvSpPr/>
          <p:nvPr/>
        </p:nvSpPr>
        <p:spPr>
          <a:xfrm>
            <a:off x="8961120" y="2514601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02-setting-up-a-project.elf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Snip Single Corner Rectangle 135"/>
          <p:cNvSpPr/>
          <p:nvPr/>
        </p:nvSpPr>
        <p:spPr>
          <a:xfrm>
            <a:off x="7254240" y="35052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kernel8.img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133600" y="152401"/>
            <a:ext cx="26670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err="1"/>
              <a:t>cmake</a:t>
            </a:r>
            <a:endParaRPr lang="en-US" sz="1400" dirty="0"/>
          </a:p>
        </p:txBody>
      </p:sp>
      <p:sp>
        <p:nvSpPr>
          <p:cNvPr id="138" name="Snip Single Corner Rectangle 137"/>
          <p:cNvSpPr/>
          <p:nvPr/>
        </p:nvSpPr>
        <p:spPr>
          <a:xfrm>
            <a:off x="7239000" y="152401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functions.cmake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Snip Single Corner Rectangle 138"/>
          <p:cNvSpPr/>
          <p:nvPr/>
        </p:nvSpPr>
        <p:spPr>
          <a:xfrm>
            <a:off x="2133600" y="4029075"/>
            <a:ext cx="192024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baremetal.toolchain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Elbow Connector 139"/>
          <p:cNvCxnSpPr>
            <a:stCxn id="123" idx="3"/>
            <a:endCxn id="124" idx="1"/>
          </p:cNvCxnSpPr>
          <p:nvPr/>
        </p:nvCxnSpPr>
        <p:spPr>
          <a:xfrm>
            <a:off x="1493520" y="617221"/>
            <a:ext cx="640080" cy="1894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23" idx="3"/>
            <a:endCxn id="126" idx="1"/>
          </p:cNvCxnSpPr>
          <p:nvPr/>
        </p:nvCxnSpPr>
        <p:spPr>
          <a:xfrm>
            <a:off x="1493520" y="617221"/>
            <a:ext cx="640080" cy="20944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23" idx="3"/>
            <a:endCxn id="127" idx="1"/>
          </p:cNvCxnSpPr>
          <p:nvPr/>
        </p:nvCxnSpPr>
        <p:spPr>
          <a:xfrm>
            <a:off x="1493520" y="617220"/>
            <a:ext cx="640080" cy="30784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23" idx="3"/>
            <a:endCxn id="125" idx="1"/>
          </p:cNvCxnSpPr>
          <p:nvPr/>
        </p:nvCxnSpPr>
        <p:spPr>
          <a:xfrm>
            <a:off x="1493520" y="617221"/>
            <a:ext cx="640080" cy="64217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24" idx="3"/>
            <a:endCxn id="133" idx="2"/>
          </p:cNvCxnSpPr>
          <p:nvPr/>
        </p:nvCxnSpPr>
        <p:spPr>
          <a:xfrm>
            <a:off x="4800600" y="806670"/>
            <a:ext cx="245364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24" idx="3"/>
            <a:endCxn id="134" idx="2"/>
          </p:cNvCxnSpPr>
          <p:nvPr/>
        </p:nvCxnSpPr>
        <p:spPr>
          <a:xfrm>
            <a:off x="4800600" y="806670"/>
            <a:ext cx="2453640" cy="4571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71" idx="3"/>
            <a:endCxn id="128" idx="1"/>
          </p:cNvCxnSpPr>
          <p:nvPr/>
        </p:nvCxnSpPr>
        <p:spPr>
          <a:xfrm>
            <a:off x="4800600" y="2711670"/>
            <a:ext cx="533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28" idx="3"/>
            <a:endCxn id="129" idx="1"/>
          </p:cNvCxnSpPr>
          <p:nvPr/>
        </p:nvCxnSpPr>
        <p:spPr>
          <a:xfrm>
            <a:off x="6400800" y="2711670"/>
            <a:ext cx="64008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28" idx="3"/>
            <a:endCxn id="130" idx="1"/>
          </p:cNvCxnSpPr>
          <p:nvPr/>
        </p:nvCxnSpPr>
        <p:spPr>
          <a:xfrm>
            <a:off x="6400800" y="2711670"/>
            <a:ext cx="640080" cy="4506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27" idx="3"/>
            <a:endCxn id="131" idx="1"/>
          </p:cNvCxnSpPr>
          <p:nvPr/>
        </p:nvCxnSpPr>
        <p:spPr>
          <a:xfrm>
            <a:off x="3200400" y="3695701"/>
            <a:ext cx="533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31" idx="3"/>
            <a:endCxn id="132" idx="1"/>
          </p:cNvCxnSpPr>
          <p:nvPr/>
        </p:nvCxnSpPr>
        <p:spPr>
          <a:xfrm>
            <a:off x="4800600" y="3695701"/>
            <a:ext cx="533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32" idx="3"/>
            <a:endCxn id="136" idx="2"/>
          </p:cNvCxnSpPr>
          <p:nvPr/>
        </p:nvCxnSpPr>
        <p:spPr>
          <a:xfrm>
            <a:off x="6827520" y="3695701"/>
            <a:ext cx="42672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29" idx="3"/>
            <a:endCxn id="135" idx="2"/>
          </p:cNvCxnSpPr>
          <p:nvPr/>
        </p:nvCxnSpPr>
        <p:spPr>
          <a:xfrm>
            <a:off x="8534400" y="2711669"/>
            <a:ext cx="42672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25" idx="3"/>
            <a:endCxn id="185" idx="1"/>
          </p:cNvCxnSpPr>
          <p:nvPr/>
        </p:nvCxnSpPr>
        <p:spPr>
          <a:xfrm>
            <a:off x="3200400" y="7038976"/>
            <a:ext cx="457200" cy="4571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23" idx="3"/>
            <a:endCxn id="137" idx="1"/>
          </p:cNvCxnSpPr>
          <p:nvPr/>
        </p:nvCxnSpPr>
        <p:spPr>
          <a:xfrm flipV="1">
            <a:off x="1493520" y="349470"/>
            <a:ext cx="640080" cy="2677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37" idx="3"/>
            <a:endCxn id="138" idx="2"/>
          </p:cNvCxnSpPr>
          <p:nvPr/>
        </p:nvCxnSpPr>
        <p:spPr>
          <a:xfrm>
            <a:off x="4800600" y="349470"/>
            <a:ext cx="2438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23" idx="3"/>
            <a:endCxn id="139" idx="2"/>
          </p:cNvCxnSpPr>
          <p:nvPr/>
        </p:nvCxnSpPr>
        <p:spPr>
          <a:xfrm>
            <a:off x="1493520" y="617221"/>
            <a:ext cx="640080" cy="36089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2118360" y="1524000"/>
            <a:ext cx="268224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smtClean="0"/>
              <a:t>cmake-BareMetal-RPI3-Release</a:t>
            </a:r>
            <a:endParaRPr lang="en-US" sz="1400" dirty="0"/>
          </a:p>
        </p:txBody>
      </p:sp>
      <p:sp>
        <p:nvSpPr>
          <p:cNvPr id="158" name="Snip Single Corner Rectangle 157"/>
          <p:cNvSpPr/>
          <p:nvPr/>
        </p:nvSpPr>
        <p:spPr>
          <a:xfrm>
            <a:off x="7239000" y="15240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CMakeCache.txt</a:t>
            </a:r>
          </a:p>
        </p:txBody>
      </p:sp>
      <p:sp>
        <p:nvSpPr>
          <p:cNvPr id="159" name="Snip Single Corner Rectangle 158"/>
          <p:cNvSpPr/>
          <p:nvPr/>
        </p:nvSpPr>
        <p:spPr>
          <a:xfrm>
            <a:off x="7239000" y="1981201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60" name="Elbow Connector 159"/>
          <p:cNvCxnSpPr>
            <a:stCxn id="157" idx="3"/>
            <a:endCxn id="158" idx="2"/>
          </p:cNvCxnSpPr>
          <p:nvPr/>
        </p:nvCxnSpPr>
        <p:spPr>
          <a:xfrm>
            <a:off x="4800600" y="1714500"/>
            <a:ext cx="2438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157" idx="3"/>
            <a:endCxn id="159" idx="2"/>
          </p:cNvCxnSpPr>
          <p:nvPr/>
        </p:nvCxnSpPr>
        <p:spPr>
          <a:xfrm>
            <a:off x="4800600" y="1714500"/>
            <a:ext cx="2438400" cy="4637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23" idx="3"/>
            <a:endCxn id="157" idx="1"/>
          </p:cNvCxnSpPr>
          <p:nvPr/>
        </p:nvCxnSpPr>
        <p:spPr>
          <a:xfrm>
            <a:off x="1493520" y="617221"/>
            <a:ext cx="624840" cy="10972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133600" y="5400675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164" name="Snip Single Corner Rectangle 163"/>
          <p:cNvSpPr/>
          <p:nvPr/>
        </p:nvSpPr>
        <p:spPr>
          <a:xfrm>
            <a:off x="7254240" y="5400675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733800" y="5857875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smtClean="0"/>
              <a:t>applications</a:t>
            </a:r>
            <a:endParaRPr lang="en-US" sz="1400" dirty="0"/>
          </a:p>
        </p:txBody>
      </p:sp>
      <p:sp>
        <p:nvSpPr>
          <p:cNvPr id="166" name="Rectangle 165"/>
          <p:cNvSpPr/>
          <p:nvPr/>
        </p:nvSpPr>
        <p:spPr>
          <a:xfrm>
            <a:off x="3733800" y="631507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smtClean="0"/>
              <a:t>libraries</a:t>
            </a:r>
            <a:endParaRPr lang="en-US" sz="1400" dirty="0"/>
          </a:p>
        </p:txBody>
      </p:sp>
      <p:sp>
        <p:nvSpPr>
          <p:cNvPr id="167" name="Snip Single Corner Rectangle 166"/>
          <p:cNvSpPr/>
          <p:nvPr/>
        </p:nvSpPr>
        <p:spPr>
          <a:xfrm>
            <a:off x="7239000" y="5857875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68" name="Snip Single Corner Rectangle 167"/>
          <p:cNvSpPr/>
          <p:nvPr/>
        </p:nvSpPr>
        <p:spPr>
          <a:xfrm>
            <a:off x="7239000" y="6315076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69" name="Snip Single Corner Rectangle 168"/>
          <p:cNvSpPr/>
          <p:nvPr/>
        </p:nvSpPr>
        <p:spPr>
          <a:xfrm>
            <a:off x="7239000" y="6848476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CMakeLists.txt</a:t>
            </a:r>
          </a:p>
        </p:txBody>
      </p:sp>
      <p:cxnSp>
        <p:nvCxnSpPr>
          <p:cNvPr id="170" name="Elbow Connector 169"/>
          <p:cNvCxnSpPr>
            <a:stCxn id="123" idx="3"/>
            <a:endCxn id="163" idx="1"/>
          </p:cNvCxnSpPr>
          <p:nvPr/>
        </p:nvCxnSpPr>
        <p:spPr>
          <a:xfrm>
            <a:off x="1493520" y="617221"/>
            <a:ext cx="640080" cy="49739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63" idx="3"/>
            <a:endCxn id="165" idx="1"/>
          </p:cNvCxnSpPr>
          <p:nvPr/>
        </p:nvCxnSpPr>
        <p:spPr>
          <a:xfrm>
            <a:off x="3200400" y="5591175"/>
            <a:ext cx="5334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63" idx="3"/>
            <a:endCxn id="166" idx="1"/>
          </p:cNvCxnSpPr>
          <p:nvPr/>
        </p:nvCxnSpPr>
        <p:spPr>
          <a:xfrm>
            <a:off x="3200400" y="5591175"/>
            <a:ext cx="533400" cy="914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65" idx="3"/>
            <a:endCxn id="167" idx="2"/>
          </p:cNvCxnSpPr>
          <p:nvPr/>
        </p:nvCxnSpPr>
        <p:spPr>
          <a:xfrm>
            <a:off x="5105400" y="6048376"/>
            <a:ext cx="2133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63" idx="3"/>
            <a:endCxn id="164" idx="2"/>
          </p:cNvCxnSpPr>
          <p:nvPr/>
        </p:nvCxnSpPr>
        <p:spPr>
          <a:xfrm>
            <a:off x="3200400" y="5591176"/>
            <a:ext cx="405384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166" idx="3"/>
            <a:endCxn id="168" idx="2"/>
          </p:cNvCxnSpPr>
          <p:nvPr/>
        </p:nvCxnSpPr>
        <p:spPr>
          <a:xfrm>
            <a:off x="5105400" y="6505575"/>
            <a:ext cx="2133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25" idx="3"/>
            <a:endCxn id="169" idx="2"/>
          </p:cNvCxnSpPr>
          <p:nvPr/>
        </p:nvCxnSpPr>
        <p:spPr>
          <a:xfrm>
            <a:off x="3200400" y="7038975"/>
            <a:ext cx="403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Snip Single Corner Rectangle 176"/>
          <p:cNvSpPr/>
          <p:nvPr/>
        </p:nvSpPr>
        <p:spPr>
          <a:xfrm>
            <a:off x="2133600" y="4930337"/>
            <a:ext cx="192024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CMakeLists.txt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8" name="Elbow Connector 177"/>
          <p:cNvCxnSpPr>
            <a:stCxn id="123" idx="3"/>
            <a:endCxn id="177" idx="2"/>
          </p:cNvCxnSpPr>
          <p:nvPr/>
        </p:nvCxnSpPr>
        <p:spPr>
          <a:xfrm>
            <a:off x="1493520" y="617221"/>
            <a:ext cx="640080" cy="45101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Snip Single Corner Rectangle 179"/>
          <p:cNvSpPr/>
          <p:nvPr/>
        </p:nvSpPr>
        <p:spPr>
          <a:xfrm>
            <a:off x="7239000" y="7305675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81" name="Snip Single Corner Rectangle 180"/>
          <p:cNvSpPr/>
          <p:nvPr/>
        </p:nvSpPr>
        <p:spPr>
          <a:xfrm>
            <a:off x="7239000" y="7762875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main.cpp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Snip Single Corner Rectangle 181"/>
          <p:cNvSpPr/>
          <p:nvPr/>
        </p:nvSpPr>
        <p:spPr>
          <a:xfrm>
            <a:off x="7239000" y="8677276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link.ld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3657600" y="7305675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smtClean="0"/>
              <a:t>02-setting-up-a-project</a:t>
            </a:r>
            <a:endParaRPr lang="en-US" sz="1400" dirty="0"/>
          </a:p>
        </p:txBody>
      </p:sp>
      <p:cxnSp>
        <p:nvCxnSpPr>
          <p:cNvPr id="187" name="Elbow Connector 186"/>
          <p:cNvCxnSpPr>
            <a:stCxn id="185" idx="3"/>
            <a:endCxn id="180" idx="2"/>
          </p:cNvCxnSpPr>
          <p:nvPr/>
        </p:nvCxnSpPr>
        <p:spPr>
          <a:xfrm>
            <a:off x="4876800" y="7496175"/>
            <a:ext cx="23622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85" idx="3"/>
            <a:endCxn id="181" idx="2"/>
          </p:cNvCxnSpPr>
          <p:nvPr/>
        </p:nvCxnSpPr>
        <p:spPr>
          <a:xfrm>
            <a:off x="4876800" y="7496175"/>
            <a:ext cx="23622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85" idx="3"/>
            <a:endCxn id="182" idx="2"/>
          </p:cNvCxnSpPr>
          <p:nvPr/>
        </p:nvCxnSpPr>
        <p:spPr>
          <a:xfrm>
            <a:off x="4876800" y="7496175"/>
            <a:ext cx="2362200" cy="13716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Snip Single Corner Rectangle 190"/>
          <p:cNvSpPr/>
          <p:nvPr/>
        </p:nvSpPr>
        <p:spPr>
          <a:xfrm>
            <a:off x="7239000" y="9134475"/>
            <a:ext cx="190500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baremetal.toolchain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2" name="Elbow Connector 191"/>
          <p:cNvCxnSpPr>
            <a:stCxn id="185" idx="3"/>
            <a:endCxn id="191" idx="2"/>
          </p:cNvCxnSpPr>
          <p:nvPr/>
        </p:nvCxnSpPr>
        <p:spPr>
          <a:xfrm>
            <a:off x="4876800" y="7496175"/>
            <a:ext cx="2362200" cy="18353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Snip Single Corner Rectangle 192"/>
          <p:cNvSpPr/>
          <p:nvPr/>
        </p:nvSpPr>
        <p:spPr>
          <a:xfrm>
            <a:off x="7239000" y="8220076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start.S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4" name="Elbow Connector 193"/>
          <p:cNvCxnSpPr>
            <a:stCxn id="185" idx="3"/>
            <a:endCxn id="193" idx="2"/>
          </p:cNvCxnSpPr>
          <p:nvPr/>
        </p:nvCxnSpPr>
        <p:spPr>
          <a:xfrm>
            <a:off x="4876800" y="7496175"/>
            <a:ext cx="2362200" cy="9144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Snip Single Corner Rectangle 196"/>
          <p:cNvSpPr/>
          <p:nvPr/>
        </p:nvSpPr>
        <p:spPr>
          <a:xfrm>
            <a:off x="2133600" y="4486275"/>
            <a:ext cx="192024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baremetal.ld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8" name="Elbow Connector 197"/>
          <p:cNvCxnSpPr>
            <a:stCxn id="123" idx="3"/>
            <a:endCxn id="197" idx="2"/>
          </p:cNvCxnSpPr>
          <p:nvPr/>
        </p:nvCxnSpPr>
        <p:spPr>
          <a:xfrm>
            <a:off x="1493520" y="617221"/>
            <a:ext cx="640080" cy="40661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733800" y="2514601"/>
            <a:ext cx="10668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smtClean="0"/>
              <a:t>RPI3</a:t>
            </a:r>
            <a:endParaRPr lang="en-US" sz="1400" dirty="0"/>
          </a:p>
        </p:txBody>
      </p:sp>
      <p:cxnSp>
        <p:nvCxnSpPr>
          <p:cNvPr id="72" name="Elbow Connector 71"/>
          <p:cNvCxnSpPr>
            <a:stCxn id="126" idx="3"/>
            <a:endCxn id="71" idx="1"/>
          </p:cNvCxnSpPr>
          <p:nvPr/>
        </p:nvCxnSpPr>
        <p:spPr>
          <a:xfrm>
            <a:off x="3200400" y="2711670"/>
            <a:ext cx="533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37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René Barto</dc:creator>
  <cp:lastModifiedBy>Rene</cp:lastModifiedBy>
  <cp:revision>11</cp:revision>
  <dcterms:created xsi:type="dcterms:W3CDTF">2023-12-10T12:10:19Z</dcterms:created>
  <dcterms:modified xsi:type="dcterms:W3CDTF">2024-11-24T21:44:29Z</dcterms:modified>
</cp:coreProperties>
</file>