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</a:t>
            </a:r>
            <a:r>
              <a:rPr lang="en-US" sz="1100" dirty="0" smtClean="0"/>
              <a:t>oot directory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524000" y="91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cmake</a:t>
            </a:r>
            <a:r>
              <a:rPr lang="en-US" sz="1100" dirty="0" smtClean="0"/>
              <a:t>-build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1524000" y="34290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tutorial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1524000" y="19050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output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524000" y="28956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deploy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2514600" y="19050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Debug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3810000" y="19050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bin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3810000" y="23622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lib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2514600" y="28956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Debug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3810000" y="2895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02-setting-up-a-project-image</a:t>
            </a:r>
            <a:endParaRPr lang="en-US" sz="1100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5181600" y="914400"/>
            <a:ext cx="121920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CMakeCache.txt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Snip Single Corner Rectangle 17"/>
          <p:cNvSpPr/>
          <p:nvPr/>
        </p:nvSpPr>
        <p:spPr>
          <a:xfrm>
            <a:off x="5181600" y="1371600"/>
            <a:ext cx="121920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…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Snip Single Corner Rectangle 18"/>
          <p:cNvSpPr/>
          <p:nvPr/>
        </p:nvSpPr>
        <p:spPr>
          <a:xfrm>
            <a:off x="5181600" y="1905000"/>
            <a:ext cx="121920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00-build.elf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Snip Single Corner Rectangle 19"/>
          <p:cNvSpPr/>
          <p:nvPr/>
        </p:nvSpPr>
        <p:spPr>
          <a:xfrm>
            <a:off x="5181600" y="2895600"/>
            <a:ext cx="121920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</a:t>
            </a:r>
            <a:r>
              <a:rPr lang="en-US" sz="1100" dirty="0" smtClean="0">
                <a:solidFill>
                  <a:schemeClr val="tx1"/>
                </a:solidFill>
              </a:rPr>
              <a:t>ernel8.img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14600" y="34290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02-setting-up-a-project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3810000" y="34290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cmake</a:t>
            </a:r>
            <a:endParaRPr lang="en-US" sz="11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5181600" y="3429000"/>
            <a:ext cx="121920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</a:t>
            </a:r>
            <a:r>
              <a:rPr lang="en-US" sz="1100" dirty="0" err="1" smtClean="0">
                <a:solidFill>
                  <a:schemeClr val="tx1"/>
                </a:solidFill>
              </a:rPr>
              <a:t>unctions.cmake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10000" y="38862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create-image</a:t>
            </a:r>
            <a:endParaRPr lang="en-US" sz="1100" dirty="0"/>
          </a:p>
        </p:txBody>
      </p:sp>
      <p:sp>
        <p:nvSpPr>
          <p:cNvPr id="25" name="Snip Single Corner Rectangle 24"/>
          <p:cNvSpPr/>
          <p:nvPr/>
        </p:nvSpPr>
        <p:spPr>
          <a:xfrm>
            <a:off x="5181600" y="3886200"/>
            <a:ext cx="121920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CMakeLists.txt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Snip Single Corner Rectangle 25"/>
          <p:cNvSpPr/>
          <p:nvPr/>
        </p:nvSpPr>
        <p:spPr>
          <a:xfrm>
            <a:off x="3810000" y="4343400"/>
            <a:ext cx="137160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CMakeLists.txt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nip Single Corner Rectangle 26"/>
          <p:cNvSpPr/>
          <p:nvPr/>
        </p:nvSpPr>
        <p:spPr>
          <a:xfrm>
            <a:off x="3810000" y="4800600"/>
            <a:ext cx="137160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main.cpp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Snip Single Corner Rectangle 27"/>
          <p:cNvSpPr/>
          <p:nvPr/>
        </p:nvSpPr>
        <p:spPr>
          <a:xfrm>
            <a:off x="3810000" y="5715000"/>
            <a:ext cx="137160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link.ld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nip Single Corner Rectangle 28"/>
          <p:cNvSpPr/>
          <p:nvPr/>
        </p:nvSpPr>
        <p:spPr>
          <a:xfrm>
            <a:off x="3810000" y="6172200"/>
            <a:ext cx="137160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baremetal.toolchain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4" idx="3"/>
            <a:endCxn id="8" idx="1"/>
          </p:cNvCxnSpPr>
          <p:nvPr/>
        </p:nvCxnSpPr>
        <p:spPr>
          <a:xfrm>
            <a:off x="1066800" y="495300"/>
            <a:ext cx="457200" cy="609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3"/>
            <a:endCxn id="10" idx="1"/>
          </p:cNvCxnSpPr>
          <p:nvPr/>
        </p:nvCxnSpPr>
        <p:spPr>
          <a:xfrm>
            <a:off x="1066800" y="495300"/>
            <a:ext cx="457200" cy="1600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3"/>
            <a:endCxn id="11" idx="1"/>
          </p:cNvCxnSpPr>
          <p:nvPr/>
        </p:nvCxnSpPr>
        <p:spPr>
          <a:xfrm>
            <a:off x="1066800" y="495300"/>
            <a:ext cx="457200" cy="2590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" idx="3"/>
            <a:endCxn id="9" idx="1"/>
          </p:cNvCxnSpPr>
          <p:nvPr/>
        </p:nvCxnSpPr>
        <p:spPr>
          <a:xfrm>
            <a:off x="1066800" y="495300"/>
            <a:ext cx="457200" cy="3124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3"/>
            <a:endCxn id="17" idx="2"/>
          </p:cNvCxnSpPr>
          <p:nvPr/>
        </p:nvCxnSpPr>
        <p:spPr>
          <a:xfrm>
            <a:off x="2286000" y="1104900"/>
            <a:ext cx="2895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3"/>
            <a:endCxn id="18" idx="2"/>
          </p:cNvCxnSpPr>
          <p:nvPr/>
        </p:nvCxnSpPr>
        <p:spPr>
          <a:xfrm>
            <a:off x="2286000" y="1104900"/>
            <a:ext cx="28956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3"/>
            <a:endCxn id="12" idx="1"/>
          </p:cNvCxnSpPr>
          <p:nvPr/>
        </p:nvCxnSpPr>
        <p:spPr>
          <a:xfrm>
            <a:off x="2286000" y="2095500"/>
            <a:ext cx="228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2" idx="3"/>
            <a:endCxn id="13" idx="1"/>
          </p:cNvCxnSpPr>
          <p:nvPr/>
        </p:nvCxnSpPr>
        <p:spPr>
          <a:xfrm>
            <a:off x="3505200" y="2095500"/>
            <a:ext cx="304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2" idx="3"/>
            <a:endCxn id="14" idx="1"/>
          </p:cNvCxnSpPr>
          <p:nvPr/>
        </p:nvCxnSpPr>
        <p:spPr>
          <a:xfrm>
            <a:off x="3505200" y="2095500"/>
            <a:ext cx="3048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1" idx="3"/>
            <a:endCxn id="15" idx="1"/>
          </p:cNvCxnSpPr>
          <p:nvPr/>
        </p:nvCxnSpPr>
        <p:spPr>
          <a:xfrm>
            <a:off x="2286000" y="3086100"/>
            <a:ext cx="228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3"/>
            <a:endCxn id="16" idx="1"/>
          </p:cNvCxnSpPr>
          <p:nvPr/>
        </p:nvCxnSpPr>
        <p:spPr>
          <a:xfrm>
            <a:off x="3505200" y="3086100"/>
            <a:ext cx="304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3"/>
            <a:endCxn id="20" idx="2"/>
          </p:cNvCxnSpPr>
          <p:nvPr/>
        </p:nvCxnSpPr>
        <p:spPr>
          <a:xfrm>
            <a:off x="4953000" y="3086100"/>
            <a:ext cx="228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3" idx="3"/>
            <a:endCxn id="19" idx="2"/>
          </p:cNvCxnSpPr>
          <p:nvPr/>
        </p:nvCxnSpPr>
        <p:spPr>
          <a:xfrm>
            <a:off x="4953000" y="2095500"/>
            <a:ext cx="228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9" idx="3"/>
            <a:endCxn id="21" idx="1"/>
          </p:cNvCxnSpPr>
          <p:nvPr/>
        </p:nvCxnSpPr>
        <p:spPr>
          <a:xfrm>
            <a:off x="2286000" y="3619500"/>
            <a:ext cx="228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1" idx="3"/>
            <a:endCxn id="22" idx="1"/>
          </p:cNvCxnSpPr>
          <p:nvPr/>
        </p:nvCxnSpPr>
        <p:spPr>
          <a:xfrm>
            <a:off x="3505200" y="3619500"/>
            <a:ext cx="304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2" idx="3"/>
            <a:endCxn id="23" idx="2"/>
          </p:cNvCxnSpPr>
          <p:nvPr/>
        </p:nvCxnSpPr>
        <p:spPr>
          <a:xfrm>
            <a:off x="4953000" y="3619500"/>
            <a:ext cx="228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4" idx="3"/>
            <a:endCxn id="25" idx="2"/>
          </p:cNvCxnSpPr>
          <p:nvPr/>
        </p:nvCxnSpPr>
        <p:spPr>
          <a:xfrm>
            <a:off x="4953000" y="4076700"/>
            <a:ext cx="228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1" idx="3"/>
            <a:endCxn id="24" idx="1"/>
          </p:cNvCxnSpPr>
          <p:nvPr/>
        </p:nvCxnSpPr>
        <p:spPr>
          <a:xfrm>
            <a:off x="3505200" y="3619500"/>
            <a:ext cx="3048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21" idx="3"/>
            <a:endCxn id="26" idx="2"/>
          </p:cNvCxnSpPr>
          <p:nvPr/>
        </p:nvCxnSpPr>
        <p:spPr>
          <a:xfrm>
            <a:off x="3505200" y="3619500"/>
            <a:ext cx="304800" cy="914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21" idx="3"/>
            <a:endCxn id="27" idx="2"/>
          </p:cNvCxnSpPr>
          <p:nvPr/>
        </p:nvCxnSpPr>
        <p:spPr>
          <a:xfrm>
            <a:off x="3505200" y="3619500"/>
            <a:ext cx="304800" cy="1371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21" idx="3"/>
            <a:endCxn id="28" idx="2"/>
          </p:cNvCxnSpPr>
          <p:nvPr/>
        </p:nvCxnSpPr>
        <p:spPr>
          <a:xfrm>
            <a:off x="3505200" y="3619500"/>
            <a:ext cx="304800" cy="2286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21" idx="3"/>
            <a:endCxn id="29" idx="2"/>
          </p:cNvCxnSpPr>
          <p:nvPr/>
        </p:nvCxnSpPr>
        <p:spPr>
          <a:xfrm>
            <a:off x="3505200" y="3619500"/>
            <a:ext cx="304800" cy="2743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27" idx="0"/>
            <a:endCxn id="18" idx="0"/>
          </p:cNvCxnSpPr>
          <p:nvPr/>
        </p:nvCxnSpPr>
        <p:spPr>
          <a:xfrm flipV="1">
            <a:off x="5181600" y="1562100"/>
            <a:ext cx="1219200" cy="3429000"/>
          </a:xfrm>
          <a:prstGeom prst="curvedConnector3">
            <a:avLst>
              <a:gd name="adj1" fmla="val 23660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nip Single Corner Rectangle 60"/>
          <p:cNvSpPr/>
          <p:nvPr/>
        </p:nvSpPr>
        <p:spPr>
          <a:xfrm>
            <a:off x="3810000" y="5257800"/>
            <a:ext cx="137160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start.S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3" name="Elbow Connector 62"/>
          <p:cNvCxnSpPr>
            <a:stCxn id="21" idx="3"/>
            <a:endCxn id="61" idx="2"/>
          </p:cNvCxnSpPr>
          <p:nvPr/>
        </p:nvCxnSpPr>
        <p:spPr>
          <a:xfrm>
            <a:off x="3505200" y="3619500"/>
            <a:ext cx="304800" cy="1828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61" idx="0"/>
            <a:endCxn id="18" idx="0"/>
          </p:cNvCxnSpPr>
          <p:nvPr/>
        </p:nvCxnSpPr>
        <p:spPr>
          <a:xfrm flipV="1">
            <a:off x="5181600" y="1562100"/>
            <a:ext cx="1219200" cy="3886200"/>
          </a:xfrm>
          <a:prstGeom prst="curvedConnector3">
            <a:avLst>
              <a:gd name="adj1" fmla="val 25517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18" idx="0"/>
            <a:endCxn id="19" idx="0"/>
          </p:cNvCxnSpPr>
          <p:nvPr/>
        </p:nvCxnSpPr>
        <p:spPr>
          <a:xfrm>
            <a:off x="6400800" y="1562100"/>
            <a:ext cx="1588" cy="533400"/>
          </a:xfrm>
          <a:prstGeom prst="curvedConnector3">
            <a:avLst>
              <a:gd name="adj1" fmla="val 43460593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19" idx="0"/>
            <a:endCxn id="20" idx="0"/>
          </p:cNvCxnSpPr>
          <p:nvPr/>
        </p:nvCxnSpPr>
        <p:spPr>
          <a:xfrm>
            <a:off x="6400800" y="2095500"/>
            <a:ext cx="1588" cy="990600"/>
          </a:xfrm>
          <a:prstGeom prst="curvedConnector3">
            <a:avLst>
              <a:gd name="adj1" fmla="val 49493026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René Barto</dc:creator>
  <cp:lastModifiedBy>René Barto</cp:lastModifiedBy>
  <cp:revision>6</cp:revision>
  <dcterms:created xsi:type="dcterms:W3CDTF">2023-12-10T12:10:19Z</dcterms:created>
  <dcterms:modified xsi:type="dcterms:W3CDTF">2023-12-29T16:47:39Z</dcterms:modified>
</cp:coreProperties>
</file>