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4546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TestSuite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7" idx="1"/>
          </p:cNvCxnSpPr>
          <p:nvPr/>
        </p:nvCxnSpPr>
        <p:spPr>
          <a:xfrm>
            <a:off x="2000232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82084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00232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43372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3372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3929058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749669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29058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2928926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1"/>
          </p:cNvCxnSpPr>
          <p:nvPr/>
        </p:nvCxnSpPr>
        <p:spPr>
          <a:xfrm>
            <a:off x="2786050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72198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072198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5857884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5678495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57884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85720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5720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4" idx="1"/>
          </p:cNvCxnSpPr>
          <p:nvPr/>
        </p:nvCxnSpPr>
        <p:spPr>
          <a:xfrm>
            <a:off x="1000100" y="642918"/>
            <a:ext cx="1214446" cy="464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4" idx="1"/>
          </p:cNvCxnSpPr>
          <p:nvPr/>
        </p:nvCxnSpPr>
        <p:spPr>
          <a:xfrm>
            <a:off x="857224" y="857232"/>
            <a:ext cx="1357322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4857752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4714876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072198" y="2571744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72198" y="2143116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96" idx="2"/>
            <a:endCxn id="125" idx="0"/>
          </p:cNvCxnSpPr>
          <p:nvPr/>
        </p:nvCxnSpPr>
        <p:spPr>
          <a:xfrm rot="5400000">
            <a:off x="6643702" y="192880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mond 127"/>
          <p:cNvSpPr/>
          <p:nvPr/>
        </p:nvSpPr>
        <p:spPr>
          <a:xfrm>
            <a:off x="6786578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85720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Results()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Details()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5720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CurrentTest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endCxn id="124" idx="1"/>
          </p:cNvCxnSpPr>
          <p:nvPr/>
        </p:nvCxnSpPr>
        <p:spPr>
          <a:xfrm flipV="1">
            <a:off x="1000100" y="3178967"/>
            <a:ext cx="5072098" cy="13216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214546" y="2500306"/>
            <a:ext cx="192882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m_reporter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m_totalTestCount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m_failedTestCount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m_failureCount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m_currentTestFailed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14546" y="2071678"/>
            <a:ext cx="192882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133" idx="1"/>
          </p:cNvCxnSpPr>
          <p:nvPr/>
        </p:nvCxnSpPr>
        <p:spPr>
          <a:xfrm flipV="1">
            <a:off x="1000100" y="3107529"/>
            <a:ext cx="1214446" cy="11787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86248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86248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ITestReporter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42" idx="0"/>
          </p:cNvCxnSpPr>
          <p:nvPr/>
        </p:nvCxnSpPr>
        <p:spPr>
          <a:xfrm>
            <a:off x="3143240" y="2643182"/>
            <a:ext cx="1928826" cy="10715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12</cp:revision>
  <dcterms:created xsi:type="dcterms:W3CDTF">2024-01-07T12:25:26Z</dcterms:created>
  <dcterms:modified xsi:type="dcterms:W3CDTF">2024-02-16T21:37:43Z</dcterms:modified>
</cp:coreProperties>
</file>