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-2316" y="-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6F3-D72D-4A93-8C1E-646F1EA4DC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789C-04CD-4D30-9EB7-8D7C49E4F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6F3-D72D-4A93-8C1E-646F1EA4DC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789C-04CD-4D30-9EB7-8D7C49E4F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6F3-D72D-4A93-8C1E-646F1EA4DC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789C-04CD-4D30-9EB7-8D7C49E4F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6F3-D72D-4A93-8C1E-646F1EA4DC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789C-04CD-4D30-9EB7-8D7C49E4F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6F3-D72D-4A93-8C1E-646F1EA4DC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789C-04CD-4D30-9EB7-8D7C49E4F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6F3-D72D-4A93-8C1E-646F1EA4DC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789C-04CD-4D30-9EB7-8D7C49E4F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6F3-D72D-4A93-8C1E-646F1EA4DC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789C-04CD-4D30-9EB7-8D7C49E4F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6F3-D72D-4A93-8C1E-646F1EA4DC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789C-04CD-4D30-9EB7-8D7C49E4F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6F3-D72D-4A93-8C1E-646F1EA4DC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789C-04CD-4D30-9EB7-8D7C49E4F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6F3-D72D-4A93-8C1E-646F1EA4DC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789C-04CD-4D30-9EB7-8D7C49E4F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26F3-D72D-4A93-8C1E-646F1EA4DC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8789C-04CD-4D30-9EB7-8D7C49E4F2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B26F3-D72D-4A93-8C1E-646F1EA4DC3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8789C-04CD-4D30-9EB7-8D7C49E4F22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/>
          <p:cNvSpPr txBox="1"/>
          <p:nvPr/>
        </p:nvSpPr>
        <p:spPr>
          <a:xfrm>
            <a:off x="4500562" y="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42910" y="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 7 bit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844" y="357166"/>
            <a:ext cx="50006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Start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42910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1538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00166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28794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57422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86050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214678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643306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R/</a:t>
            </a:r>
            <a:r>
              <a:rPr lang="en-US" sz="1050" u="sng" dirty="0" smtClean="0">
                <a:solidFill>
                  <a:schemeClr val="tx1"/>
                </a:solidFill>
              </a:rPr>
              <a:t>W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71406" y="714356"/>
            <a:ext cx="114300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3501224" y="713562"/>
            <a:ext cx="114300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642910" y="214290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071802" y="214290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071934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smtClean="0">
                <a:solidFill>
                  <a:schemeClr val="tx1"/>
                </a:solidFill>
              </a:rPr>
              <a:t>ACK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00562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D7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29190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357818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786446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15074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43702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072330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500958" y="3571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D0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rot="10800000">
            <a:off x="4500562" y="214290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643702" y="214290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500562" y="85725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 rot="5400000">
            <a:off x="3501224" y="1570818"/>
            <a:ext cx="114300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4071934" y="12144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smtClean="0">
                <a:solidFill>
                  <a:schemeClr val="tx1"/>
                </a:solidFill>
              </a:rPr>
              <a:t>ACK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500562" y="12144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D7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29190" y="12144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5357818" y="12144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5786446" y="12144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15074" y="12144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643702" y="12144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7072330" y="12144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500958" y="12144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D0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/>
          <p:cNvCxnSpPr/>
          <p:nvPr/>
        </p:nvCxnSpPr>
        <p:spPr>
          <a:xfrm rot="10800000">
            <a:off x="4500562" y="1071546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643702" y="1071546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7929586" y="1214422"/>
            <a:ext cx="50006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Stop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500562" y="3571900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142844" y="3071810"/>
            <a:ext cx="50006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Start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642910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2" name="Rectangle 91"/>
          <p:cNvSpPr/>
          <p:nvPr/>
        </p:nvSpPr>
        <p:spPr>
          <a:xfrm>
            <a:off x="1071538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1500166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928794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2357422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0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2786050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A9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3214678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A8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3643306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R/</a:t>
            </a:r>
            <a:r>
              <a:rPr lang="en-US" sz="1050" u="sng" dirty="0" smtClean="0">
                <a:solidFill>
                  <a:schemeClr val="tx1"/>
                </a:solidFill>
              </a:rPr>
              <a:t>W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rot="5400000">
            <a:off x="71406" y="3429000"/>
            <a:ext cx="114300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rot="5400000">
            <a:off x="3501224" y="4285462"/>
            <a:ext cx="114300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4071934" y="39290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smtClean="0">
                <a:solidFill>
                  <a:schemeClr val="tx1"/>
                </a:solidFill>
              </a:rPr>
              <a:t>ACK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4500562" y="39290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D7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4929190" y="39290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5357818" y="39290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7" name="Rectangle 106"/>
          <p:cNvSpPr/>
          <p:nvPr/>
        </p:nvSpPr>
        <p:spPr>
          <a:xfrm>
            <a:off x="5786446" y="39290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6215074" y="39290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6643702" y="39290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072330" y="39290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500958" y="3929066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D0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rot="10800000">
            <a:off x="4500562" y="3786190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643702" y="3786190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4500562" y="4429156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cxnSp>
        <p:nvCxnSpPr>
          <p:cNvPr id="115" name="Straight Connector 114"/>
          <p:cNvCxnSpPr/>
          <p:nvPr/>
        </p:nvCxnSpPr>
        <p:spPr>
          <a:xfrm rot="5400000">
            <a:off x="3501224" y="4285462"/>
            <a:ext cx="1143008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>
            <a:off x="4071934" y="47863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smtClean="0">
                <a:solidFill>
                  <a:schemeClr val="tx1"/>
                </a:solidFill>
              </a:rPr>
              <a:t>ACK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500562" y="47863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D7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929190" y="47863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5357818" y="47863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5786446" y="47863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6215074" y="47863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643702" y="47863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7072330" y="47863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7500958" y="4786322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D0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rot="10800000">
            <a:off x="4500562" y="4643446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643702" y="4643446"/>
            <a:ext cx="1285884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7929586" y="4786322"/>
            <a:ext cx="500066" cy="35719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Stop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500562" y="271464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 ext</a:t>
            </a:r>
            <a:endParaRPr lang="en-US" dirty="0"/>
          </a:p>
        </p:txBody>
      </p:sp>
      <p:sp>
        <p:nvSpPr>
          <p:cNvPr id="129" name="Rectangle 128"/>
          <p:cNvSpPr/>
          <p:nvPr/>
        </p:nvSpPr>
        <p:spPr>
          <a:xfrm>
            <a:off x="4071934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u="sng" dirty="0" smtClean="0">
                <a:solidFill>
                  <a:schemeClr val="tx1"/>
                </a:solidFill>
              </a:rPr>
              <a:t>ACK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4500562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A7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4929190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A6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2" name="Rectangle 131"/>
          <p:cNvSpPr/>
          <p:nvPr/>
        </p:nvSpPr>
        <p:spPr>
          <a:xfrm>
            <a:off x="5357818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A5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786446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A4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215074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A3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5" name="Rectangle 134"/>
          <p:cNvSpPr/>
          <p:nvPr/>
        </p:nvSpPr>
        <p:spPr>
          <a:xfrm>
            <a:off x="6643702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  <a:r>
              <a:rPr lang="en-US" sz="1050" dirty="0" smtClean="0">
                <a:solidFill>
                  <a:schemeClr val="tx1"/>
                </a:solidFill>
              </a:rPr>
              <a:t>2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6" name="Rectangle 135"/>
          <p:cNvSpPr/>
          <p:nvPr/>
        </p:nvSpPr>
        <p:spPr>
          <a:xfrm>
            <a:off x="7072330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</a:t>
            </a:r>
            <a:r>
              <a:rPr lang="en-US" sz="1050" dirty="0" smtClean="0">
                <a:solidFill>
                  <a:schemeClr val="tx1"/>
                </a:solidFill>
              </a:rPr>
              <a:t>1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7500958" y="3071810"/>
            <a:ext cx="428628" cy="35719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A0</a:t>
            </a:r>
            <a:endParaRPr lang="en-US" sz="1050" u="sng" dirty="0">
              <a:solidFill>
                <a:schemeClr val="tx1"/>
              </a:solidFill>
            </a:endParaRPr>
          </a:p>
        </p:txBody>
      </p:sp>
      <p:cxnSp>
        <p:nvCxnSpPr>
          <p:cNvPr id="138" name="Straight Arrow Connector 137"/>
          <p:cNvCxnSpPr/>
          <p:nvPr/>
        </p:nvCxnSpPr>
        <p:spPr>
          <a:xfrm rot="10800000">
            <a:off x="4500562" y="2928934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6929454" y="2928934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42910" y="2714644"/>
            <a:ext cx="34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Address 10 bit</a:t>
            </a:r>
            <a:endParaRPr lang="en-US" dirty="0"/>
          </a:p>
        </p:txBody>
      </p:sp>
      <p:cxnSp>
        <p:nvCxnSpPr>
          <p:cNvPr id="145" name="Straight Arrow Connector 144"/>
          <p:cNvCxnSpPr/>
          <p:nvPr/>
        </p:nvCxnSpPr>
        <p:spPr>
          <a:xfrm rot="10800000">
            <a:off x="642910" y="2928934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3071802" y="2928934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77</Words>
  <Application>Microsoft Office PowerPoint</Application>
  <PresentationFormat>On-screen Show (4:3)</PresentationFormat>
  <Paragraphs>72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Rene</dc:creator>
  <cp:lastModifiedBy>Rene</cp:lastModifiedBy>
  <cp:revision>2</cp:revision>
  <dcterms:created xsi:type="dcterms:W3CDTF">2025-03-12T20:50:32Z</dcterms:created>
  <dcterms:modified xsi:type="dcterms:W3CDTF">2025-03-12T21:06:13Z</dcterms:modified>
</cp:coreProperties>
</file>