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06E"/>
    <a:srgbClr val="D892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488" y="8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9419-A8AE-4FAD-8E98-7AA1110A699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4096-DFAC-47D0-83F6-631B77CC7F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571480"/>
            <a:ext cx="3214710" cy="49292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Mailbox buffer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85720" y="928670"/>
            <a:ext cx="3071834" cy="1000132"/>
          </a:xfrm>
          <a:prstGeom prst="rect">
            <a:avLst/>
          </a:prstGeom>
          <a:solidFill>
            <a:srgbClr val="CC706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85720" y="1928802"/>
            <a:ext cx="3071834" cy="2214578"/>
          </a:xfrm>
          <a:prstGeom prst="rect">
            <a:avLst/>
          </a:prstGeom>
          <a:solidFill>
            <a:srgbClr val="CC706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Tag 1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5720" y="4429132"/>
            <a:ext cx="3071834" cy="642942"/>
          </a:xfrm>
          <a:prstGeom prst="rect">
            <a:avLst/>
          </a:prstGeom>
          <a:solidFill>
            <a:srgbClr val="CC706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Tag 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57158" y="1285860"/>
            <a:ext cx="2928958" cy="285752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Buffer size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57158" y="1571612"/>
            <a:ext cx="2928958" cy="285752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code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57158" y="2571744"/>
            <a:ext cx="2928958" cy="285752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 buffer size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57158" y="2857496"/>
            <a:ext cx="2928958" cy="285752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 request / response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57158" y="3714752"/>
            <a:ext cx="2928958" cy="357190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Padding (to align 4 bytes)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57158" y="2285992"/>
            <a:ext cx="2928958" cy="285752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 identifier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57158" y="4714884"/>
            <a:ext cx="2928958" cy="285752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 identifier (PROPTAG_END = 0)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85720" y="5072074"/>
            <a:ext cx="3071834" cy="357190"/>
          </a:xfrm>
          <a:prstGeom prst="rect">
            <a:avLst/>
          </a:prstGeom>
          <a:solidFill>
            <a:srgbClr val="CC706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Padding (to align 4 bytes)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720" y="4071942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4282" y="214290"/>
            <a:ext cx="3214710" cy="357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00496" y="2285992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0x00010004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000496" y="2571744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000496" y="2857496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215074" y="2857496"/>
            <a:ext cx="285752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Bit 31 = 0 -&gt; request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15074" y="3714752"/>
            <a:ext cx="285752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empty in most cases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000496" y="4786322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215074" y="4786322"/>
            <a:ext cx="285752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Last tag in buffer, only tag ID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215074" y="5143512"/>
            <a:ext cx="285752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empty in most cases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215074" y="2571744"/>
            <a:ext cx="285752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Size of tag buffer </a:t>
            </a:r>
            <a:r>
              <a:rPr lang="en-US" dirty="0" smtClean="0">
                <a:solidFill>
                  <a:schemeClr val="tx1"/>
                </a:solidFill>
              </a:rPr>
              <a:t>only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15074" y="4429132"/>
            <a:ext cx="285752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Size = 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215074" y="1928802"/>
            <a:ext cx="285752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Size = 12 + tag buffer size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215074" y="642918"/>
            <a:ext cx="285752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Size = 8 + sum(tag size)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000496" y="1571612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000496" y="1285860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0x00000020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6215074" y="1285860"/>
            <a:ext cx="285752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8 + 12 + 8 + 4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ight Brace 86"/>
          <p:cNvSpPr/>
          <p:nvPr/>
        </p:nvSpPr>
        <p:spPr>
          <a:xfrm>
            <a:off x="3428992" y="3143248"/>
            <a:ext cx="71438" cy="50006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hape 39"/>
          <p:cNvCxnSpPr>
            <a:stCxn id="87" idx="1"/>
          </p:cNvCxnSpPr>
          <p:nvPr/>
        </p:nvCxnSpPr>
        <p:spPr>
          <a:xfrm rot="10800000" flipH="1">
            <a:off x="3500430" y="2714621"/>
            <a:ext cx="500066" cy="678661"/>
          </a:xfrm>
          <a:prstGeom prst="bentConnector3">
            <a:avLst>
              <a:gd name="adj1" fmla="val 599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ight Brace 88"/>
          <p:cNvSpPr/>
          <p:nvPr/>
        </p:nvSpPr>
        <p:spPr>
          <a:xfrm>
            <a:off x="3428992" y="1285860"/>
            <a:ext cx="214314" cy="4143404"/>
          </a:xfrm>
          <a:prstGeom prst="rightBrace">
            <a:avLst>
              <a:gd name="adj1" fmla="val 8333"/>
              <a:gd name="adj2" fmla="val 36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62"/>
          <p:cNvCxnSpPr>
            <a:stCxn id="89" idx="1"/>
          </p:cNvCxnSpPr>
          <p:nvPr/>
        </p:nvCxnSpPr>
        <p:spPr>
          <a:xfrm rot="10800000" flipH="1">
            <a:off x="3643306" y="1428737"/>
            <a:ext cx="357190" cy="6287"/>
          </a:xfrm>
          <a:prstGeom prst="bentConnector5">
            <a:avLst>
              <a:gd name="adj1" fmla="val 11852"/>
              <a:gd name="adj2" fmla="val 35104"/>
              <a:gd name="adj3" fmla="val 60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7158" y="3143248"/>
            <a:ext cx="2928958" cy="571504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 buffer (n bytes)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>
          <a:xfrm>
            <a:off x="4000496" y="3143248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000496" y="3429000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6215074" y="3143248"/>
            <a:ext cx="285752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8 bytes as specified for get board serial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215074" y="2285992"/>
            <a:ext cx="285752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Tag property get board serial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14282" y="571480"/>
            <a:ext cx="3214710" cy="49292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Mailbox buffer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85720" y="928670"/>
            <a:ext cx="3071834" cy="1000132"/>
          </a:xfrm>
          <a:prstGeom prst="rect">
            <a:avLst/>
          </a:prstGeom>
          <a:solidFill>
            <a:srgbClr val="CC706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85720" y="1928802"/>
            <a:ext cx="3071834" cy="2214578"/>
          </a:xfrm>
          <a:prstGeom prst="rect">
            <a:avLst/>
          </a:prstGeom>
          <a:solidFill>
            <a:srgbClr val="CC706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Tag 1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85720" y="4429132"/>
            <a:ext cx="3071834" cy="642942"/>
          </a:xfrm>
          <a:prstGeom prst="rect">
            <a:avLst/>
          </a:prstGeom>
          <a:solidFill>
            <a:srgbClr val="CC706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Tag n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357158" y="1285860"/>
            <a:ext cx="2928958" cy="285752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Buffer size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1571612"/>
            <a:ext cx="2928958" cy="285752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code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57158" y="2571744"/>
            <a:ext cx="2928958" cy="285752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 buffer size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57158" y="2857496"/>
            <a:ext cx="2928958" cy="285752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 request / response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57158" y="3143248"/>
            <a:ext cx="2928958" cy="571504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 buffer (n bytes)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57158" y="3714752"/>
            <a:ext cx="2928958" cy="357190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Padding (to align 4 bytes)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57158" y="2285992"/>
            <a:ext cx="2928958" cy="285752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 identifier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57158" y="4714884"/>
            <a:ext cx="2928958" cy="285752"/>
          </a:xfrm>
          <a:prstGeom prst="rect">
            <a:avLst/>
          </a:prstGeom>
          <a:solidFill>
            <a:srgbClr val="D89290"/>
          </a:solidFill>
          <a:ln>
            <a:solidFill>
              <a:srgbClr val="CC7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 identifier (PROPTAG_END = 0)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85720" y="5072074"/>
            <a:ext cx="3071834" cy="357190"/>
          </a:xfrm>
          <a:prstGeom prst="rect">
            <a:avLst/>
          </a:prstGeom>
          <a:solidFill>
            <a:srgbClr val="CC706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Padding (to align 4 bytes)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720" y="4071942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282" y="214290"/>
            <a:ext cx="3214710" cy="357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00496" y="1571612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0x80000000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000496" y="2285992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0x00010004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000496" y="2571744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7" name="Right Brace 36"/>
          <p:cNvSpPr/>
          <p:nvPr/>
        </p:nvSpPr>
        <p:spPr>
          <a:xfrm>
            <a:off x="3428992" y="3143248"/>
            <a:ext cx="71438" cy="50006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000496" y="2857496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0x80000008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215074" y="2857496"/>
            <a:ext cx="285752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Bit 31 = 1 -&gt; response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Bit 3..0 = return size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0" name="Shape 39"/>
          <p:cNvCxnSpPr>
            <a:stCxn id="37" idx="1"/>
            <a:endCxn id="36" idx="1"/>
          </p:cNvCxnSpPr>
          <p:nvPr/>
        </p:nvCxnSpPr>
        <p:spPr>
          <a:xfrm rot="10800000" flipH="1">
            <a:off x="3500430" y="2714621"/>
            <a:ext cx="500066" cy="678661"/>
          </a:xfrm>
          <a:prstGeom prst="bentConnector3">
            <a:avLst>
              <a:gd name="adj1" fmla="val 599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000496" y="4786322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215074" y="4786322"/>
            <a:ext cx="285752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Last tag in buffer, only tag ID</a:t>
            </a:r>
          </a:p>
        </p:txBody>
      </p:sp>
      <p:sp>
        <p:nvSpPr>
          <p:cNvPr id="45" name="Right Brace 44"/>
          <p:cNvSpPr/>
          <p:nvPr/>
        </p:nvSpPr>
        <p:spPr>
          <a:xfrm>
            <a:off x="3428992" y="1285860"/>
            <a:ext cx="214314" cy="4143404"/>
          </a:xfrm>
          <a:prstGeom prst="rightBrace">
            <a:avLst>
              <a:gd name="adj1" fmla="val 8333"/>
              <a:gd name="adj2" fmla="val 36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00496" y="1285860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0x00000020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15074" y="2571744"/>
            <a:ext cx="285752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Size of tag buffer </a:t>
            </a:r>
            <a:r>
              <a:rPr lang="en-US" dirty="0" smtClean="0">
                <a:solidFill>
                  <a:schemeClr val="tx1"/>
                </a:solidFill>
              </a:rPr>
              <a:t>only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5857884" y="2857496"/>
            <a:ext cx="428628" cy="571504"/>
          </a:xfrm>
          <a:prstGeom prst="leftBrace">
            <a:avLst>
              <a:gd name="adj1" fmla="val 8333"/>
              <a:gd name="adj2" fmla="val 18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00496" y="3143248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0xD18E8B28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000496" y="3429000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0x10000000</a:t>
            </a:r>
            <a:endParaRPr lang="en-US" dirty="0"/>
          </a:p>
        </p:txBody>
      </p:sp>
      <p:cxnSp>
        <p:nvCxnSpPr>
          <p:cNvPr id="63" name="Elbow Connector 62"/>
          <p:cNvCxnSpPr>
            <a:stCxn id="45" idx="1"/>
            <a:endCxn id="46" idx="1"/>
          </p:cNvCxnSpPr>
          <p:nvPr/>
        </p:nvCxnSpPr>
        <p:spPr>
          <a:xfrm rot="10800000" flipH="1">
            <a:off x="3643306" y="1428737"/>
            <a:ext cx="357190" cy="6287"/>
          </a:xfrm>
          <a:prstGeom prst="bentConnector5">
            <a:avLst>
              <a:gd name="adj1" fmla="val 11852"/>
              <a:gd name="adj2" fmla="val 35104"/>
              <a:gd name="adj3" fmla="val 60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215074" y="3429000"/>
            <a:ext cx="285752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Returned board serial</a:t>
            </a:r>
          </a:p>
        </p:txBody>
      </p:sp>
      <p:sp>
        <p:nvSpPr>
          <p:cNvPr id="80" name="Left Brace 79"/>
          <p:cNvSpPr/>
          <p:nvPr/>
        </p:nvSpPr>
        <p:spPr>
          <a:xfrm>
            <a:off x="5857884" y="1357298"/>
            <a:ext cx="428628" cy="785818"/>
          </a:xfrm>
          <a:prstGeom prst="leftBrace">
            <a:avLst>
              <a:gd name="adj1" fmla="val 8333"/>
              <a:gd name="adj2" fmla="val 452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215074" y="1357298"/>
            <a:ext cx="292892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Bit 31 = 1 -&gt; response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Bit 0 = 0 -&gt; success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Bit 0 = 1 -&gt; (partial) fail</a:t>
            </a:r>
          </a:p>
        </p:txBody>
      </p:sp>
      <p:sp>
        <p:nvSpPr>
          <p:cNvPr id="83" name="Right Brace 82"/>
          <p:cNvSpPr/>
          <p:nvPr/>
        </p:nvSpPr>
        <p:spPr>
          <a:xfrm>
            <a:off x="5715008" y="3143248"/>
            <a:ext cx="428628" cy="571504"/>
          </a:xfrm>
          <a:prstGeom prst="rightBrace">
            <a:avLst>
              <a:gd name="adj1" fmla="val 8333"/>
              <a:gd name="adj2" fmla="val 825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215074" y="2285992"/>
            <a:ext cx="285752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Tag property get board serial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233</Words>
  <Application>Microsoft Office PowerPoint</Application>
  <PresentationFormat>On-screen Show (4:3)</PresentationFormat>
  <Paragraphs>66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Rene</dc:creator>
  <cp:lastModifiedBy>Rene</cp:lastModifiedBy>
  <cp:revision>7</cp:revision>
  <dcterms:created xsi:type="dcterms:W3CDTF">2024-01-07T12:25:26Z</dcterms:created>
  <dcterms:modified xsi:type="dcterms:W3CDTF">2024-01-07T13:34:09Z</dcterms:modified>
</cp:coreProperties>
</file>