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640" y="-68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61" y="537845"/>
            <a:ext cx="4031615" cy="11470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537845"/>
            <a:ext cx="11885931" cy="11470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9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9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70" y="3135949"/>
            <a:ext cx="7958772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3135949"/>
            <a:ext cx="7958773" cy="887222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2" y="2149159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2" y="3044826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9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6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9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69" y="382272"/>
            <a:ext cx="7156451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9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1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4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E65A-802C-4B45-8D51-61CF7EE1CB32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32BE2-B913-4478-8F9E-54EA79C25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323" y="199994"/>
            <a:ext cx="11572956" cy="910120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t"/>
          <a:lstStyle/>
          <a:p>
            <a:pPr algn="r"/>
            <a:r>
              <a:rPr lang="en-US" sz="2400" dirty="0" smtClean="0"/>
              <a:t>Physical memory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757198" y="300006"/>
            <a:ext cx="5643601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Stub area (spin lock table: start address for cores 1-3)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57198" y="871510"/>
            <a:ext cx="5643601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ATAGS area (no longer used)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757198" y="1657327"/>
            <a:ext cx="5643601" cy="20717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Kernel image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757198" y="3729029"/>
            <a:ext cx="5643601" cy="1357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Kernel stack area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57198" y="5086351"/>
            <a:ext cx="5643601" cy="13573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Kernel exception stack area</a:t>
            </a:r>
            <a:endParaRPr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757198" y="6872302"/>
            <a:ext cx="5643601" cy="114300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/>
              <a:t>Coherent page area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7198" y="8015310"/>
            <a:ext cx="5643602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Heap</a:t>
            </a:r>
            <a:endParaRPr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00073" y="2014517"/>
            <a:ext cx="5429288" cy="164307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.init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fini</a:t>
            </a:r>
            <a:endParaRPr lang="en-US" sz="1400" dirty="0" smtClean="0"/>
          </a:p>
          <a:p>
            <a:r>
              <a:rPr lang="en-US" sz="1400" dirty="0" smtClean="0"/>
              <a:t>.text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rodata</a:t>
            </a:r>
            <a:endParaRPr lang="en-US" sz="1400" dirty="0" smtClean="0"/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init_array</a:t>
            </a:r>
            <a:endParaRPr lang="en-US" sz="1400" dirty="0" smtClean="0"/>
          </a:p>
          <a:p>
            <a:r>
              <a:rPr lang="en-US" sz="1400" dirty="0" smtClean="0"/>
              <a:t>.data</a:t>
            </a:r>
          </a:p>
          <a:p>
            <a:r>
              <a:rPr lang="en-US" sz="1400" dirty="0" smtClean="0"/>
              <a:t>.</a:t>
            </a:r>
            <a:r>
              <a:rPr lang="en-US" sz="1400" dirty="0" err="1" smtClean="0"/>
              <a:t>bss</a:t>
            </a:r>
            <a:endParaRPr lang="en-US" sz="14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900073" y="4086219"/>
            <a:ext cx="5429288" cy="9286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Core 0</a:t>
            </a:r>
          </a:p>
          <a:p>
            <a:r>
              <a:rPr lang="en-US" sz="1400" dirty="0" smtClean="0"/>
              <a:t>Core 1</a:t>
            </a:r>
          </a:p>
          <a:p>
            <a:r>
              <a:rPr lang="en-US" sz="1400" dirty="0" smtClean="0"/>
              <a:t>Core 2</a:t>
            </a:r>
          </a:p>
          <a:p>
            <a:r>
              <a:rPr lang="en-US" sz="1400" dirty="0" smtClean="0"/>
              <a:t>Core 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0073" y="5443541"/>
            <a:ext cx="5429288" cy="92869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Core 0</a:t>
            </a:r>
          </a:p>
          <a:p>
            <a:r>
              <a:rPr lang="en-US" sz="1400" dirty="0" smtClean="0"/>
              <a:t>Core 1</a:t>
            </a:r>
          </a:p>
          <a:p>
            <a:r>
              <a:rPr lang="en-US" sz="1400" dirty="0" smtClean="0"/>
              <a:t>Core 2</a:t>
            </a:r>
          </a:p>
          <a:p>
            <a:r>
              <a:rPr lang="en-US" sz="1400" dirty="0" smtClean="0"/>
              <a:t>Core 3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6472237" y="300005"/>
            <a:ext cx="500066" cy="571504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6472237" y="1728765"/>
            <a:ext cx="500066" cy="1928826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15179" y="300005"/>
            <a:ext cx="242889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256 bytes</a:t>
            </a:r>
            <a:endParaRPr lang="en-US" sz="1800" dirty="0"/>
          </a:p>
        </p:txBody>
      </p:sp>
      <p:sp>
        <p:nvSpPr>
          <p:cNvPr id="18" name="Rectangle 17"/>
          <p:cNvSpPr/>
          <p:nvPr/>
        </p:nvSpPr>
        <p:spPr>
          <a:xfrm>
            <a:off x="7043741" y="2085955"/>
            <a:ext cx="250033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Default 2Mb</a:t>
            </a:r>
          </a:p>
          <a:p>
            <a:pPr algn="ctr"/>
            <a:r>
              <a:rPr lang="en-US" sz="1800" dirty="0" smtClean="0"/>
              <a:t>Can be configured through </a:t>
            </a:r>
            <a:r>
              <a:rPr lang="en-US" sz="1800" dirty="0"/>
              <a:t>KERNEL_MAX_SIZE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43741" y="3800467"/>
            <a:ext cx="250033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128Kb per core</a:t>
            </a:r>
          </a:p>
          <a:p>
            <a:pPr algn="ctr"/>
            <a:r>
              <a:rPr lang="en-US" sz="1800" dirty="0" smtClean="0"/>
              <a:t>KERNEL_STACK_SIZE</a:t>
            </a:r>
            <a:endParaRPr lang="en-US" sz="1800" dirty="0"/>
          </a:p>
        </p:txBody>
      </p:sp>
      <p:sp>
        <p:nvSpPr>
          <p:cNvPr id="20" name="Right Brace 19"/>
          <p:cNvSpPr/>
          <p:nvPr/>
        </p:nvSpPr>
        <p:spPr>
          <a:xfrm>
            <a:off x="6472237" y="3729029"/>
            <a:ext cx="500066" cy="1357322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43741" y="5157789"/>
            <a:ext cx="250033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32Kb per core</a:t>
            </a:r>
          </a:p>
          <a:p>
            <a:pPr algn="ctr"/>
            <a:r>
              <a:rPr lang="en-US" sz="1800" dirty="0"/>
              <a:t>EXCEPTION_STACK_SIZE</a:t>
            </a:r>
          </a:p>
        </p:txBody>
      </p:sp>
      <p:sp>
        <p:nvSpPr>
          <p:cNvPr id="22" name="Right Brace 21"/>
          <p:cNvSpPr/>
          <p:nvPr/>
        </p:nvSpPr>
        <p:spPr>
          <a:xfrm>
            <a:off x="6472237" y="5086351"/>
            <a:ext cx="500066" cy="1357322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900074" y="7229492"/>
            <a:ext cx="5429288" cy="7143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/>
              <a:t>Mailbox</a:t>
            </a:r>
          </a:p>
          <a:p>
            <a:r>
              <a:rPr lang="en-US" sz="1400" dirty="0" smtClean="0"/>
              <a:t>Virtual GPIO</a:t>
            </a:r>
          </a:p>
          <a:p>
            <a:r>
              <a:rPr lang="en-US" sz="1400" dirty="0" smtClean="0"/>
              <a:t>Touch buffer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43742" y="7015178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RPI 3: 1Mb</a:t>
            </a:r>
          </a:p>
          <a:p>
            <a:pPr algn="ctr"/>
            <a:r>
              <a:rPr lang="en-US" sz="1800" dirty="0" smtClean="0"/>
              <a:t>RPI4/5: 4Mb</a:t>
            </a:r>
          </a:p>
          <a:p>
            <a:pPr algn="ctr"/>
            <a:r>
              <a:rPr lang="en-US" sz="1800" dirty="0" smtClean="0"/>
              <a:t>Each page is 64Kb</a:t>
            </a:r>
            <a:endParaRPr lang="en-US" sz="1800" dirty="0"/>
          </a:p>
        </p:txBody>
      </p:sp>
      <p:sp>
        <p:nvSpPr>
          <p:cNvPr id="25" name="Right Brace 24"/>
          <p:cNvSpPr/>
          <p:nvPr/>
        </p:nvSpPr>
        <p:spPr>
          <a:xfrm>
            <a:off x="6472238" y="6872302"/>
            <a:ext cx="500066" cy="1143008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/>
          <p:cNvSpPr/>
          <p:nvPr/>
        </p:nvSpPr>
        <p:spPr>
          <a:xfrm>
            <a:off x="9615510" y="6443674"/>
            <a:ext cx="500066" cy="428628"/>
          </a:xfrm>
          <a:prstGeom prst="rightBrace">
            <a:avLst/>
          </a:prstGeom>
          <a:ln w="285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187014" y="6086484"/>
            <a:ext cx="1928826" cy="114300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Gap &gt;= 1Mb, 1 Mb aligned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6900866" y="1443014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MEM_KERNEL_START=0x80000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00866" y="3443278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MEM_KERNEL_END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00866" y="650297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MEM_COHERENT_REGION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00866" y="787243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MEM_HEAP_START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7198" y="8586814"/>
            <a:ext cx="5643602" cy="5715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800" dirty="0" smtClean="0"/>
              <a:t>High memory heap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6900866" y="828892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MEM_HIGHMEM_START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900866" y="886042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MEM_HIGHMEM_END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9472634" y="8301062"/>
            <a:ext cx="2643206" cy="92869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/>
              <a:t>Only RPI4/5</a:t>
            </a:r>
          </a:p>
          <a:p>
            <a:pPr algn="ctr"/>
            <a:r>
              <a:rPr lang="en-US" sz="1800" dirty="0" smtClean="0"/>
              <a:t>Memory used up to 3Gb due to DMA limitations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A3 Paper (297x420 mm)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Rene</cp:lastModifiedBy>
  <cp:revision>4</cp:revision>
  <dcterms:created xsi:type="dcterms:W3CDTF">2024-01-05T14:57:24Z</dcterms:created>
  <dcterms:modified xsi:type="dcterms:W3CDTF">2024-01-05T15:31:41Z</dcterms:modified>
</cp:coreProperties>
</file>