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BD77-ECA8-4ADB-A375-FDD49E6DB2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C0FE-D8C0-47ED-83F1-4189209EB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C0FE-D8C0-47ED-83F1-4189209EBB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715406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15406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2501092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2321703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01092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644232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m_testInstance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Run()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4232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4429918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4250529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429918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3429786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3286910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214678" y="378619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4678" y="335756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Diamond 127"/>
          <p:cNvSpPr/>
          <p:nvPr/>
        </p:nvSpPr>
        <p:spPr>
          <a:xfrm>
            <a:off x="4715670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2910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SetUp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TearDown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2910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5720" y="2714620"/>
            <a:ext cx="228601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SetUp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TearDown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5720" y="2285992"/>
            <a:ext cx="228601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&lt;Fixture&gt;&lt;Test&gt;Helper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rot="5400000" flipH="1" flipV="1">
            <a:off x="1214414" y="207167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1357290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5008" y="2786058"/>
            <a:ext cx="3286148" cy="14287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&lt;Fixture&gt;&lt;Test&gt;Helper </a:t>
            </a:r>
            <a:r>
              <a:rPr lang="en-US" sz="1400" dirty="0" err="1" smtClean="0">
                <a:solidFill>
                  <a:schemeClr val="tx1"/>
                </a:solidFill>
              </a:rPr>
              <a:t>helper</a:t>
            </a:r>
            <a:r>
              <a:rPr lang="en-US" sz="1400" dirty="0" smtClean="0">
                <a:solidFill>
                  <a:schemeClr val="tx1"/>
                </a:solidFill>
              </a:rPr>
              <a:t>(Details());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helper.Run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5008" y="2357430"/>
            <a:ext cx="3286148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Test&lt;Fixture&gt;&lt;Test&gt;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125" idx="0"/>
            <a:endCxn id="128" idx="2"/>
          </p:cNvCxnSpPr>
          <p:nvPr/>
        </p:nvCxnSpPr>
        <p:spPr>
          <a:xfrm rot="5400000" flipH="1" flipV="1">
            <a:off x="3643703" y="2214157"/>
            <a:ext cx="1500198" cy="786612"/>
          </a:xfrm>
          <a:prstGeom prst="bentConnector3">
            <a:avLst>
              <a:gd name="adj1" fmla="val 37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2571736" y="2714620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/>
          <p:cNvCxnSpPr>
            <a:stCxn id="59" idx="3"/>
            <a:endCxn id="125" idx="0"/>
          </p:cNvCxnSpPr>
          <p:nvPr/>
        </p:nvCxnSpPr>
        <p:spPr>
          <a:xfrm>
            <a:off x="2714612" y="2786058"/>
            <a:ext cx="1285884" cy="57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2" idx="0"/>
            <a:endCxn id="32" idx="3"/>
          </p:cNvCxnSpPr>
          <p:nvPr/>
        </p:nvCxnSpPr>
        <p:spPr>
          <a:xfrm rot="5400000" flipH="1" flipV="1">
            <a:off x="7108446" y="2107000"/>
            <a:ext cx="50006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73058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73058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287438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0" idx="1"/>
          </p:cNvCxnSpPr>
          <p:nvPr/>
        </p:nvCxnSpPr>
        <p:spPr>
          <a:xfrm>
            <a:off x="5857884" y="928670"/>
            <a:ext cx="715174" cy="1785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25</cp:revision>
  <dcterms:created xsi:type="dcterms:W3CDTF">2024-01-07T12:25:26Z</dcterms:created>
  <dcterms:modified xsi:type="dcterms:W3CDTF">2024-03-09T23:52:36Z</dcterms:modified>
</cp:coreProperties>
</file>