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801600" cy="9601200" type="A3"/>
  <p:notesSz cx="6858000" cy="9144000"/>
  <p:defaultTextStyle>
    <a:defPPr>
      <a:defRPr lang="en-US"/>
    </a:defPPr>
    <a:lvl1pPr marL="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1pPr>
    <a:lvl2pPr marL="6400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2pPr>
    <a:lvl3pPr marL="12801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3pPr>
    <a:lvl4pPr marL="19202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4pPr>
    <a:lvl5pPr marL="256032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5pPr>
    <a:lvl6pPr marL="320040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6pPr>
    <a:lvl7pPr marL="384048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7pPr>
    <a:lvl8pPr marL="448056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8pPr>
    <a:lvl9pPr marL="5120640" algn="l" defTabSz="1280160" rtl="0" eaLnBrk="1" latinLnBrk="0" hangingPunct="1">
      <a:defRPr sz="25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762" y="576"/>
      </p:cViewPr>
      <p:guideLst>
        <p:guide orient="horz" pos="3024"/>
        <p:guide pos="403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0120" y="2982596"/>
            <a:ext cx="10881360" cy="205803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240" y="5440680"/>
            <a:ext cx="8961120" cy="245364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40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801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2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480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120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81160" y="384494"/>
            <a:ext cx="2880360" cy="81921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080" y="384494"/>
            <a:ext cx="8427720" cy="819213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238" y="6169661"/>
            <a:ext cx="10881360" cy="1906905"/>
          </a:xfrm>
        </p:spPr>
        <p:txBody>
          <a:bodyPr anchor="t"/>
          <a:lstStyle>
            <a:lvl1pPr algn="l">
              <a:defRPr sz="56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1238" y="4069399"/>
            <a:ext cx="10881360" cy="2100262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40080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2pPr>
            <a:lvl3pPr marL="128016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9202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6032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004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4048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4805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2064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0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7480" y="2240281"/>
            <a:ext cx="5654040" cy="6336348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149158"/>
            <a:ext cx="5656263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080" y="3044825"/>
            <a:ext cx="5656263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3036" y="2149158"/>
            <a:ext cx="5658485" cy="895667"/>
          </a:xfrm>
        </p:spPr>
        <p:txBody>
          <a:bodyPr anchor="b"/>
          <a:lstStyle>
            <a:lvl1pPr marL="0" indent="0">
              <a:buNone/>
              <a:defRPr sz="3400" b="1"/>
            </a:lvl1pPr>
            <a:lvl2pPr marL="640080" indent="0">
              <a:buNone/>
              <a:defRPr sz="2800" b="1"/>
            </a:lvl2pPr>
            <a:lvl3pPr marL="1280160" indent="0">
              <a:buNone/>
              <a:defRPr sz="2500" b="1"/>
            </a:lvl3pPr>
            <a:lvl4pPr marL="1920240" indent="0">
              <a:buNone/>
              <a:defRPr sz="2200" b="1"/>
            </a:lvl4pPr>
            <a:lvl5pPr marL="2560320" indent="0">
              <a:buNone/>
              <a:defRPr sz="2200" b="1"/>
            </a:lvl5pPr>
            <a:lvl6pPr marL="3200400" indent="0">
              <a:buNone/>
              <a:defRPr sz="2200" b="1"/>
            </a:lvl6pPr>
            <a:lvl7pPr marL="3840480" indent="0">
              <a:buNone/>
              <a:defRPr sz="2200" b="1"/>
            </a:lvl7pPr>
            <a:lvl8pPr marL="4480560" indent="0">
              <a:buNone/>
              <a:defRPr sz="2200" b="1"/>
            </a:lvl8pPr>
            <a:lvl9pPr marL="5120640" indent="0">
              <a:buNone/>
              <a:defRPr sz="2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3036" y="3044825"/>
            <a:ext cx="5658485" cy="5531803"/>
          </a:xfrm>
        </p:spPr>
        <p:txBody>
          <a:bodyPr/>
          <a:lstStyle>
            <a:lvl1pPr>
              <a:defRPr sz="3400"/>
            </a:lvl1pPr>
            <a:lvl2pPr>
              <a:defRPr sz="2800"/>
            </a:lvl2pPr>
            <a:lvl3pPr>
              <a:defRPr sz="25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1" y="382270"/>
            <a:ext cx="4211638" cy="1626870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5070" y="382271"/>
            <a:ext cx="7156450" cy="8194358"/>
          </a:xfrm>
        </p:spPr>
        <p:txBody>
          <a:bodyPr/>
          <a:lstStyle>
            <a:lvl1pPr>
              <a:defRPr sz="4500"/>
            </a:lvl1pPr>
            <a:lvl2pPr>
              <a:defRPr sz="39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0081" y="2009141"/>
            <a:ext cx="4211638" cy="6567488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9203" y="6720840"/>
            <a:ext cx="7680960" cy="793433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09203" y="857885"/>
            <a:ext cx="7680960" cy="5760720"/>
          </a:xfrm>
        </p:spPr>
        <p:txBody>
          <a:bodyPr/>
          <a:lstStyle>
            <a:lvl1pPr marL="0" indent="0">
              <a:buNone/>
              <a:defRPr sz="4500"/>
            </a:lvl1pPr>
            <a:lvl2pPr marL="640080" indent="0">
              <a:buNone/>
              <a:defRPr sz="3900"/>
            </a:lvl2pPr>
            <a:lvl3pPr marL="1280160" indent="0">
              <a:buNone/>
              <a:defRPr sz="3400"/>
            </a:lvl3pPr>
            <a:lvl4pPr marL="1920240" indent="0">
              <a:buNone/>
              <a:defRPr sz="2800"/>
            </a:lvl4pPr>
            <a:lvl5pPr marL="2560320" indent="0">
              <a:buNone/>
              <a:defRPr sz="2800"/>
            </a:lvl5pPr>
            <a:lvl6pPr marL="3200400" indent="0">
              <a:buNone/>
              <a:defRPr sz="2800"/>
            </a:lvl6pPr>
            <a:lvl7pPr marL="3840480" indent="0">
              <a:buNone/>
              <a:defRPr sz="2800"/>
            </a:lvl7pPr>
            <a:lvl8pPr marL="4480560" indent="0">
              <a:buNone/>
              <a:defRPr sz="2800"/>
            </a:lvl8pPr>
            <a:lvl9pPr marL="5120640" indent="0">
              <a:buNone/>
              <a:defRPr sz="28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09203" y="7514273"/>
            <a:ext cx="7680960" cy="1126807"/>
          </a:xfrm>
        </p:spPr>
        <p:txBody>
          <a:bodyPr/>
          <a:lstStyle>
            <a:lvl1pPr marL="0" indent="0">
              <a:buNone/>
              <a:defRPr sz="2000"/>
            </a:lvl1pPr>
            <a:lvl2pPr marL="640080" indent="0">
              <a:buNone/>
              <a:defRPr sz="1700"/>
            </a:lvl2pPr>
            <a:lvl3pPr marL="1280160" indent="0">
              <a:buNone/>
              <a:defRPr sz="1400"/>
            </a:lvl3pPr>
            <a:lvl4pPr marL="1920240" indent="0">
              <a:buNone/>
              <a:defRPr sz="1300"/>
            </a:lvl4pPr>
            <a:lvl5pPr marL="2560320" indent="0">
              <a:buNone/>
              <a:defRPr sz="1300"/>
            </a:lvl5pPr>
            <a:lvl6pPr marL="3200400" indent="0">
              <a:buNone/>
              <a:defRPr sz="1300"/>
            </a:lvl6pPr>
            <a:lvl7pPr marL="3840480" indent="0">
              <a:buNone/>
              <a:defRPr sz="1300"/>
            </a:lvl7pPr>
            <a:lvl8pPr marL="4480560" indent="0">
              <a:buNone/>
              <a:defRPr sz="1300"/>
            </a:lvl8pPr>
            <a:lvl9pPr marL="5120640" indent="0">
              <a:buNone/>
              <a:defRPr sz="13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384493"/>
            <a:ext cx="11521440" cy="1600200"/>
          </a:xfrm>
          <a:prstGeom prst="rect">
            <a:avLst/>
          </a:prstGeom>
        </p:spPr>
        <p:txBody>
          <a:bodyPr vert="horz" lIns="128016" tIns="64008" rIns="128016" bIns="64008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080" y="2240281"/>
            <a:ext cx="11521440" cy="6336348"/>
          </a:xfrm>
          <a:prstGeom prst="rect">
            <a:avLst/>
          </a:prstGeom>
        </p:spPr>
        <p:txBody>
          <a:bodyPr vert="horz" lIns="128016" tIns="64008" rIns="128016" bIns="6400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l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958D0-047A-4B5C-B600-9D705598A485}" type="datetimeFigureOut">
              <a:rPr lang="en-US" smtClean="0"/>
              <a:t>12/10/2023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73880" y="8898891"/>
            <a:ext cx="40538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ct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174480" y="8898891"/>
            <a:ext cx="2987040" cy="511175"/>
          </a:xfrm>
          <a:prstGeom prst="rect">
            <a:avLst/>
          </a:prstGeom>
        </p:spPr>
        <p:txBody>
          <a:bodyPr vert="horz" lIns="128016" tIns="64008" rIns="128016" bIns="64008" rtlCol="0" anchor="ctr"/>
          <a:lstStyle>
            <a:lvl1pPr algn="r">
              <a:defRPr sz="1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A2864-06FB-4F8A-BB0D-DBB9F86FB9A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80160" rtl="0" eaLnBrk="1" latinLnBrk="0" hangingPunct="1">
        <a:spcBef>
          <a:spcPct val="0"/>
        </a:spcBef>
        <a:buNone/>
        <a:defRPr sz="6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0" indent="-480060" algn="l" defTabSz="1280160" rtl="0" eaLnBrk="1" latinLnBrk="0" hangingPunct="1">
        <a:spcBef>
          <a:spcPct val="20000"/>
        </a:spcBef>
        <a:buFont typeface="Arial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040130" indent="-400050" algn="l" defTabSz="1280160" rtl="0" eaLnBrk="1" latinLnBrk="0" hangingPunct="1">
        <a:spcBef>
          <a:spcPct val="20000"/>
        </a:spcBef>
        <a:buFont typeface="Arial" pitchFamily="34" charset="0"/>
        <a:buChar char="–"/>
        <a:defRPr sz="3900" kern="1200">
          <a:solidFill>
            <a:schemeClr val="tx1"/>
          </a:solidFill>
          <a:latin typeface="+mn-lt"/>
          <a:ea typeface="+mn-ea"/>
          <a:cs typeface="+mn-cs"/>
        </a:defRPr>
      </a:lvl2pPr>
      <a:lvl3pPr marL="16002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80" indent="-320040" algn="l" defTabSz="128016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0" indent="-320040" algn="l" defTabSz="1280160" rtl="0" eaLnBrk="1" latinLnBrk="0" hangingPunct="1">
        <a:spcBef>
          <a:spcPct val="20000"/>
        </a:spcBef>
        <a:buFont typeface="Arial" pitchFamily="34" charset="0"/>
        <a:buChar char="»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2044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16052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440680" indent="-320040" algn="l" defTabSz="128016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4pPr>
      <a:lvl5pPr marL="256032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5pPr>
      <a:lvl6pPr marL="320040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6pPr>
      <a:lvl7pPr marL="384048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7pPr>
      <a:lvl8pPr marL="448056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8pPr>
      <a:lvl9pPr marL="5120640" algn="l" defTabSz="1280160" rtl="0" eaLnBrk="1" latinLnBrk="0" hangingPunct="1">
        <a:defRPr sz="2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6720" y="42672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root directory</a:t>
            </a:r>
          </a:p>
        </p:txBody>
      </p:sp>
      <p:sp>
        <p:nvSpPr>
          <p:cNvPr id="8" name="Rectangle 7"/>
          <p:cNvSpPr/>
          <p:nvPr/>
        </p:nvSpPr>
        <p:spPr>
          <a:xfrm>
            <a:off x="2133600" y="6096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-debug</a:t>
            </a:r>
            <a:endParaRPr lang="en-US" sz="1500" dirty="0"/>
          </a:p>
        </p:txBody>
      </p:sp>
      <p:sp>
        <p:nvSpPr>
          <p:cNvPr id="9" name="Rectangle 8"/>
          <p:cNvSpPr/>
          <p:nvPr/>
        </p:nvSpPr>
        <p:spPr>
          <a:xfrm>
            <a:off x="2133600" y="6477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tutorial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33600" y="25146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output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336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deploy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733800" y="25146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Debug</a:t>
            </a:r>
          </a:p>
        </p:txBody>
      </p:sp>
      <p:sp>
        <p:nvSpPr>
          <p:cNvPr id="13" name="Rectangle 12"/>
          <p:cNvSpPr/>
          <p:nvPr/>
        </p:nvSpPr>
        <p:spPr>
          <a:xfrm>
            <a:off x="5334000" y="2514600"/>
            <a:ext cx="149352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bin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334000" y="29718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lib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733800" y="3505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Debug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334000" y="3505200"/>
            <a:ext cx="149352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/>
              <a:t>00-build-image</a:t>
            </a:r>
          </a:p>
        </p:txBody>
      </p:sp>
      <p:sp>
        <p:nvSpPr>
          <p:cNvPr id="17" name="Snip Single Corner Rectangle 16"/>
          <p:cNvSpPr/>
          <p:nvPr/>
        </p:nvSpPr>
        <p:spPr>
          <a:xfrm>
            <a:off x="7254240" y="6096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18" name="Snip Single Corner Rectangle 17"/>
          <p:cNvSpPr/>
          <p:nvPr/>
        </p:nvSpPr>
        <p:spPr>
          <a:xfrm>
            <a:off x="7254240" y="10668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Snip Single Corner Rectangle 18"/>
          <p:cNvSpPr/>
          <p:nvPr/>
        </p:nvSpPr>
        <p:spPr>
          <a:xfrm>
            <a:off x="7254240" y="25146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00-build.elf</a:t>
            </a:r>
          </a:p>
        </p:txBody>
      </p:sp>
      <p:sp>
        <p:nvSpPr>
          <p:cNvPr id="20" name="Snip Single Corner Rectangle 19"/>
          <p:cNvSpPr/>
          <p:nvPr/>
        </p:nvSpPr>
        <p:spPr>
          <a:xfrm>
            <a:off x="7254240" y="3505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kernel8.img</a:t>
            </a:r>
          </a:p>
        </p:txBody>
      </p:sp>
      <p:sp>
        <p:nvSpPr>
          <p:cNvPr id="22" name="Rectangle 21"/>
          <p:cNvSpPr/>
          <p:nvPr/>
        </p:nvSpPr>
        <p:spPr>
          <a:xfrm>
            <a:off x="2133600" y="152400"/>
            <a:ext cx="1066800" cy="3941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/>
              <a:t>cmake</a:t>
            </a:r>
            <a:endParaRPr lang="en-US" sz="1500" dirty="0"/>
          </a:p>
        </p:txBody>
      </p:sp>
      <p:sp>
        <p:nvSpPr>
          <p:cNvPr id="23" name="Snip Single Corner Rectangle 22"/>
          <p:cNvSpPr/>
          <p:nvPr/>
        </p:nvSpPr>
        <p:spPr>
          <a:xfrm>
            <a:off x="7239000" y="1524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functions.cmake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9" name="Snip Single Corner Rectangle 28"/>
          <p:cNvSpPr/>
          <p:nvPr/>
        </p:nvSpPr>
        <p:spPr>
          <a:xfrm>
            <a:off x="2133600" y="40386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33" name="Elbow Connector 32"/>
          <p:cNvCxnSpPr>
            <a:stCxn id="4" idx="3"/>
            <a:endCxn id="8" idx="1"/>
          </p:cNvCxnSpPr>
          <p:nvPr/>
        </p:nvCxnSpPr>
        <p:spPr>
          <a:xfrm>
            <a:off x="1493520" y="617220"/>
            <a:ext cx="640080" cy="189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>
            <a:stCxn id="4" idx="3"/>
            <a:endCxn id="10" idx="1"/>
          </p:cNvCxnSpPr>
          <p:nvPr/>
        </p:nvCxnSpPr>
        <p:spPr>
          <a:xfrm>
            <a:off x="1493520" y="617220"/>
            <a:ext cx="640080" cy="2094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4" idx="3"/>
            <a:endCxn id="11" idx="1"/>
          </p:cNvCxnSpPr>
          <p:nvPr/>
        </p:nvCxnSpPr>
        <p:spPr>
          <a:xfrm>
            <a:off x="1493520" y="617220"/>
            <a:ext cx="640080" cy="3078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4" idx="3"/>
            <a:endCxn id="9" idx="1"/>
          </p:cNvCxnSpPr>
          <p:nvPr/>
        </p:nvCxnSpPr>
        <p:spPr>
          <a:xfrm>
            <a:off x="1493520" y="617220"/>
            <a:ext cx="640080" cy="6050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8" idx="3"/>
            <a:endCxn id="17" idx="2"/>
          </p:cNvCxnSpPr>
          <p:nvPr/>
        </p:nvCxnSpPr>
        <p:spPr>
          <a:xfrm>
            <a:off x="3200400" y="806669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8" idx="3"/>
            <a:endCxn id="18" idx="2"/>
          </p:cNvCxnSpPr>
          <p:nvPr/>
        </p:nvCxnSpPr>
        <p:spPr>
          <a:xfrm>
            <a:off x="3200400" y="806669"/>
            <a:ext cx="405384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10" idx="3"/>
            <a:endCxn id="12" idx="1"/>
          </p:cNvCxnSpPr>
          <p:nvPr/>
        </p:nvCxnSpPr>
        <p:spPr>
          <a:xfrm>
            <a:off x="32004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12" idx="3"/>
            <a:endCxn id="13" idx="1"/>
          </p:cNvCxnSpPr>
          <p:nvPr/>
        </p:nvCxnSpPr>
        <p:spPr>
          <a:xfrm>
            <a:off x="4800600" y="2711669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>
            <a:stCxn id="12" idx="3"/>
            <a:endCxn id="14" idx="1"/>
          </p:cNvCxnSpPr>
          <p:nvPr/>
        </p:nvCxnSpPr>
        <p:spPr>
          <a:xfrm>
            <a:off x="4800600" y="2711669"/>
            <a:ext cx="533400" cy="4506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>
            <a:stCxn id="11" idx="3"/>
            <a:endCxn id="15" idx="1"/>
          </p:cNvCxnSpPr>
          <p:nvPr/>
        </p:nvCxnSpPr>
        <p:spPr>
          <a:xfrm>
            <a:off x="3200400" y="369570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stCxn id="15" idx="3"/>
            <a:endCxn id="16" idx="1"/>
          </p:cNvCxnSpPr>
          <p:nvPr/>
        </p:nvCxnSpPr>
        <p:spPr>
          <a:xfrm>
            <a:off x="4800600" y="3695700"/>
            <a:ext cx="5334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Elbow Connector 55"/>
          <p:cNvCxnSpPr>
            <a:stCxn id="16" idx="3"/>
            <a:endCxn id="20" idx="2"/>
          </p:cNvCxnSpPr>
          <p:nvPr/>
        </p:nvCxnSpPr>
        <p:spPr>
          <a:xfrm>
            <a:off x="6827520" y="3695700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Elbow Connector 57"/>
          <p:cNvCxnSpPr>
            <a:stCxn id="13" idx="3"/>
            <a:endCxn id="19" idx="2"/>
          </p:cNvCxnSpPr>
          <p:nvPr/>
        </p:nvCxnSpPr>
        <p:spPr>
          <a:xfrm>
            <a:off x="6827520" y="2711669"/>
            <a:ext cx="42672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9" idx="3"/>
            <a:endCxn id="232" idx="1"/>
          </p:cNvCxnSpPr>
          <p:nvPr/>
        </p:nvCxnSpPr>
        <p:spPr>
          <a:xfrm>
            <a:off x="3200400" y="66675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lbow Connector 61"/>
          <p:cNvCxnSpPr>
            <a:stCxn id="4" idx="3"/>
            <a:endCxn id="22" idx="1"/>
          </p:cNvCxnSpPr>
          <p:nvPr/>
        </p:nvCxnSpPr>
        <p:spPr>
          <a:xfrm flipV="1">
            <a:off x="1493520" y="349469"/>
            <a:ext cx="640080" cy="2677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/>
          <p:cNvCxnSpPr>
            <a:stCxn id="22" idx="3"/>
            <a:endCxn id="23" idx="2"/>
          </p:cNvCxnSpPr>
          <p:nvPr/>
        </p:nvCxnSpPr>
        <p:spPr>
          <a:xfrm>
            <a:off x="3200400" y="349469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4" idx="3"/>
            <a:endCxn id="29" idx="2"/>
          </p:cNvCxnSpPr>
          <p:nvPr/>
        </p:nvCxnSpPr>
        <p:spPr>
          <a:xfrm>
            <a:off x="1493520" y="617220"/>
            <a:ext cx="640080" cy="36184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/>
          <p:cNvSpPr/>
          <p:nvPr/>
        </p:nvSpPr>
        <p:spPr>
          <a:xfrm>
            <a:off x="2118360" y="15240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/>
              <a:t>cmake</a:t>
            </a:r>
            <a:r>
              <a:rPr lang="en-US" sz="1500" dirty="0" smtClean="0"/>
              <a:t>-release</a:t>
            </a:r>
            <a:endParaRPr lang="en-US" sz="1500" dirty="0"/>
          </a:p>
        </p:txBody>
      </p:sp>
      <p:sp>
        <p:nvSpPr>
          <p:cNvPr id="80" name="Snip Single Corner Rectangle 79"/>
          <p:cNvSpPr/>
          <p:nvPr/>
        </p:nvSpPr>
        <p:spPr>
          <a:xfrm>
            <a:off x="7239000" y="1524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CMakeCache.txt</a:t>
            </a:r>
          </a:p>
        </p:txBody>
      </p:sp>
      <p:sp>
        <p:nvSpPr>
          <p:cNvPr id="81" name="Snip Single Corner Rectangle 80"/>
          <p:cNvSpPr/>
          <p:nvPr/>
        </p:nvSpPr>
        <p:spPr>
          <a:xfrm>
            <a:off x="7239000" y="1981200"/>
            <a:ext cx="170688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82" name="Elbow Connector 81"/>
          <p:cNvCxnSpPr>
            <a:stCxn id="79" idx="3"/>
            <a:endCxn id="80" idx="2"/>
          </p:cNvCxnSpPr>
          <p:nvPr/>
        </p:nvCxnSpPr>
        <p:spPr>
          <a:xfrm>
            <a:off x="3185160" y="1714500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Elbow Connector 82"/>
          <p:cNvCxnSpPr>
            <a:stCxn id="79" idx="3"/>
            <a:endCxn id="81" idx="2"/>
          </p:cNvCxnSpPr>
          <p:nvPr/>
        </p:nvCxnSpPr>
        <p:spPr>
          <a:xfrm>
            <a:off x="3185160" y="1714500"/>
            <a:ext cx="4053840" cy="4637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/>
          <p:cNvCxnSpPr>
            <a:stCxn id="4" idx="3"/>
            <a:endCxn id="79" idx="1"/>
          </p:cNvCxnSpPr>
          <p:nvPr/>
        </p:nvCxnSpPr>
        <p:spPr>
          <a:xfrm>
            <a:off x="1493520" y="617220"/>
            <a:ext cx="624840" cy="10972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2133600" y="5029200"/>
            <a:ext cx="10668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code</a:t>
            </a:r>
            <a:endParaRPr lang="en-US" sz="1500" dirty="0"/>
          </a:p>
        </p:txBody>
      </p:sp>
      <p:sp>
        <p:nvSpPr>
          <p:cNvPr id="98" name="Snip Single Corner Rectangle 97"/>
          <p:cNvSpPr/>
          <p:nvPr/>
        </p:nvSpPr>
        <p:spPr>
          <a:xfrm>
            <a:off x="7254240" y="5029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733800" y="54864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applications</a:t>
            </a:r>
            <a:endParaRPr lang="en-US" sz="1500" dirty="0"/>
          </a:p>
        </p:txBody>
      </p:sp>
      <p:sp>
        <p:nvSpPr>
          <p:cNvPr id="100" name="Rectangle 99"/>
          <p:cNvSpPr/>
          <p:nvPr/>
        </p:nvSpPr>
        <p:spPr>
          <a:xfrm>
            <a:off x="3733800" y="59436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libraries</a:t>
            </a:r>
            <a:endParaRPr lang="en-US" sz="1500" dirty="0"/>
          </a:p>
        </p:txBody>
      </p:sp>
      <p:sp>
        <p:nvSpPr>
          <p:cNvPr id="101" name="Snip Single Corner Rectangle 100"/>
          <p:cNvSpPr/>
          <p:nvPr/>
        </p:nvSpPr>
        <p:spPr>
          <a:xfrm>
            <a:off x="7239000" y="5486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2" name="Snip Single Corner Rectangle 101"/>
          <p:cNvSpPr/>
          <p:nvPr/>
        </p:nvSpPr>
        <p:spPr>
          <a:xfrm>
            <a:off x="7239000" y="5943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104" name="Snip Single Corner Rectangle 103"/>
          <p:cNvSpPr/>
          <p:nvPr/>
        </p:nvSpPr>
        <p:spPr>
          <a:xfrm>
            <a:off x="7239000" y="6477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cxnSp>
        <p:nvCxnSpPr>
          <p:cNvPr id="106" name="Elbow Connector 105"/>
          <p:cNvCxnSpPr>
            <a:stCxn id="4" idx="3"/>
            <a:endCxn id="97" idx="1"/>
          </p:cNvCxnSpPr>
          <p:nvPr/>
        </p:nvCxnSpPr>
        <p:spPr>
          <a:xfrm>
            <a:off x="1493520" y="617220"/>
            <a:ext cx="640080" cy="46024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/>
          <p:cNvCxnSpPr>
            <a:stCxn id="97" idx="3"/>
            <a:endCxn id="99" idx="1"/>
          </p:cNvCxnSpPr>
          <p:nvPr/>
        </p:nvCxnSpPr>
        <p:spPr>
          <a:xfrm>
            <a:off x="3200400" y="5219700"/>
            <a:ext cx="5334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Elbow Connector 110"/>
          <p:cNvCxnSpPr>
            <a:stCxn id="97" idx="3"/>
            <a:endCxn id="100" idx="1"/>
          </p:cNvCxnSpPr>
          <p:nvPr/>
        </p:nvCxnSpPr>
        <p:spPr>
          <a:xfrm>
            <a:off x="3200400" y="5219700"/>
            <a:ext cx="5334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/>
          <p:cNvCxnSpPr>
            <a:stCxn id="99" idx="3"/>
            <a:endCxn id="101" idx="2"/>
          </p:cNvCxnSpPr>
          <p:nvPr/>
        </p:nvCxnSpPr>
        <p:spPr>
          <a:xfrm>
            <a:off x="5105400" y="5676900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Elbow Connector 116"/>
          <p:cNvCxnSpPr>
            <a:stCxn id="97" idx="3"/>
            <a:endCxn id="98" idx="2"/>
          </p:cNvCxnSpPr>
          <p:nvPr/>
        </p:nvCxnSpPr>
        <p:spPr>
          <a:xfrm>
            <a:off x="3200400" y="5219700"/>
            <a:ext cx="405384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Elbow Connector 118"/>
          <p:cNvCxnSpPr>
            <a:stCxn id="100" idx="3"/>
            <a:endCxn id="102" idx="2"/>
          </p:cNvCxnSpPr>
          <p:nvPr/>
        </p:nvCxnSpPr>
        <p:spPr>
          <a:xfrm>
            <a:off x="5105400" y="6134100"/>
            <a:ext cx="2133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Elbow Connector 121"/>
          <p:cNvCxnSpPr>
            <a:stCxn id="9" idx="3"/>
            <a:endCxn id="104" idx="2"/>
          </p:cNvCxnSpPr>
          <p:nvPr/>
        </p:nvCxnSpPr>
        <p:spPr>
          <a:xfrm>
            <a:off x="3200400" y="6667500"/>
            <a:ext cx="40386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Snip Single Corner Rectangle 185"/>
          <p:cNvSpPr/>
          <p:nvPr/>
        </p:nvSpPr>
        <p:spPr>
          <a:xfrm>
            <a:off x="2133600" y="4495800"/>
            <a:ext cx="192024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CMakeLists.txt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01" name="Elbow Connector 200"/>
          <p:cNvCxnSpPr>
            <a:stCxn id="4" idx="3"/>
            <a:endCxn id="186" idx="2"/>
          </p:cNvCxnSpPr>
          <p:nvPr/>
        </p:nvCxnSpPr>
        <p:spPr>
          <a:xfrm>
            <a:off x="1493520" y="617220"/>
            <a:ext cx="640080" cy="407564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Elbow Connector 207"/>
          <p:cNvCxnSpPr>
            <a:stCxn id="229" idx="3"/>
            <a:endCxn id="225" idx="2"/>
          </p:cNvCxnSpPr>
          <p:nvPr/>
        </p:nvCxnSpPr>
        <p:spPr>
          <a:xfrm>
            <a:off x="6781800" y="8953500"/>
            <a:ext cx="457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Snip Single Corner Rectangle 221"/>
          <p:cNvSpPr/>
          <p:nvPr/>
        </p:nvSpPr>
        <p:spPr>
          <a:xfrm>
            <a:off x="7239000" y="69342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3" name="Snip Single Corner Rectangle 222"/>
          <p:cNvSpPr/>
          <p:nvPr/>
        </p:nvSpPr>
        <p:spPr>
          <a:xfrm>
            <a:off x="7239000" y="73914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>
                <a:solidFill>
                  <a:schemeClr val="tx1"/>
                </a:solidFill>
              </a:rPr>
              <a:t>main.cpp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4" name="Snip Single Corner Rectangle 223"/>
          <p:cNvSpPr/>
          <p:nvPr/>
        </p:nvSpPr>
        <p:spPr>
          <a:xfrm>
            <a:off x="7239000" y="78486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 smtClean="0">
                <a:solidFill>
                  <a:schemeClr val="tx1"/>
                </a:solidFill>
              </a:rPr>
              <a:t>link.ld</a:t>
            </a:r>
            <a:endParaRPr lang="en-US" sz="1500" dirty="0">
              <a:solidFill>
                <a:schemeClr val="tx1"/>
              </a:solidFill>
            </a:endParaRPr>
          </a:p>
        </p:txBody>
      </p:sp>
      <p:sp>
        <p:nvSpPr>
          <p:cNvPr id="225" name="Snip Single Corner Rectangle 224"/>
          <p:cNvSpPr/>
          <p:nvPr/>
        </p:nvSpPr>
        <p:spPr>
          <a:xfrm>
            <a:off x="7239000" y="8763000"/>
            <a:ext cx="1706880" cy="381000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>
                <a:solidFill>
                  <a:schemeClr val="tx1"/>
                </a:solidFill>
              </a:rPr>
              <a:t>CMakeLists.txt</a:t>
            </a:r>
          </a:p>
        </p:txBody>
      </p:sp>
      <p:sp>
        <p:nvSpPr>
          <p:cNvPr id="229" name="Rectangle 228"/>
          <p:cNvSpPr/>
          <p:nvPr/>
        </p:nvSpPr>
        <p:spPr>
          <a:xfrm>
            <a:off x="5410200" y="8763000"/>
            <a:ext cx="13716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create-image</a:t>
            </a:r>
          </a:p>
        </p:txBody>
      </p:sp>
      <p:sp>
        <p:nvSpPr>
          <p:cNvPr id="232" name="Rectangle 231"/>
          <p:cNvSpPr/>
          <p:nvPr/>
        </p:nvSpPr>
        <p:spPr>
          <a:xfrm>
            <a:off x="3733800" y="69342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smtClean="0"/>
              <a:t>00-build</a:t>
            </a:r>
            <a:endParaRPr lang="en-US" sz="1500" dirty="0"/>
          </a:p>
        </p:txBody>
      </p:sp>
      <p:cxnSp>
        <p:nvCxnSpPr>
          <p:cNvPr id="235" name="Elbow Connector 234"/>
          <p:cNvCxnSpPr>
            <a:stCxn id="232" idx="3"/>
            <a:endCxn id="222" idx="2"/>
          </p:cNvCxnSpPr>
          <p:nvPr/>
        </p:nvCxnSpPr>
        <p:spPr>
          <a:xfrm>
            <a:off x="4876800" y="7124700"/>
            <a:ext cx="2362200" cy="15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2" idx="3"/>
            <a:endCxn id="223" idx="2"/>
          </p:cNvCxnSpPr>
          <p:nvPr/>
        </p:nvCxnSpPr>
        <p:spPr>
          <a:xfrm>
            <a:off x="4876800" y="7124700"/>
            <a:ext cx="2362200" cy="4572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Elbow Connector 240"/>
          <p:cNvCxnSpPr>
            <a:stCxn id="232" idx="3"/>
            <a:endCxn id="224" idx="2"/>
          </p:cNvCxnSpPr>
          <p:nvPr/>
        </p:nvCxnSpPr>
        <p:spPr>
          <a:xfrm>
            <a:off x="4876800" y="7124700"/>
            <a:ext cx="2362200" cy="9144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Elbow Connector 242"/>
          <p:cNvCxnSpPr>
            <a:stCxn id="232" idx="3"/>
            <a:endCxn id="229" idx="1"/>
          </p:cNvCxnSpPr>
          <p:nvPr/>
        </p:nvCxnSpPr>
        <p:spPr>
          <a:xfrm>
            <a:off x="4876800" y="7124700"/>
            <a:ext cx="533400" cy="18288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Snip Single Corner Rectangle 244"/>
          <p:cNvSpPr/>
          <p:nvPr/>
        </p:nvSpPr>
        <p:spPr>
          <a:xfrm>
            <a:off x="7239000" y="8305800"/>
            <a:ext cx="1905000" cy="394138"/>
          </a:xfrm>
          <a:prstGeom prst="snip1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8016" tIns="64008" rIns="128016" bIns="64008" rtlCol="0" anchor="ctr"/>
          <a:lstStyle/>
          <a:p>
            <a:pPr algn="ctr"/>
            <a:r>
              <a:rPr lang="en-US" sz="1500" dirty="0" err="1">
                <a:solidFill>
                  <a:schemeClr val="tx1"/>
                </a:solidFill>
              </a:rPr>
              <a:t>baremetal.toolchain</a:t>
            </a:r>
            <a:endParaRPr lang="en-US" sz="1500" dirty="0">
              <a:solidFill>
                <a:schemeClr val="tx1"/>
              </a:solidFill>
            </a:endParaRPr>
          </a:p>
        </p:txBody>
      </p:sp>
      <p:cxnSp>
        <p:nvCxnSpPr>
          <p:cNvPr id="247" name="Elbow Connector 246"/>
          <p:cNvCxnSpPr>
            <a:stCxn id="232" idx="3"/>
            <a:endCxn id="245" idx="2"/>
          </p:cNvCxnSpPr>
          <p:nvPr/>
        </p:nvCxnSpPr>
        <p:spPr>
          <a:xfrm>
            <a:off x="4876800" y="7124700"/>
            <a:ext cx="2362200" cy="13781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36</Words>
  <Application>Microsoft Office PowerPoint</Application>
  <PresentationFormat>A3 Paper (297x420 mm)</PresentationFormat>
  <Paragraphs>35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7</cp:revision>
  <dcterms:created xsi:type="dcterms:W3CDTF">2023-12-10T12:10:19Z</dcterms:created>
  <dcterms:modified xsi:type="dcterms:W3CDTF">2023-12-10T13:11:31Z</dcterms:modified>
</cp:coreProperties>
</file>