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A14ED-8607-4E76-ACDA-71F6C30CCB42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C96C-CD58-4D8F-85BE-E54258710C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42852"/>
            <a:ext cx="8643998" cy="657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158" y="6072206"/>
            <a:ext cx="835824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osal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6314" y="3286124"/>
            <a:ext cx="1428760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json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7554" y="3786190"/>
            <a:ext cx="3571900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5357826"/>
            <a:ext cx="835824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utility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4643446"/>
            <a:ext cx="835824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tracing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3286124"/>
            <a:ext cx="1428760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sound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0166" y="3786190"/>
            <a:ext cx="185738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midi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0166" y="2143116"/>
            <a:ext cx="4714908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synth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9454" y="3786190"/>
            <a:ext cx="1785950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network-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osal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5074" y="3286124"/>
            <a:ext cx="1428760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network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15074" y="2786058"/>
            <a:ext cx="1428760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http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Layering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Layering</dc:title>
  <dc:creator>Rene</dc:creator>
  <cp:lastModifiedBy>Rene</cp:lastModifiedBy>
  <cp:revision>5</cp:revision>
  <dcterms:created xsi:type="dcterms:W3CDTF">2021-03-16T22:18:58Z</dcterms:created>
  <dcterms:modified xsi:type="dcterms:W3CDTF">2021-03-16T23:08:04Z</dcterms:modified>
</cp:coreProperties>
</file>