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4" r:id="rId3"/>
    <p:sldId id="295" r:id="rId4"/>
    <p:sldId id="296" r:id="rId5"/>
    <p:sldId id="381" r:id="rId6"/>
    <p:sldId id="380" r:id="rId7"/>
    <p:sldId id="297" r:id="rId8"/>
    <p:sldId id="300" r:id="rId9"/>
    <p:sldId id="301" r:id="rId10"/>
    <p:sldId id="299" r:id="rId11"/>
    <p:sldId id="298" r:id="rId12"/>
    <p:sldId id="302" r:id="rId13"/>
    <p:sldId id="303" r:id="rId14"/>
    <p:sldId id="304" r:id="rId15"/>
    <p:sldId id="305" r:id="rId16"/>
    <p:sldId id="306" r:id="rId17"/>
    <p:sldId id="307" r:id="rId18"/>
    <p:sldId id="308" r:id="rId19"/>
    <p:sldId id="309" r:id="rId20"/>
    <p:sldId id="31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4093" autoAdjust="0"/>
  </p:normalViewPr>
  <p:slideViewPr>
    <p:cSldViewPr snapToGrid="0">
      <p:cViewPr varScale="1">
        <p:scale>
          <a:sx n="83" d="100"/>
          <a:sy n="83" d="100"/>
        </p:scale>
        <p:origin x="24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12-05-20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12-05-2020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12-05-2020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12-05-2020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12-05-2020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12-05-2020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12-05-2020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12-05-2020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12-05-2020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12-05-2020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12-05-2020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12-05-2020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12-05-2020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Multilanguage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Change fonts and show output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a new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4892233" cy="3139321"/>
          </a:xfrm>
          <a:prstGeom prst="rect">
            <a:avLst/>
          </a:prstGeom>
          <a:noFill/>
        </p:spPr>
        <p:txBody>
          <a:bodyPr wrap="square" rtlCol="0">
            <a:spAutoFit/>
          </a:bodyPr>
          <a:lstStyle/>
          <a:p>
            <a:r>
              <a:rPr lang="en-US" dirty="0">
                <a:solidFill>
                  <a:srgbClr val="E64215"/>
                </a:solidFill>
              </a:rPr>
              <a:t>Session 1</a:t>
            </a:r>
          </a:p>
          <a:p>
            <a:r>
              <a:rPr lang="en-US" dirty="0"/>
              <a:t>- Setup</a:t>
            </a:r>
          </a:p>
          <a:p>
            <a:r>
              <a:rPr lang="en-US" dirty="0"/>
              <a:t>- Edit your first report</a:t>
            </a:r>
          </a:p>
          <a:p>
            <a:r>
              <a:rPr lang="en-US" dirty="0"/>
              <a:t>- Designer deep dive</a:t>
            </a:r>
          </a:p>
          <a:p>
            <a:r>
              <a:rPr lang="en-US" dirty="0">
                <a:solidFill>
                  <a:srgbClr val="E64215"/>
                </a:solidFill>
              </a:rPr>
              <a:t>Session 2</a:t>
            </a:r>
          </a:p>
          <a:p>
            <a:r>
              <a:rPr lang="en-US" dirty="0"/>
              <a:t>- Custom report layouts</a:t>
            </a:r>
          </a:p>
          <a:p>
            <a:r>
              <a:rPr lang="en-US" dirty="0"/>
              <a:t>- Templates</a:t>
            </a:r>
          </a:p>
          <a:p>
            <a:r>
              <a:rPr lang="en-US" dirty="0">
                <a:solidFill>
                  <a:srgbClr val="E64215"/>
                </a:solidFill>
              </a:rPr>
              <a:t>Session 3</a:t>
            </a:r>
          </a:p>
          <a:p>
            <a:r>
              <a:rPr lang="en-US" dirty="0"/>
              <a:t>- Multilanguage</a:t>
            </a:r>
          </a:p>
          <a:p>
            <a:r>
              <a:rPr lang="en-US" dirty="0"/>
              <a:t>- ForNAV Language module</a:t>
            </a:r>
          </a:p>
          <a:p>
            <a:r>
              <a:rPr lang="en-US" dirty="0"/>
              <a:t>- Change of fonts and show output</a:t>
            </a:r>
            <a:endParaRPr lang="en-NL" dirty="0"/>
          </a:p>
        </p:txBody>
      </p:sp>
      <p:sp>
        <p:nvSpPr>
          <p:cNvPr id="5" name="TextBox 4">
            <a:extLst>
              <a:ext uri="{FF2B5EF4-FFF2-40B4-BE49-F238E27FC236}">
                <a16:creationId xmlns:a16="http://schemas.microsoft.com/office/drawing/2014/main" id="{CA6AB51D-4689-434D-91B8-A02EE555C148}"/>
              </a:ext>
            </a:extLst>
          </p:cNvPr>
          <p:cNvSpPr txBox="1"/>
          <p:nvPr/>
        </p:nvSpPr>
        <p:spPr>
          <a:xfrm>
            <a:off x="5730433" y="1690688"/>
            <a:ext cx="4892233" cy="2862322"/>
          </a:xfrm>
          <a:prstGeom prst="rect">
            <a:avLst/>
          </a:prstGeom>
          <a:noFill/>
        </p:spPr>
        <p:txBody>
          <a:bodyPr wrap="square" rtlCol="0">
            <a:spAutoFit/>
          </a:bodyPr>
          <a:lstStyle/>
          <a:p>
            <a:r>
              <a:rPr lang="en-US" dirty="0">
                <a:solidFill>
                  <a:srgbClr val="E64215"/>
                </a:solidFill>
              </a:rPr>
              <a:t>Session 4</a:t>
            </a:r>
          </a:p>
          <a:p>
            <a:r>
              <a:rPr lang="en-US" dirty="0"/>
              <a:t>- Adding data from other tables</a:t>
            </a:r>
          </a:p>
          <a:p>
            <a:r>
              <a:rPr lang="en-US" dirty="0"/>
              <a:t>- Totals and transheaders and -footers</a:t>
            </a:r>
          </a:p>
          <a:p>
            <a:r>
              <a:rPr lang="en-US" dirty="0">
                <a:solidFill>
                  <a:srgbClr val="E64215"/>
                </a:solidFill>
              </a:rPr>
              <a:t>Session 5</a:t>
            </a:r>
          </a:p>
          <a:p>
            <a:r>
              <a:rPr lang="en-US" dirty="0"/>
              <a:t>- Add DataItems</a:t>
            </a:r>
          </a:p>
          <a:p>
            <a:r>
              <a:rPr lang="en-US" dirty="0"/>
              <a:t>- </a:t>
            </a:r>
            <a:r>
              <a:rPr lang="en-US" dirty="0" err="1"/>
              <a:t>Groupheaders</a:t>
            </a:r>
            <a:r>
              <a:rPr lang="en-US" dirty="0"/>
              <a:t> and -footers</a:t>
            </a:r>
          </a:p>
          <a:p>
            <a:r>
              <a:rPr lang="en-US" dirty="0">
                <a:solidFill>
                  <a:srgbClr val="E64215"/>
                </a:solidFill>
              </a:rPr>
              <a:t>Session 6</a:t>
            </a:r>
          </a:p>
          <a:p>
            <a:r>
              <a:rPr lang="en-US" dirty="0"/>
              <a:t>- Create new reports</a:t>
            </a:r>
          </a:p>
          <a:p>
            <a:r>
              <a:rPr lang="en-US" dirty="0">
                <a:solidFill>
                  <a:srgbClr val="E64215"/>
                </a:solidFill>
              </a:rPr>
              <a:t>Session 7</a:t>
            </a:r>
          </a:p>
          <a:p>
            <a:r>
              <a:rPr lang="en-US" dirty="0"/>
              <a:t>- Recap and last questions</a:t>
            </a:r>
          </a:p>
        </p:txBody>
      </p:sp>
    </p:spTree>
    <p:extLst>
      <p:ext uri="{BB962C8B-B14F-4D97-AF65-F5344CB8AC3E}">
        <p14:creationId xmlns:p14="http://schemas.microsoft.com/office/powerpoint/2010/main" val="27257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Edit your first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58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32391</TotalTime>
  <Words>470</Words>
  <Application>Microsoft Office PowerPoint</Application>
  <PresentationFormat>Widescreen</PresentationFormat>
  <Paragraphs>70</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Edit your first report</vt:lpstr>
      <vt:lpstr>Designer deep dive</vt:lpstr>
      <vt:lpstr>Custom report layouts</vt:lpstr>
      <vt:lpstr>Templates</vt:lpstr>
      <vt:lpstr>Multilanguage</vt:lpstr>
      <vt:lpstr>ForNAV Language module</vt:lpstr>
      <vt:lpstr>Change fonts and show output</vt:lpstr>
      <vt:lpstr>Adding data from other tables</vt:lpstr>
      <vt:lpstr>Totals and transport</vt:lpstr>
      <vt:lpstr>Adding DataItems</vt:lpstr>
      <vt:lpstr>Grouptotals</vt:lpstr>
      <vt:lpstr>Create a new report</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131</cp:revision>
  <dcterms:created xsi:type="dcterms:W3CDTF">2015-07-06T14:00:29Z</dcterms:created>
  <dcterms:modified xsi:type="dcterms:W3CDTF">2020-05-12T07:33:55Z</dcterms:modified>
</cp:coreProperties>
</file>