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94" r:id="rId3"/>
    <p:sldId id="295" r:id="rId4"/>
    <p:sldId id="296" r:id="rId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25"/>
    <a:srgbClr val="72706E"/>
    <a:srgbClr val="F2F2F3"/>
    <a:srgbClr val="E642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4093" autoAdjust="0"/>
  </p:normalViewPr>
  <p:slideViewPr>
    <p:cSldViewPr snapToGrid="0">
      <p:cViewPr varScale="1">
        <p:scale>
          <a:sx n="71" d="100"/>
          <a:sy n="71" d="100"/>
        </p:scale>
        <p:origin x="60" y="3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605A9-D843-407C-9CBE-B56DCAD297D7}" type="datetimeFigureOut">
              <a:rPr lang="en-US" smtClean="0"/>
              <a:t>11/21/2018</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503F-FB1D-4EEF-B3E2-A9953D47E173}" type="slidenum">
              <a:rPr lang="en-US" smtClean="0"/>
              <a:t>‹#›</a:t>
            </a:fld>
            <a:endParaRPr lang="en-US"/>
          </a:p>
        </p:txBody>
      </p:sp>
    </p:spTree>
    <p:extLst>
      <p:ext uri="{BB962C8B-B14F-4D97-AF65-F5344CB8AC3E}">
        <p14:creationId xmlns:p14="http://schemas.microsoft.com/office/powerpoint/2010/main" val="247536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Introduce yourself and ask the group to introduce themselves</a:t>
            </a: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1</a:t>
            </a:fld>
            <a:endParaRPr lang="en-US"/>
          </a:p>
        </p:txBody>
      </p:sp>
    </p:spTree>
    <p:extLst>
      <p:ext uri="{BB962C8B-B14F-4D97-AF65-F5344CB8AC3E}">
        <p14:creationId xmlns:p14="http://schemas.microsoft.com/office/powerpoint/2010/main" val="248843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Make a list of the modules you will go through. Briefly explain what each module teaches.</a:t>
            </a:r>
          </a:p>
          <a:p>
            <a:endParaRPr lang="en-US" noProof="0" dirty="0"/>
          </a:p>
          <a:p>
            <a:r>
              <a:rPr lang="en-US" noProof="0" dirty="0"/>
              <a:t>Delete the modules </a:t>
            </a:r>
            <a:r>
              <a:rPr lang="en-US" noProof="0"/>
              <a:t>you will not teach.</a:t>
            </a:r>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2</a:t>
            </a:fld>
            <a:endParaRPr lang="en-US"/>
          </a:p>
        </p:txBody>
      </p:sp>
    </p:spTree>
    <p:extLst>
      <p:ext uri="{BB962C8B-B14F-4D97-AF65-F5344CB8AC3E}">
        <p14:creationId xmlns:p14="http://schemas.microsoft.com/office/powerpoint/2010/main" val="160530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Briefly explain the training method.</a:t>
            </a:r>
          </a:p>
          <a:p>
            <a:endParaRPr lang="en-US" noProof="0" dirty="0"/>
          </a:p>
          <a:p>
            <a:r>
              <a:rPr lang="en-US" sz="1200" b="1" kern="1200" dirty="0">
                <a:solidFill>
                  <a:schemeClr val="tx1"/>
                </a:solidFill>
                <a:effectLst/>
                <a:latin typeface="+mn-lt"/>
                <a:ea typeface="+mn-ea"/>
                <a:cs typeface="+mn-cs"/>
              </a:rPr>
              <a:t>Preparation. </a:t>
            </a:r>
            <a:r>
              <a:rPr lang="en-US" sz="1200" kern="1200" dirty="0">
                <a:solidFill>
                  <a:schemeClr val="tx1"/>
                </a:solidFill>
                <a:effectLst/>
                <a:latin typeface="+mn-lt"/>
                <a:ea typeface="+mn-ea"/>
                <a:cs typeface="+mn-cs"/>
              </a:rPr>
              <a:t>Make sure the students know what it is you are asking from them Run through the exercise and ask questions to see if the students know what it is you are asking from them. Help the students plan their work. Create a rough outline or design of what the students are going to be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Execution, </a:t>
            </a:r>
            <a:r>
              <a:rPr lang="en-US" sz="1200" kern="1200" dirty="0">
                <a:solidFill>
                  <a:schemeClr val="tx1"/>
                </a:solidFill>
                <a:effectLst/>
                <a:latin typeface="+mn-lt"/>
                <a:ea typeface="+mn-ea"/>
                <a:cs typeface="+mn-cs"/>
              </a:rPr>
              <a:t>Mostly coaching. Let students do their own work. Let them make mistakes and let them fix them themselves. Walk around to see what each is doing and ask open questions about the work you see. The point here is to have the students work with the software, not to have them execute flawless work. Questions like “what is the reason of…” or “how will that…” are ideal as they make the students think about what they are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Reflection. </a:t>
            </a:r>
            <a:r>
              <a:rPr lang="en-US" sz="1200" kern="1200" dirty="0">
                <a:solidFill>
                  <a:schemeClr val="tx1"/>
                </a:solidFill>
                <a:effectLst/>
                <a:latin typeface="+mn-lt"/>
                <a:ea typeface="+mn-ea"/>
                <a:cs typeface="+mn-cs"/>
              </a:rPr>
              <a:t>Walk through the completed exercise with the students. If the students are comfortable with it let them present their own work and discuss with the group. If not, then ask questions like “How did you solve this?”. Run through the “perfect example” with the students but realize that there is more than one solution to any problem, so students might do something different and get perfect results. If so ask questions and keep an open mind.</a:t>
            </a:r>
            <a:endParaRPr lang="nl-NL" sz="1200" kern="120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3</a:t>
            </a:fld>
            <a:endParaRPr lang="en-US"/>
          </a:p>
        </p:txBody>
      </p:sp>
    </p:spTree>
    <p:extLst>
      <p:ext uri="{BB962C8B-B14F-4D97-AF65-F5344CB8AC3E}">
        <p14:creationId xmlns:p14="http://schemas.microsoft.com/office/powerpoint/2010/main" val="3083951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21-11-2018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8101" y="5406230"/>
            <a:ext cx="3675798" cy="913198"/>
          </a:xfrm>
          <a:prstGeom prst="rect">
            <a:avLst/>
          </a:prstGeom>
        </p:spPr>
      </p:pic>
    </p:spTree>
    <p:extLst>
      <p:ext uri="{BB962C8B-B14F-4D97-AF65-F5344CB8AC3E}">
        <p14:creationId xmlns:p14="http://schemas.microsoft.com/office/powerpoint/2010/main" val="8923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21-11-2018</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828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21-11-2018</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83943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21-11-2018</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18448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6"/>
            <a:ext cx="6172200" cy="4753878"/>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21-11-2018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99418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5"/>
            <a:ext cx="6172200" cy="4873625"/>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21-11-2018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400668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6"/>
            <a:ext cx="6172200" cy="47538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21-11-2018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0183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21-11-2018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63592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25625"/>
            <a:ext cx="10515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21-11-2018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012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4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21-11-2018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93564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7820E-34FD-4988-B782-4EA914680210}" type="datetimeFigureOut">
              <a:rPr lang="da-DK" smtClean="0"/>
              <a:t>21-11-2018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spTree>
    <p:extLst>
      <p:ext uri="{BB962C8B-B14F-4D97-AF65-F5344CB8AC3E}">
        <p14:creationId xmlns:p14="http://schemas.microsoft.com/office/powerpoint/2010/main" val="9204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21-11-2018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87346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21-11-2018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8258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21-11-2018</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25420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21-11-2018</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12967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21-11-2018</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3808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a-DK" dirty="0"/>
          </a:p>
        </p:txBody>
      </p:sp>
      <p:sp>
        <p:nvSpPr>
          <p:cNvPr id="3" name="Text Placeholder 2"/>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7820E-34FD-4988-B782-4EA914680210}" type="datetimeFigureOut">
              <a:rPr lang="da-DK" smtClean="0"/>
              <a:t>21-11-2018</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5F80-B392-4D0D-8C7D-2694F289B31F}" type="slidenum">
              <a:rPr lang="da-DK" smtClean="0"/>
              <a:t>‹#›</a:t>
            </a:fld>
            <a:endParaRPr lang="da-DK"/>
          </a:p>
        </p:txBody>
      </p:sp>
    </p:spTree>
    <p:extLst>
      <p:ext uri="{BB962C8B-B14F-4D97-AF65-F5344CB8AC3E}">
        <p14:creationId xmlns:p14="http://schemas.microsoft.com/office/powerpoint/2010/main" val="20204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60" r:id="rId6"/>
    <p:sldLayoutId id="2147483653" r:id="rId7"/>
    <p:sldLayoutId id="2147483661" r:id="rId8"/>
    <p:sldLayoutId id="2147483654" r:id="rId9"/>
    <p:sldLayoutId id="2147483662" r:id="rId10"/>
    <p:sldLayoutId id="2147483655" r:id="rId11"/>
    <p:sldLayoutId id="2147483663" r:id="rId12"/>
    <p:sldLayoutId id="2147483656" r:id="rId13"/>
    <p:sldLayoutId id="2147483664" r:id="rId14"/>
    <p:sldLayoutId id="2147483657" r:id="rId15"/>
    <p:sldLayoutId id="2147483665" r:id="rId16"/>
  </p:sldLayoutIdLst>
  <p:txStyles>
    <p:titleStyle>
      <a:lvl1pPr algn="l" defTabSz="914400" rtl="0" eaLnBrk="1" latinLnBrk="0" hangingPunct="1">
        <a:lnSpc>
          <a:spcPct val="90000"/>
        </a:lnSpc>
        <a:spcBef>
          <a:spcPct val="0"/>
        </a:spcBef>
        <a:buNone/>
        <a:defRPr sz="4400" kern="1200">
          <a:solidFill>
            <a:srgbClr val="E6421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&lt;Trainer name&gt;</a:t>
            </a:r>
          </a:p>
        </p:txBody>
      </p:sp>
    </p:spTree>
    <p:extLst>
      <p:ext uri="{BB962C8B-B14F-4D97-AF65-F5344CB8AC3E}">
        <p14:creationId xmlns:p14="http://schemas.microsoft.com/office/powerpoint/2010/main" val="369300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341178-AC09-40DB-98FE-D41B21C47D7D}"/>
              </a:ext>
            </a:extLst>
          </p:cNvPr>
          <p:cNvSpPr>
            <a:spLocks noGrp="1"/>
          </p:cNvSpPr>
          <p:nvPr>
            <p:ph type="title"/>
          </p:nvPr>
        </p:nvSpPr>
        <p:spPr/>
        <p:txBody>
          <a:bodyPr/>
          <a:lstStyle/>
          <a:p>
            <a:r>
              <a:rPr lang="en-US" dirty="0"/>
              <a:t>Modules</a:t>
            </a:r>
          </a:p>
        </p:txBody>
      </p:sp>
      <p:pic>
        <p:nvPicPr>
          <p:cNvPr id="3" name="Picture 2">
            <a:extLst>
              <a:ext uri="{FF2B5EF4-FFF2-40B4-BE49-F238E27FC236}">
                <a16:creationId xmlns:a16="http://schemas.microsoft.com/office/drawing/2014/main" id="{D98280F0-6C70-46AC-86C6-4B2E62DD3C3A}"/>
              </a:ext>
            </a:extLst>
          </p:cNvPr>
          <p:cNvPicPr>
            <a:picLocks noChangeAspect="1"/>
          </p:cNvPicPr>
          <p:nvPr/>
        </p:nvPicPr>
        <p:blipFill>
          <a:blip r:embed="rId3"/>
          <a:stretch>
            <a:fillRect/>
          </a:stretch>
        </p:blipFill>
        <p:spPr>
          <a:xfrm>
            <a:off x="1463488" y="1311533"/>
            <a:ext cx="9265024" cy="4672799"/>
          </a:xfrm>
          <a:prstGeom prst="rect">
            <a:avLst/>
          </a:prstGeom>
        </p:spPr>
      </p:pic>
    </p:spTree>
    <p:extLst>
      <p:ext uri="{BB962C8B-B14F-4D97-AF65-F5344CB8AC3E}">
        <p14:creationId xmlns:p14="http://schemas.microsoft.com/office/powerpoint/2010/main" val="272571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4599-C5A4-4F9A-8B93-669810D8FBC2}"/>
              </a:ext>
            </a:extLst>
          </p:cNvPr>
          <p:cNvSpPr>
            <a:spLocks noGrp="1"/>
          </p:cNvSpPr>
          <p:nvPr>
            <p:ph type="title"/>
          </p:nvPr>
        </p:nvSpPr>
        <p:spPr/>
        <p:txBody>
          <a:bodyPr/>
          <a:lstStyle/>
          <a:p>
            <a:r>
              <a:rPr lang="en-US" dirty="0"/>
              <a:t>Training method</a:t>
            </a:r>
          </a:p>
        </p:txBody>
      </p:sp>
      <p:sp>
        <p:nvSpPr>
          <p:cNvPr id="3" name="Tijdelijke aanduiding voor inhoud 2">
            <a:extLst>
              <a:ext uri="{FF2B5EF4-FFF2-40B4-BE49-F238E27FC236}">
                <a16:creationId xmlns:a16="http://schemas.microsoft.com/office/drawing/2014/main" id="{FB784136-5E7E-4848-B8F8-00560F9A5696}"/>
              </a:ext>
            </a:extLst>
          </p:cNvPr>
          <p:cNvSpPr>
            <a:spLocks noGrp="1"/>
          </p:cNvSpPr>
          <p:nvPr>
            <p:ph idx="1"/>
          </p:nvPr>
        </p:nvSpPr>
        <p:spPr/>
        <p:txBody>
          <a:bodyPr/>
          <a:lstStyle/>
          <a:p>
            <a:r>
              <a:rPr lang="en-US" dirty="0"/>
              <a:t>Preparation</a:t>
            </a:r>
          </a:p>
          <a:p>
            <a:r>
              <a:rPr lang="en-US" dirty="0"/>
              <a:t>Activity</a:t>
            </a:r>
          </a:p>
          <a:p>
            <a:r>
              <a:rPr lang="en-US"/>
              <a:t>Reflection</a:t>
            </a:r>
          </a:p>
        </p:txBody>
      </p:sp>
    </p:spTree>
    <p:extLst>
      <p:ext uri="{BB962C8B-B14F-4D97-AF65-F5344CB8AC3E}">
        <p14:creationId xmlns:p14="http://schemas.microsoft.com/office/powerpoint/2010/main" val="29213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About ForNAV</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r>
              <a:rPr lang="en-US"/>
              <a:t>History</a:t>
            </a:r>
          </a:p>
          <a:p>
            <a:r>
              <a:rPr lang="en-US"/>
              <a:t>Who is ForNAV</a:t>
            </a:r>
          </a:p>
          <a:p>
            <a:r>
              <a:rPr lang="en-US"/>
              <a:t>Modules</a:t>
            </a:r>
          </a:p>
          <a:p>
            <a:pPr lvl="1"/>
            <a:r>
              <a:rPr lang="en-US"/>
              <a:t>Converter</a:t>
            </a:r>
          </a:p>
          <a:p>
            <a:pPr lvl="1"/>
            <a:r>
              <a:rPr lang="en-US"/>
              <a:t>Designer</a:t>
            </a:r>
          </a:p>
          <a:p>
            <a:pPr lvl="1"/>
            <a:r>
              <a:rPr lang="en-US"/>
              <a:t>Standard report pack</a:t>
            </a:r>
          </a:p>
        </p:txBody>
      </p:sp>
    </p:spTree>
    <p:extLst>
      <p:ext uri="{BB962C8B-B14F-4D97-AF65-F5344CB8AC3E}">
        <p14:creationId xmlns:p14="http://schemas.microsoft.com/office/powerpoint/2010/main" val="848123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32378</TotalTime>
  <Words>306</Words>
  <Application>Microsoft Office PowerPoint</Application>
  <PresentationFormat>Widescreen</PresentationFormat>
  <Paragraphs>28</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Verdana</vt:lpstr>
      <vt:lpstr>Office Theme</vt:lpstr>
      <vt:lpstr>Introduction</vt:lpstr>
      <vt:lpstr>Modules</vt:lpstr>
      <vt:lpstr>Training method</vt:lpstr>
      <vt:lpstr>About ForNAV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Sillemann</dc:creator>
  <cp:lastModifiedBy>René Brummel</cp:lastModifiedBy>
  <cp:revision>125</cp:revision>
  <dcterms:created xsi:type="dcterms:W3CDTF">2015-07-06T14:00:29Z</dcterms:created>
  <dcterms:modified xsi:type="dcterms:W3CDTF">2018-11-21T21:37:20Z</dcterms:modified>
</cp:coreProperties>
</file>