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234" autoAdjust="0"/>
  </p:normalViewPr>
  <p:slideViewPr>
    <p:cSldViewPr snapToGrid="0">
      <p:cViewPr varScale="1">
        <p:scale>
          <a:sx n="88" d="100"/>
          <a:sy n="88" d="100"/>
        </p:scale>
        <p:origin x="146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13-03-2019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A01 -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Charts</a:t>
            </a:r>
            <a:r>
              <a:rPr lang="nl-NL" dirty="0"/>
              <a:t> </a:t>
            </a:r>
            <a:r>
              <a:rPr lang="nl-NL" dirty="0" err="1"/>
              <a:t>explained</a:t>
            </a:r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charts</a:t>
            </a:r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Tables</a:t>
            </a:r>
          </a:p>
          <a:p>
            <a:r>
              <a:rPr lang="en-US" dirty="0"/>
              <a:t>Create a Spark Line</a:t>
            </a:r>
          </a:p>
          <a:p>
            <a:r>
              <a:rPr lang="en-US" dirty="0"/>
              <a:t>Create a Chart</a:t>
            </a:r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chart on the Sales Invoice that displays the line amount and line discount amount.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698AF-AEC7-4962-814D-B95BA6A9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574472"/>
            <a:ext cx="79533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else can we use charts?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32354</TotalTime>
  <Words>55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A01 - Charts</vt:lpstr>
      <vt:lpstr>Program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121</cp:revision>
  <dcterms:created xsi:type="dcterms:W3CDTF">2015-07-06T14:00:29Z</dcterms:created>
  <dcterms:modified xsi:type="dcterms:W3CDTF">2019-03-13T21:15:51Z</dcterms:modified>
</cp:coreProperties>
</file>