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234" autoAdjust="0"/>
  </p:normalViewPr>
  <p:slideViewPr>
    <p:cSldViewPr snapToGrid="0">
      <p:cViewPr varScale="1">
        <p:scale>
          <a:sx n="153" d="100"/>
          <a:sy n="153" d="100"/>
        </p:scale>
        <p:origin x="62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nav.com/knowledge-base/multiple-foot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A03 - Several headers and footers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display your Merry Christmas message at Christmas time</a:t>
            </a:r>
          </a:p>
          <a:p>
            <a:r>
              <a:rPr lang="en-US"/>
              <a:t>How </a:t>
            </a:r>
            <a:r>
              <a:rPr lang="en-US" dirty="0"/>
              <a:t>do ForNAV footers behave</a:t>
            </a:r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ForNAV </a:t>
            </a:r>
            <a:r>
              <a:rPr lang="en-US"/>
              <a:t>footers behave?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which situations would you use this?</a:t>
            </a:r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multilanguage module you added a Merry Christmas label to the footer. Create a new footer for this label that is only displayed when the report is printed between December 10th and 25th.</a:t>
            </a:r>
          </a:p>
          <a:p>
            <a:r>
              <a:rPr lang="en-US">
                <a:hlinkClick r:id="rId2"/>
              </a:rPr>
              <a:t>http://www.fornav.com/knowledge-base/multiple-footers/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just do, what are the results?</a:t>
            </a:r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32359</TotalTime>
  <Words>97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A03 - Several headers and footers</vt:lpstr>
      <vt:lpstr>Program</vt:lpstr>
      <vt:lpstr>Preparation</vt:lpstr>
      <vt:lpstr>Execution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125</cp:revision>
  <dcterms:created xsi:type="dcterms:W3CDTF">2015-07-06T14:00:29Z</dcterms:created>
  <dcterms:modified xsi:type="dcterms:W3CDTF">2019-03-27T05:55:47Z</dcterms:modified>
</cp:coreProperties>
</file>