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09" r:id="rId3"/>
    <p:sldId id="297" r:id="rId4"/>
    <p:sldId id="295" r:id="rId5"/>
    <p:sldId id="296" r:id="rId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925"/>
    <a:srgbClr val="72706E"/>
    <a:srgbClr val="F2F2F3"/>
    <a:srgbClr val="E642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234" autoAdjust="0"/>
  </p:normalViewPr>
  <p:slideViewPr>
    <p:cSldViewPr snapToGrid="0">
      <p:cViewPr varScale="1">
        <p:scale>
          <a:sx n="153" d="100"/>
          <a:sy n="153" d="100"/>
        </p:scale>
        <p:origin x="624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605A9-D843-407C-9CBE-B56DCAD297D7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E503F-FB1D-4EEF-B3E2-A9953D47E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65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29-01-2019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101" y="5406230"/>
            <a:ext cx="3675798" cy="91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38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29-01-2019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9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29-01-2019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430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29-01-2019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83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753878"/>
          </a:xfrm>
        </p:spPr>
        <p:txBody>
          <a:bodyPr/>
          <a:lstStyle>
            <a:lvl1pPr>
              <a:defRPr lang="en-US" sz="3200" kern="1200" dirty="0" smtClean="0">
                <a:solidFill>
                  <a:srgbClr val="E64215"/>
                </a:solidFill>
                <a:latin typeface="+mj-lt"/>
                <a:ea typeface="+mj-ea"/>
                <a:cs typeface="+mj-cs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7179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29-01-2019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86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en-US" sz="3200" kern="1200" dirty="0" smtClean="0">
                <a:solidFill>
                  <a:srgbClr val="E64215"/>
                </a:solidFill>
                <a:latin typeface="+mj-lt"/>
                <a:ea typeface="+mj-ea"/>
                <a:cs typeface="+mj-cs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29-01-2019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82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75387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7179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29-01-2019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836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29-01-2019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2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156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29-01-2019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913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0688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29-01-2019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4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29-01-2019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0482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156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156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29-01-2019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465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29-01-2019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0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36228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36228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29-01-2019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8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29-01-2019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8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29-01-2019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08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06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7820E-34FD-4988-B782-4EA914680210}" type="datetimeFigureOut">
              <a:rPr lang="da-DK" smtClean="0"/>
              <a:t>29-01-2019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2047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1" r:id="rId4"/>
    <p:sldLayoutId id="2147483652" r:id="rId5"/>
    <p:sldLayoutId id="2147483660" r:id="rId6"/>
    <p:sldLayoutId id="2147483653" r:id="rId7"/>
    <p:sldLayoutId id="2147483661" r:id="rId8"/>
    <p:sldLayoutId id="2147483654" r:id="rId9"/>
    <p:sldLayoutId id="2147483662" r:id="rId10"/>
    <p:sldLayoutId id="2147483655" r:id="rId11"/>
    <p:sldLayoutId id="2147483663" r:id="rId12"/>
    <p:sldLayoutId id="2147483656" r:id="rId13"/>
    <p:sldLayoutId id="2147483664" r:id="rId14"/>
    <p:sldLayoutId id="2147483657" r:id="rId15"/>
    <p:sldLayoutId id="214748366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6421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A04 - Templates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00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B414-BE9B-4DBE-BCCC-8A5CBCB76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BE4F6-9D02-4A0C-8E51-F5CBE89A8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Templates</a:t>
            </a:r>
          </a:p>
          <a:p>
            <a:r>
              <a:rPr lang="en-US" dirty="0"/>
              <a:t>Demo, creating a template</a:t>
            </a:r>
          </a:p>
          <a:p>
            <a:r>
              <a:rPr lang="en-US" dirty="0"/>
              <a:t>Create your </a:t>
            </a:r>
            <a:r>
              <a:rPr lang="en-US"/>
              <a:t>own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920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C12B0A-B07B-4C19-B3A8-B5814160E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Reflection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1B6F16-91D8-45F9-BC69-1F7CFEA22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We created a Sales Invoice</a:t>
            </a:r>
          </a:p>
          <a:p>
            <a:r>
              <a:rPr lang="en-US" i="1" dirty="0"/>
              <a:t>What would you need to do to create a Sales Order Confirmation From that Sales Invoice?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118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7F4599-C5A4-4F9A-8B93-669810D8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Preparation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B784136-5E7E-4848-B8F8-00560F9A5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How do I create and use a template</a:t>
            </a:r>
            <a:endParaRPr lang="en-US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755690B-9F1F-4F07-AAF7-A58D1EC0CE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0" y="2607158"/>
            <a:ext cx="5181600" cy="2879242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21387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8620EF-3395-42AF-BDAC-D4B08A308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D153E6F-6950-423A-BE32-8F98C2ADF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Create a Sales Order Confirmation that uses Header</a:t>
            </a:r>
            <a:r>
              <a:rPr lang="en-US" i="1"/>
              <a:t>, Footer, </a:t>
            </a:r>
            <a:r>
              <a:rPr lang="en-US" i="1" dirty="0" err="1"/>
              <a:t>etc</a:t>
            </a:r>
            <a:r>
              <a:rPr lang="en-US" i="1" dirty="0"/>
              <a:t> from the Sales Invoice you created earlier.</a:t>
            </a:r>
          </a:p>
          <a:p>
            <a:endParaRPr lang="en-US" i="1" dirty="0"/>
          </a:p>
          <a:p>
            <a:r>
              <a:rPr lang="en-US" i="1" dirty="0"/>
              <a:t>Change the Sales Invoice report and note the changes in the Sales Order Confirmation.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53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32354</TotalTime>
  <Words>83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Verdana</vt:lpstr>
      <vt:lpstr>Office Theme</vt:lpstr>
      <vt:lpstr>A04 - Templates</vt:lpstr>
      <vt:lpstr>Program</vt:lpstr>
      <vt:lpstr>Reflection</vt:lpstr>
      <vt:lpstr>Preparation</vt:lpstr>
      <vt:lpstr>Execution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Sillemann</dc:creator>
  <cp:lastModifiedBy>René Brummel</cp:lastModifiedBy>
  <cp:revision>123</cp:revision>
  <dcterms:created xsi:type="dcterms:W3CDTF">2015-07-06T14:00:29Z</dcterms:created>
  <dcterms:modified xsi:type="dcterms:W3CDTF">2019-01-29T19:36:04Z</dcterms:modified>
</cp:coreProperties>
</file>