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9" r:id="rId3"/>
    <p:sldId id="297" r:id="rId4"/>
    <p:sldId id="295" r:id="rId5"/>
    <p:sldId id="296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34" autoAdjust="0"/>
  </p:normalViewPr>
  <p:slideViewPr>
    <p:cSldViewPr snapToGrid="0">
      <p:cViewPr varScale="1">
        <p:scale>
          <a:sx n="153" d="100"/>
          <a:sy n="153" d="100"/>
        </p:scale>
        <p:origin x="62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27-03-2019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A05 - Report based on Query data</a:t>
            </a:r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queries and why do we use them?</a:t>
            </a:r>
          </a:p>
          <a:p>
            <a:r>
              <a:rPr lang="en-US" dirty="0"/>
              <a:t>How to get data from queries in a report.</a:t>
            </a:r>
          </a:p>
          <a:p>
            <a:r>
              <a:rPr lang="en-US" dirty="0"/>
              <a:t>Create your own report based on query data.</a:t>
            </a:r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the impact of large tables on report performance?</a:t>
            </a:r>
          </a:p>
          <a:p>
            <a:pPr lvl="0"/>
            <a:r>
              <a:rPr lang="en-US" dirty="0"/>
              <a:t>What is the fastest way to get data from SQL databases?</a:t>
            </a:r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to get data from a query into a report?</a:t>
            </a:r>
          </a:p>
          <a:p>
            <a:pPr lvl="1"/>
            <a:r>
              <a:rPr lang="en-US" dirty="0"/>
              <a:t>Create a new table based on the query fields;</a:t>
            </a:r>
          </a:p>
          <a:p>
            <a:pPr lvl="1"/>
            <a:r>
              <a:rPr lang="en-US" dirty="0"/>
              <a:t>Add that table to the report dataset in ForNAV as a temporary table;</a:t>
            </a:r>
          </a:p>
          <a:p>
            <a:pPr lvl="1"/>
            <a:r>
              <a:rPr lang="en-US" dirty="0"/>
              <a:t>Fill that table from the query with C/AL code;</a:t>
            </a:r>
          </a:p>
          <a:p>
            <a:pPr lvl="1"/>
            <a:r>
              <a:rPr lang="en-US" dirty="0"/>
              <a:t>Sort and filter like you would with a normal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new report that uses data from query 100, “Top Customer Overview”;</a:t>
            </a:r>
          </a:p>
          <a:p>
            <a:pPr lvl="0"/>
            <a:r>
              <a:rPr lang="en-US" dirty="0"/>
              <a:t>Create a new table with the same fields as the query;</a:t>
            </a:r>
          </a:p>
          <a:p>
            <a:pPr lvl="0"/>
            <a:r>
              <a:rPr lang="en-US" dirty="0"/>
              <a:t>Use the new table as the report dataset, set </a:t>
            </a:r>
            <a:r>
              <a:rPr lang="en-US"/>
              <a:t>as temporary;</a:t>
            </a:r>
            <a:endParaRPr lang="en-US" dirty="0"/>
          </a:p>
          <a:p>
            <a:pPr lvl="0"/>
            <a:r>
              <a:rPr lang="en-US" dirty="0"/>
              <a:t>Write code to add data to the temporary table;</a:t>
            </a:r>
          </a:p>
          <a:p>
            <a:pPr lvl="0"/>
            <a:r>
              <a:rPr lang="en-US" dirty="0"/>
              <a:t>Sort the data based on the highest Sales (LCY);</a:t>
            </a:r>
          </a:p>
          <a:p>
            <a:pPr lvl="0"/>
            <a:r>
              <a:rPr lang="en-US" dirty="0"/>
              <a:t>Start with a List Template.</a:t>
            </a:r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32356</TotalTime>
  <Words>188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A05 - Report based on Query data</vt:lpstr>
      <vt:lpstr>Program</vt:lpstr>
      <vt:lpstr>Reflection</vt:lpstr>
      <vt:lpstr>Preparation</vt:lpstr>
      <vt:lpstr>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123</cp:revision>
  <dcterms:created xsi:type="dcterms:W3CDTF">2015-07-06T14:00:29Z</dcterms:created>
  <dcterms:modified xsi:type="dcterms:W3CDTF">2019-03-27T05:57:31Z</dcterms:modified>
</cp:coreProperties>
</file>