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9" r:id="rId3"/>
    <p:sldId id="295" r:id="rId4"/>
    <p:sldId id="294" r:id="rId5"/>
    <p:sldId id="296" r:id="rId6"/>
    <p:sldId id="297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25"/>
    <a:srgbClr val="72706E"/>
    <a:srgbClr val="F2F2F3"/>
    <a:srgbClr val="E64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234" autoAdjust="0"/>
  </p:normalViewPr>
  <p:slideViewPr>
    <p:cSldViewPr snapToGrid="0">
      <p:cViewPr varScale="1">
        <p:scale>
          <a:sx n="89" d="100"/>
          <a:sy n="89" d="100"/>
        </p:scale>
        <p:origin x="114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30-01-2019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A06 - Arguments table</a:t>
            </a:r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Arguments table to manipulate your report data</a:t>
            </a:r>
          </a:p>
          <a:p>
            <a:r>
              <a:rPr lang="en-US" dirty="0"/>
              <a:t>Explain the design pattern</a:t>
            </a:r>
          </a:p>
          <a:p>
            <a:r>
              <a:rPr lang="en-US" dirty="0"/>
              <a:t>Try it yourself</a:t>
            </a:r>
          </a:p>
          <a:p>
            <a:r>
              <a:rPr lang="en-US" dirty="0"/>
              <a:t>Show your result</a:t>
            </a:r>
          </a:p>
        </p:txBody>
      </p:sp>
    </p:spTree>
    <p:extLst>
      <p:ext uri="{BB962C8B-B14F-4D97-AF65-F5344CB8AC3E}">
        <p14:creationId xmlns:p14="http://schemas.microsoft.com/office/powerpoint/2010/main" val="196092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84136-5E7E-4848-B8F8-00560F9A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No data means </a:t>
            </a:r>
            <a:r>
              <a:rPr lang="en-US"/>
              <a:t>no report;</a:t>
            </a:r>
            <a:endParaRPr lang="en-US" dirty="0"/>
          </a:p>
          <a:p>
            <a:pPr lvl="0"/>
            <a:r>
              <a:rPr lang="en-US" dirty="0"/>
              <a:t>The name of the arguments table in the dataset is always Args;</a:t>
            </a:r>
          </a:p>
          <a:p>
            <a:pPr lvl="0"/>
            <a:r>
              <a:rPr lang="en-US" dirty="0"/>
              <a:t>The Arguments table is always temporary;</a:t>
            </a:r>
          </a:p>
          <a:p>
            <a:pPr lvl="0"/>
            <a:r>
              <a:rPr lang="en-US" dirty="0"/>
              <a:t>Arguments table fields are added to the reports request page in the object designer;</a:t>
            </a:r>
          </a:p>
          <a:p>
            <a:pPr lvl="0"/>
            <a:r>
              <a:rPr lang="en-US" dirty="0"/>
              <a:t>C/AL code is needed to manipulate the dataset.</a:t>
            </a:r>
          </a:p>
        </p:txBody>
      </p:sp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CD29757-EB00-4F2E-B71F-2412D85CA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41178-AC09-40DB-98FE-D41B21C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71A9D-E4E9-4A14-B12B-103995943C60}"/>
              </a:ext>
            </a:extLst>
          </p:cNvPr>
          <p:cNvSpPr txBox="1"/>
          <p:nvPr/>
        </p:nvSpPr>
        <p:spPr>
          <a:xfrm>
            <a:off x="1438181" y="1811045"/>
            <a:ext cx="7741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Let’s have a look at some of the ForNAV standard reports</a:t>
            </a:r>
          </a:p>
        </p:txBody>
      </p:sp>
    </p:spTree>
    <p:extLst>
      <p:ext uri="{BB962C8B-B14F-4D97-AF65-F5344CB8AC3E}">
        <p14:creationId xmlns:p14="http://schemas.microsoft.com/office/powerpoint/2010/main" val="27257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Add an arguments table to report 88055. </a:t>
            </a:r>
            <a:r>
              <a:rPr lang="en-US"/>
              <a:t>Use that table to filter the query that we use to get the data.</a:t>
            </a:r>
            <a:endParaRPr lang="en-US" dirty="0"/>
          </a:p>
          <a:p>
            <a:pPr lvl="1"/>
            <a:r>
              <a:rPr lang="en-US" dirty="0"/>
              <a:t>Create the arguments table</a:t>
            </a:r>
          </a:p>
          <a:p>
            <a:pPr lvl="1"/>
            <a:r>
              <a:rPr lang="en-US" dirty="0"/>
              <a:t>Add the arguments table to the dataset</a:t>
            </a:r>
          </a:p>
          <a:p>
            <a:pPr lvl="1"/>
            <a:r>
              <a:rPr lang="en-US" dirty="0"/>
              <a:t>Add the arguments table fields to the Header1 section</a:t>
            </a:r>
          </a:p>
          <a:p>
            <a:pPr lvl="1"/>
            <a:r>
              <a:rPr lang="en-US" dirty="0"/>
              <a:t>Create the request page</a:t>
            </a:r>
          </a:p>
          <a:p>
            <a:pPr lvl="1"/>
            <a:r>
              <a:rPr lang="en-US" dirty="0"/>
              <a:t>Filter the query based on the request page</a:t>
            </a:r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12B0A-B07B-4C19-B3A8-B5814160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B6F16-91D8-45F9-BC69-1F7CFEA2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us what you made!</a:t>
            </a:r>
          </a:p>
          <a:p>
            <a:r>
              <a:rPr lang="en-US" dirty="0"/>
              <a:t>What problems did you encounter?</a:t>
            </a:r>
          </a:p>
          <a:p>
            <a:r>
              <a:rPr lang="en-US" dirty="0"/>
              <a:t>How did you solve them?</a:t>
            </a:r>
          </a:p>
        </p:txBody>
      </p:sp>
    </p:spTree>
    <p:extLst>
      <p:ext uri="{BB962C8B-B14F-4D97-AF65-F5344CB8AC3E}">
        <p14:creationId xmlns:p14="http://schemas.microsoft.com/office/powerpoint/2010/main" val="260611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32363</TotalTime>
  <Words>164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Office Theme</vt:lpstr>
      <vt:lpstr>A06 - Arguments table</vt:lpstr>
      <vt:lpstr>Program</vt:lpstr>
      <vt:lpstr>Preparation</vt:lpstr>
      <vt:lpstr>Demo</vt:lpstr>
      <vt:lpstr>Execution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129</cp:revision>
  <dcterms:created xsi:type="dcterms:W3CDTF">2015-07-06T14:00:29Z</dcterms:created>
  <dcterms:modified xsi:type="dcterms:W3CDTF">2019-01-30T19:38:46Z</dcterms:modified>
</cp:coreProperties>
</file>