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296" r:id="rId4"/>
    <p:sldId id="297" r:id="rId5"/>
    <p:sldId id="295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nav.com/getting-started-with-reports/" TargetMode="External"/><Relationship Id="rId2" Type="http://schemas.openxmlformats.org/officeDocument/2006/relationships/hyperlink" Target="http://www.fornav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B01 -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ForNAV on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system</a:t>
            </a:r>
          </a:p>
          <a:p>
            <a:r>
              <a:rPr lang="nl-NL" dirty="0"/>
              <a:t>How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go</a:t>
            </a:r>
          </a:p>
          <a:p>
            <a:r>
              <a:rPr lang="nl-NL" dirty="0" err="1"/>
              <a:t>Settings</a:t>
            </a:r>
            <a:r>
              <a:rPr lang="nl-NL" dirty="0"/>
              <a:t> </a:t>
            </a:r>
            <a:r>
              <a:rPr lang="nl-NL"/>
              <a:t>explained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2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Install ForNAV on your own system</a:t>
            </a:r>
          </a:p>
          <a:p>
            <a:r>
              <a:rPr lang="en-US" i="1" dirty="0"/>
              <a:t>Download from </a:t>
            </a:r>
            <a:r>
              <a:rPr lang="en-US" i="1" dirty="0">
                <a:hlinkClick r:id="rId2"/>
              </a:rPr>
              <a:t>http://www.fornav.com/download/</a:t>
            </a:r>
            <a:r>
              <a:rPr lang="en-US" i="1" dirty="0"/>
              <a:t> </a:t>
            </a:r>
          </a:p>
          <a:p>
            <a:r>
              <a:rPr lang="en-US" u="sng">
                <a:hlinkClick r:id="rId3"/>
              </a:rPr>
              <a:t>http://www.fornav.com/getting-started-with-reports/</a:t>
            </a:r>
            <a:r>
              <a:rPr lang="en-US"/>
              <a:t> </a:t>
            </a:r>
            <a:endParaRPr lang="en-US" i="1"/>
          </a:p>
          <a:p>
            <a:r>
              <a:rPr lang="en-US" i="1" dirty="0"/>
              <a:t>Import the ForNAV report Pack</a:t>
            </a:r>
          </a:p>
          <a:p>
            <a:pPr lvl="1"/>
            <a:r>
              <a:rPr lang="en-US" i="1" dirty="0"/>
              <a:t>Object numbers starting from 70000</a:t>
            </a:r>
          </a:p>
          <a:p>
            <a:r>
              <a:rPr lang="en-US" i="1" dirty="0"/>
              <a:t>Configure the ForNAV designer</a:t>
            </a:r>
          </a:p>
          <a:p>
            <a:pPr lvl="1"/>
            <a:r>
              <a:rPr lang="en-US" i="1" dirty="0"/>
              <a:t>Enable the ForNAV </a:t>
            </a:r>
            <a:r>
              <a:rPr lang="en-US" i="1" dirty="0" err="1"/>
              <a:t>FieldsEx</a:t>
            </a:r>
            <a:r>
              <a:rPr lang="en-US" i="1" dirty="0"/>
              <a:t> </a:t>
            </a:r>
            <a:r>
              <a:rPr lang="en-US" i="1" dirty="0" err="1"/>
              <a:t>Odata</a:t>
            </a:r>
            <a:r>
              <a:rPr lang="en-US" i="1" dirty="0"/>
              <a:t> webservice in NAV</a:t>
            </a:r>
          </a:p>
          <a:p>
            <a:pPr lvl="1"/>
            <a:r>
              <a:rPr lang="en-US" i="1" dirty="0"/>
              <a:t>Add the webservice to the ForNAV designer</a:t>
            </a:r>
          </a:p>
          <a:p>
            <a:pPr lvl="1"/>
            <a:r>
              <a:rPr lang="en-US" i="1" dirty="0"/>
              <a:t>Add the link to your database in the ForNAV designer</a:t>
            </a:r>
          </a:p>
          <a:p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went well, what went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 up ForNAV in a typical </a:t>
            </a:r>
            <a:r>
              <a:rPr lang="en-US"/>
              <a:t>customer setup</a:t>
            </a:r>
            <a:endParaRPr lang="en-US" dirty="0"/>
          </a:p>
          <a:p>
            <a:r>
              <a:rPr lang="en-US" dirty="0"/>
              <a:t>How to install licenses</a:t>
            </a:r>
          </a:p>
          <a:p>
            <a:r>
              <a:rPr lang="en-US" dirty="0"/>
              <a:t>DLL Versioning</a:t>
            </a:r>
          </a:p>
          <a:p>
            <a:r>
              <a:rPr lang="en-US" dirty="0"/>
              <a:t>ForNAV designer Settings</a:t>
            </a:r>
          </a:p>
          <a:p>
            <a:pPr lvl="1"/>
            <a:r>
              <a:rPr lang="en-US" dirty="0"/>
              <a:t>Connection page</a:t>
            </a:r>
          </a:p>
          <a:p>
            <a:pPr lvl="1"/>
            <a:r>
              <a:rPr lang="en-US" dirty="0"/>
              <a:t>Settings page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32370</TotalTime>
  <Words>117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B01 - Setup</vt:lpstr>
      <vt:lpstr>Program</vt:lpstr>
      <vt:lpstr>Execution</vt:lpstr>
      <vt:lpstr>Reflection</vt:lpstr>
      <vt:lpstr>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128</cp:revision>
  <dcterms:created xsi:type="dcterms:W3CDTF">2015-07-06T14:00:29Z</dcterms:created>
  <dcterms:modified xsi:type="dcterms:W3CDTF">2019-03-20T17:39:04Z</dcterms:modified>
</cp:coreProperties>
</file>