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9" r:id="rId3"/>
    <p:sldId id="295" r:id="rId4"/>
    <p:sldId id="298" r:id="rId5"/>
    <p:sldId id="294" r:id="rId6"/>
    <p:sldId id="297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89" d="100"/>
          <a:sy n="89" d="100"/>
        </p:scale>
        <p:origin x="114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07-02-2019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B02 - Fundamentals of the ForNAV Designer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new report</a:t>
            </a:r>
          </a:p>
          <a:p>
            <a:r>
              <a:rPr lang="en-US"/>
              <a:t>Create a Customer top 10 report from scratch</a:t>
            </a:r>
          </a:p>
          <a:p>
            <a:r>
              <a:rPr lang="en-US" dirty="0"/>
              <a:t>Looking back</a:t>
            </a:r>
          </a:p>
        </p:txBody>
      </p:sp>
    </p:spTree>
    <p:extLst>
      <p:ext uri="{BB962C8B-B14F-4D97-AF65-F5344CB8AC3E}">
        <p14:creationId xmlns:p14="http://schemas.microsoft.com/office/powerpoint/2010/main" val="88828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887EED-526B-4FC9-8D3A-7A5DE7AD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13" y="1325474"/>
            <a:ext cx="6142311" cy="47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Steps to create a new report:</a:t>
            </a:r>
          </a:p>
          <a:p>
            <a:pPr lvl="1"/>
            <a:r>
              <a:rPr lang="en-US" dirty="0"/>
              <a:t>Select a list template;</a:t>
            </a:r>
            <a:endParaRPr lang="nl-NL" dirty="0"/>
          </a:p>
          <a:p>
            <a:pPr lvl="1"/>
            <a:r>
              <a:rPr lang="en-US" dirty="0"/>
              <a:t>Create reports from the ForNAV designer and save it in NAV;</a:t>
            </a:r>
            <a:endParaRPr lang="nl-NL" dirty="0"/>
          </a:p>
          <a:p>
            <a:pPr lvl="1"/>
            <a:r>
              <a:rPr lang="en-US" dirty="0"/>
              <a:t>Edit a report and preview it;</a:t>
            </a:r>
            <a:endParaRPr lang="nl-NL" dirty="0"/>
          </a:p>
          <a:p>
            <a:pPr lvl="1"/>
            <a:r>
              <a:rPr lang="en-US" dirty="0"/>
              <a:t>Add fields in a table;</a:t>
            </a:r>
            <a:endParaRPr lang="nl-NL" dirty="0"/>
          </a:p>
          <a:p>
            <a:pPr lvl="1"/>
            <a:r>
              <a:rPr lang="en-US" dirty="0"/>
              <a:t>Use Captions, Field Groups, and </a:t>
            </a:r>
            <a:r>
              <a:rPr lang="en-US"/>
              <a:t>Field Lookups;</a:t>
            </a:r>
            <a:endParaRPr lang="nl-NL" dirty="0"/>
          </a:p>
          <a:p>
            <a:pPr lvl="1"/>
            <a:r>
              <a:rPr lang="en-US" dirty="0"/>
              <a:t>Sorting and filtering.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1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257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Look at the report and its Dataset in C/Side</a:t>
            </a:r>
          </a:p>
          <a:p>
            <a:r>
              <a:rPr lang="en-US" dirty="0"/>
              <a:t>Look at the </a:t>
            </a:r>
            <a:r>
              <a:rPr lang="nl-NL" dirty="0" err="1"/>
              <a:t>ReportForNav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in C/</a:t>
            </a:r>
            <a:r>
              <a:rPr lang="nl-NL"/>
              <a:t>Side.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32372</TotalTime>
  <Words>100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B02 - Fundamentals of the ForNAV Designer</vt:lpstr>
      <vt:lpstr>Program</vt:lpstr>
      <vt:lpstr>Preparation</vt:lpstr>
      <vt:lpstr>Preparation</vt:lpstr>
      <vt:lpstr>Execution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131</cp:revision>
  <dcterms:created xsi:type="dcterms:W3CDTF">2015-07-06T14:00:29Z</dcterms:created>
  <dcterms:modified xsi:type="dcterms:W3CDTF">2019-02-07T09:37:37Z</dcterms:modified>
</cp:coreProperties>
</file>