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9" r:id="rId3"/>
    <p:sldId id="296" r:id="rId4"/>
    <p:sldId id="297" r:id="rId5"/>
    <p:sldId id="295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34" autoAdjust="0"/>
  </p:normalViewPr>
  <p:slideViewPr>
    <p:cSldViewPr snapToGrid="0">
      <p:cViewPr varScale="1">
        <p:scale>
          <a:sx n="89" d="100"/>
          <a:sy n="89" d="100"/>
        </p:scale>
        <p:origin x="114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I01 -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9705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classic and a RDLC report</a:t>
            </a:r>
          </a:p>
          <a:p>
            <a:r>
              <a:rPr lang="en-US" dirty="0"/>
              <a:t>Compare the in- and output files</a:t>
            </a:r>
          </a:p>
          <a:p>
            <a:r>
              <a:rPr lang="en-US" dirty="0"/>
              <a:t>How to convert all your customers reports in one go</a:t>
            </a:r>
          </a:p>
          <a:p>
            <a:r>
              <a:rPr lang="en-US" dirty="0"/>
              <a:t>Convert to an extension</a:t>
            </a:r>
          </a:p>
        </p:txBody>
      </p:sp>
    </p:spTree>
    <p:extLst>
      <p:ext uri="{BB962C8B-B14F-4D97-AF65-F5344CB8AC3E}">
        <p14:creationId xmlns:p14="http://schemas.microsoft.com/office/powerpoint/2010/main" val="88828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Convert the classic report REP88005 – Classic.txt to REP88005 – ForNAV.txt</a:t>
            </a:r>
          </a:p>
          <a:p>
            <a:r>
              <a:rPr lang="en-US" i="1" dirty="0"/>
              <a:t>Convert the RDLC report REP101.txt to REP88101.txt</a:t>
            </a:r>
          </a:p>
          <a:p>
            <a:endParaRPr lang="en-US" i="1" dirty="0"/>
          </a:p>
          <a:p>
            <a:r>
              <a:rPr lang="en-US" i="1"/>
              <a:t>Open both reports with the ForNAV designer and preview them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Compare the in- and output files using a compare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r>
              <a:rPr lang="en-US" dirty="0"/>
              <a:t>How would you convert all your (customer’s) reports in one go?</a:t>
            </a:r>
          </a:p>
          <a:p>
            <a:r>
              <a:rPr lang="en-US" dirty="0"/>
              <a:t>What do you need to start converting your reports?</a:t>
            </a:r>
          </a:p>
          <a:p>
            <a:r>
              <a:rPr lang="en-US" dirty="0"/>
              <a:t>Demonstrate the conversion from the txt files to an extension.</a:t>
            </a:r>
          </a:p>
        </p:txBody>
      </p:sp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32397</TotalTime>
  <Words>115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I01 - Conversion</vt:lpstr>
      <vt:lpstr>Program</vt:lpstr>
      <vt:lpstr>Execution</vt:lpstr>
      <vt:lpstr>Reflection</vt:lpstr>
      <vt:lpstr>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129</cp:revision>
  <dcterms:created xsi:type="dcterms:W3CDTF">2015-07-06T14:00:29Z</dcterms:created>
  <dcterms:modified xsi:type="dcterms:W3CDTF">2019-02-07T11:07:21Z</dcterms:modified>
</cp:coreProperties>
</file>