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09" r:id="rId3"/>
    <p:sldId id="296" r:id="rId4"/>
    <p:sldId id="297" r:id="rId5"/>
    <p:sldId id="295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25"/>
    <a:srgbClr val="72706E"/>
    <a:srgbClr val="F2F2F3"/>
    <a:srgbClr val="E642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234" autoAdjust="0"/>
  </p:normalViewPr>
  <p:slideViewPr>
    <p:cSldViewPr snapToGrid="0">
      <p:cViewPr varScale="1">
        <p:scale>
          <a:sx n="89" d="100"/>
          <a:sy n="89" d="100"/>
        </p:scale>
        <p:origin x="114" y="4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605A9-D843-407C-9CBE-B56DCAD297D7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E503F-FB1D-4EEF-B3E2-A9953D47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01" y="5406230"/>
            <a:ext cx="3675798" cy="9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8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9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0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83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8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8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36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1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68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4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04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8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8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0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047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60" r:id="rId6"/>
    <p:sldLayoutId id="2147483653" r:id="rId7"/>
    <p:sldLayoutId id="2147483661" r:id="rId8"/>
    <p:sldLayoutId id="2147483654" r:id="rId9"/>
    <p:sldLayoutId id="2147483662" r:id="rId10"/>
    <p:sldLayoutId id="2147483655" r:id="rId11"/>
    <p:sldLayoutId id="2147483663" r:id="rId12"/>
    <p:sldLayoutId id="2147483656" r:id="rId13"/>
    <p:sldLayoutId id="2147483664" r:id="rId14"/>
    <p:sldLayoutId id="2147483657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6421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me@my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I03 - Layout, images, and watermarks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B414-BE9B-4DBE-BCCC-8A5CBCB7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E4F6-9D02-4A0C-8E51-F5CBE89A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 your sales invoice</a:t>
            </a:r>
          </a:p>
          <a:p>
            <a:r>
              <a:rPr lang="en-US" dirty="0"/>
              <a:t>How easy is it to add parts to reports?</a:t>
            </a:r>
          </a:p>
          <a:p>
            <a:r>
              <a:rPr lang="en-US" dirty="0"/>
              <a:t>Prepare creating an invoice for </a:t>
            </a:r>
            <a:r>
              <a:rPr lang="en-US"/>
              <a:t>a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2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620EF-3395-42AF-BDAC-D4B08A30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153E6F-6950-423A-BE32-8F98C2AD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Add to your report from the previous module:</a:t>
            </a:r>
          </a:p>
          <a:p>
            <a:pPr lvl="1"/>
            <a:r>
              <a:rPr lang="en-US" dirty="0"/>
              <a:t>A watermark;</a:t>
            </a:r>
          </a:p>
          <a:p>
            <a:pPr lvl="1"/>
            <a:r>
              <a:rPr lang="en-US"/>
              <a:t>An appended pdf file;</a:t>
            </a:r>
            <a:endParaRPr lang="en-US" dirty="0"/>
          </a:p>
          <a:p>
            <a:pPr lvl="1"/>
            <a:r>
              <a:rPr lang="en-US" dirty="0"/>
              <a:t>Transheaders and footers;</a:t>
            </a:r>
          </a:p>
          <a:p>
            <a:pPr lvl="1"/>
            <a:r>
              <a:rPr lang="en-US" dirty="0"/>
              <a:t>A company logo;</a:t>
            </a:r>
          </a:p>
          <a:p>
            <a:pPr lvl="1"/>
            <a:r>
              <a:rPr lang="en-US" dirty="0"/>
              <a:t>An address field in the header that resizes automatically.</a:t>
            </a:r>
          </a:p>
          <a:p>
            <a:endParaRPr lang="en-US" i="1" dirty="0"/>
          </a:p>
          <a:p>
            <a:r>
              <a:rPr lang="en-US" i="1" dirty="0"/>
              <a:t>You can use the report you made or alternatively start with REP88003.txt</a:t>
            </a:r>
          </a:p>
        </p:txBody>
      </p:sp>
    </p:spTree>
    <p:extLst>
      <p:ext uri="{BB962C8B-B14F-4D97-AF65-F5344CB8AC3E}">
        <p14:creationId xmlns:p14="http://schemas.microsoft.com/office/powerpoint/2010/main" val="42385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12B0A-B07B-4C19-B3A8-B5814160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1B6F16-91D8-45F9-BC69-1F7CFEA22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What do </a:t>
            </a:r>
            <a:r>
              <a:rPr lang="en-US" i="1"/>
              <a:t>you struggle with</a:t>
            </a:r>
            <a:r>
              <a:rPr lang="en-US" i="1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1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F4599-C5A4-4F9A-8B93-669810D8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784136-5E7E-4848-B8F8-00560F9A5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What do you need to create the full sales invoice for your company or customer?</a:t>
            </a:r>
          </a:p>
          <a:p>
            <a:endParaRPr lang="en-US" i="1" dirty="0"/>
          </a:p>
          <a:p>
            <a:r>
              <a:rPr lang="en-US" i="1" dirty="0"/>
              <a:t>Finish creating the sales invoice later. You can ask questions via </a:t>
            </a:r>
            <a:r>
              <a:rPr lang="en-US" i="1" dirty="0">
                <a:hlinkClick r:id="rId2"/>
              </a:rPr>
              <a:t>me@mymail.com</a:t>
            </a:r>
            <a:r>
              <a:rPr lang="en-US" i="1" dirty="0"/>
              <a:t> / We will schedule a webinar </a:t>
            </a:r>
            <a:r>
              <a:rPr lang="en-US" i="1"/>
              <a:t>for questions / </a:t>
            </a:r>
            <a:r>
              <a:rPr lang="en-US" i="1" dirty="0"/>
              <a:t>We will follow up in the </a:t>
            </a:r>
            <a:r>
              <a:rPr lang="en-US" i="1"/>
              <a:t>next training 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8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32359</TotalTime>
  <Words>140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Office Theme</vt:lpstr>
      <vt:lpstr>I03 - Layout, images, and watermarks</vt:lpstr>
      <vt:lpstr>Program</vt:lpstr>
      <vt:lpstr>Execution</vt:lpstr>
      <vt:lpstr>Reflection</vt:lpstr>
      <vt:lpstr>Preparation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Sillemann</dc:creator>
  <cp:lastModifiedBy>René Brummel</cp:lastModifiedBy>
  <cp:revision>124</cp:revision>
  <dcterms:created xsi:type="dcterms:W3CDTF">2015-07-06T14:00:29Z</dcterms:created>
  <dcterms:modified xsi:type="dcterms:W3CDTF">2019-02-07T14:38:04Z</dcterms:modified>
</cp:coreProperties>
</file>