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09" r:id="rId3"/>
    <p:sldId id="380" r:id="rId4"/>
    <p:sldId id="328" r:id="rId5"/>
    <p:sldId id="385" r:id="rId6"/>
    <p:sldId id="387" r:id="rId7"/>
    <p:sldId id="389" r:id="rId8"/>
    <p:sldId id="390" r:id="rId9"/>
    <p:sldId id="388" r:id="rId10"/>
    <p:sldId id="296" r:id="rId11"/>
    <p:sldId id="382" r:id="rId12"/>
    <p:sldId id="383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4215"/>
    <a:srgbClr val="F2F2F3"/>
    <a:srgbClr val="FF6925"/>
    <a:srgbClr val="727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60528" autoAdjust="0"/>
  </p:normalViewPr>
  <p:slideViewPr>
    <p:cSldViewPr snapToGrid="0">
      <p:cViewPr varScale="1">
        <p:scale>
          <a:sx n="69" d="100"/>
          <a:sy n="69" d="100"/>
        </p:scale>
        <p:origin x="2184" y="60"/>
      </p:cViewPr>
      <p:guideLst/>
    </p:cSldViewPr>
  </p:slideViewPr>
  <p:outlineViewPr>
    <p:cViewPr>
      <p:scale>
        <a:sx n="33" d="100"/>
        <a:sy n="33" d="100"/>
      </p:scale>
      <p:origin x="0" y="-22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F8F93E-CBD3-4B51-8021-A5CAA29A26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4B162-1D31-4E50-9EFF-392A4422D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C5CD7-E1E8-4B1C-AC9A-EB81F370EC71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82463-9020-42D8-A7B0-0D52FB5842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F61E9-7E74-4F88-BE02-490DE05A06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95ABC-6064-4839-A52C-BBDCCD3A6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00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605A9-D843-407C-9CBE-B56DCAD297D7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E503F-FB1D-4EEF-B3E2-A9953D47E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6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E503F-FB1D-4EEF-B3E2-A9953D47E1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74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E503F-FB1D-4EEF-B3E2-A9953D47E1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21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E503F-FB1D-4EEF-B3E2-A9953D47E1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00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E503F-FB1D-4EEF-B3E2-A9953D47E1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7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E503F-FB1D-4EEF-B3E2-A9953D47E1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03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E503F-FB1D-4EEF-B3E2-A9953D47E1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77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E503F-FB1D-4EEF-B3E2-A9953D47E1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2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22-06-2019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101" y="5406230"/>
            <a:ext cx="3675798" cy="91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8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22-06-2019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9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22-06-2019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30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22-06-2019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83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22-06-2019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86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22-06-2019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82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22-06-2019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36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22-06-2019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2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22-06-2019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1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0688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22-06-2019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4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22-06-2019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048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22-06-2019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6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22-06-2019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0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22-06-2019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8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22-06-2019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8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22-06-2019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8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06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7820E-34FD-4988-B782-4EA914680210}" type="datetimeFigureOut">
              <a:rPr lang="da-DK" smtClean="0"/>
              <a:t>22-06-2019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047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60" r:id="rId6"/>
    <p:sldLayoutId id="2147483653" r:id="rId7"/>
    <p:sldLayoutId id="2147483661" r:id="rId8"/>
    <p:sldLayoutId id="2147483654" r:id="rId9"/>
    <p:sldLayoutId id="2147483662" r:id="rId10"/>
    <p:sldLayoutId id="2147483655" r:id="rId11"/>
    <p:sldLayoutId id="2147483663" r:id="rId12"/>
    <p:sldLayoutId id="2147483656" r:id="rId13"/>
    <p:sldLayoutId id="2147483664" r:id="rId14"/>
    <p:sldLayoutId id="2147483657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6421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_cSzi7jnmM&amp;list=PLtpjnuA-F0c9bZf3emvhz86-S1uX0a0II&amp;index=8&amp;t=0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W02 – Basics of the Designer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369300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620EF-3395-42AF-BDAC-D4B08A30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Exercise</a:t>
            </a:r>
            <a:endParaRPr lang="en-US" noProof="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153E6F-6950-423A-BE32-8F98C2ADF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Customer top 10 report from Report 89000, W02 Customer Top 10;</a:t>
            </a:r>
          </a:p>
          <a:p>
            <a:r>
              <a:rPr lang="en-US" dirty="0"/>
              <a:t>Add a bar Chart to this report;</a:t>
            </a:r>
          </a:p>
          <a:p>
            <a:r>
              <a:rPr lang="en-US" noProof="0" dirty="0"/>
              <a:t>Export the layout you created and use it for report 89001, </a:t>
            </a:r>
            <a:r>
              <a:rPr lang="en-US"/>
              <a:t>W02 Vendor Top 10</a:t>
            </a:r>
            <a:r>
              <a:rPr lang="en-US" noProof="0"/>
              <a:t>.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853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5CC3-91F1-405E-A2A8-96A2CD36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22C3C060-51B7-4E00-9A60-72424D898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6977" y="941625"/>
            <a:ext cx="3500368" cy="3500368"/>
          </a:xfrm>
          <a:prstGeom prst="rect">
            <a:avLst/>
          </a:prstGeom>
        </p:spPr>
      </p:pic>
      <p:pic>
        <p:nvPicPr>
          <p:cNvPr id="8" name="Graphic 7" descr="Puzzle pieces">
            <a:extLst>
              <a:ext uri="{FF2B5EF4-FFF2-40B4-BE49-F238E27FC236}">
                <a16:creationId xmlns:a16="http://schemas.microsoft.com/office/drawing/2014/main" id="{49DAEE3F-A94F-4B66-9186-25BFA26421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5364" y="3419338"/>
            <a:ext cx="2315183" cy="2315183"/>
          </a:xfrm>
          <a:prstGeom prst="rect">
            <a:avLst/>
          </a:prstGeom>
        </p:spPr>
      </p:pic>
      <p:pic>
        <p:nvPicPr>
          <p:cNvPr id="10" name="Graphic 9" descr="Question mark">
            <a:extLst>
              <a:ext uri="{FF2B5EF4-FFF2-40B4-BE49-F238E27FC236}">
                <a16:creationId xmlns:a16="http://schemas.microsoft.com/office/drawing/2014/main" id="{465D421F-722E-4CE6-ACBA-963540277E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4209" y="1628567"/>
            <a:ext cx="1545903" cy="154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7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D80D-038E-4E50-A8AB-E3AB84AC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82707-7771-47B7-94F3-C05AA3870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30" y="1690688"/>
            <a:ext cx="10515600" cy="3915678"/>
          </a:xfrm>
        </p:spPr>
        <p:txBody>
          <a:bodyPr/>
          <a:lstStyle/>
          <a:p>
            <a:r>
              <a:rPr lang="en-US" dirty="0"/>
              <a:t>Create a new ForNAV report (Non </a:t>
            </a:r>
            <a:r>
              <a:rPr lang="en-US"/>
              <a:t>cloud example)</a:t>
            </a:r>
            <a:endParaRPr lang="en-US" dirty="0"/>
          </a:p>
          <a:p>
            <a:r>
              <a:rPr lang="en-US" dirty="0">
                <a:hlinkClick r:id="rId2"/>
              </a:rPr>
              <a:t>https://www.youtube.com/watch?v=b_cSzi7jnmM&amp;list=PLtpjnuA-F0c9bZf3emvhz86-S1uX0a0II&amp;index=8&amp;t=0s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988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B414-BE9B-4DBE-BCCC-8A5CBCB7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BE4F6-9D02-4A0C-8E51-F5CBE89A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 from the previous module</a:t>
            </a:r>
          </a:p>
          <a:p>
            <a:r>
              <a:rPr lang="en-US" dirty="0"/>
              <a:t>Setup</a:t>
            </a:r>
          </a:p>
          <a:p>
            <a:r>
              <a:rPr lang="nl-NL" dirty="0"/>
              <a:t>Editing ForNAV </a:t>
            </a:r>
            <a:r>
              <a:rPr lang="nl-NL" dirty="0" err="1"/>
              <a:t>reports</a:t>
            </a:r>
            <a:endParaRPr lang="nl-NL" dirty="0"/>
          </a:p>
          <a:p>
            <a:r>
              <a:rPr lang="en-US" dirty="0"/>
              <a:t>Fundamentals of the ForNAV Designer</a:t>
            </a:r>
            <a:endParaRPr lang="nl-NL" dirty="0"/>
          </a:p>
          <a:p>
            <a:r>
              <a:rPr lang="nl-NL" dirty="0" err="1"/>
              <a:t>Multilanguage</a:t>
            </a:r>
            <a:endParaRPr lang="en-US" dirty="0"/>
          </a:p>
          <a:p>
            <a:r>
              <a:rPr lang="en-US" dirty="0"/>
              <a:t>Charts and Sparklines</a:t>
            </a:r>
          </a:p>
          <a:p>
            <a:r>
              <a:rPr lang="en-US" dirty="0"/>
              <a:t>Export and Import a custom layout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092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Thought bubble">
            <a:extLst>
              <a:ext uri="{FF2B5EF4-FFF2-40B4-BE49-F238E27FC236}">
                <a16:creationId xmlns:a16="http://schemas.microsoft.com/office/drawing/2014/main" id="{1D8FD0A6-3111-42FC-B746-BC6588269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66977" y="941625"/>
            <a:ext cx="3500368" cy="3500368"/>
          </a:xfrm>
          <a:prstGeom prst="rect">
            <a:avLst/>
          </a:prstGeom>
        </p:spPr>
      </p:pic>
      <p:pic>
        <p:nvPicPr>
          <p:cNvPr id="7" name="Graphic 6" descr="Puzzle pieces">
            <a:extLst>
              <a:ext uri="{FF2B5EF4-FFF2-40B4-BE49-F238E27FC236}">
                <a16:creationId xmlns:a16="http://schemas.microsoft.com/office/drawing/2014/main" id="{3B8A8CEA-43FE-4A37-9FF5-A726721083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55364" y="3419338"/>
            <a:ext cx="2315183" cy="23151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5B5CC3-91F1-405E-A2A8-96A2CD36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from the previous module</a:t>
            </a:r>
          </a:p>
        </p:txBody>
      </p:sp>
      <p:pic>
        <p:nvPicPr>
          <p:cNvPr id="13" name="Graphic 12" descr="Question mark">
            <a:extLst>
              <a:ext uri="{FF2B5EF4-FFF2-40B4-BE49-F238E27FC236}">
                <a16:creationId xmlns:a16="http://schemas.microsoft.com/office/drawing/2014/main" id="{59457B94-F07A-4507-AA9B-C9A335B32C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44209" y="1628567"/>
            <a:ext cx="1545903" cy="154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7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9288-BBA5-4DC0-8E54-155B6798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pic>
        <p:nvPicPr>
          <p:cNvPr id="7" name="Afbeelding 2">
            <a:extLst>
              <a:ext uri="{FF2B5EF4-FFF2-40B4-BE49-F238E27FC236}">
                <a16:creationId xmlns:a16="http://schemas.microsoft.com/office/drawing/2014/main" id="{1F3B06D7-BF9F-4551-8B26-386C6F596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607158"/>
            <a:ext cx="5181600" cy="2879242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4855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9288-BBA5-4DC0-8E54-155B6798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Editing ForNAV </a:t>
            </a:r>
            <a:r>
              <a:rPr lang="nl-NL" dirty="0" err="1"/>
              <a:t>reports</a:t>
            </a:r>
            <a:endParaRPr lang="en-US" dirty="0"/>
          </a:p>
        </p:txBody>
      </p:sp>
      <p:pic>
        <p:nvPicPr>
          <p:cNvPr id="7" name="Afbeelding 2">
            <a:extLst>
              <a:ext uri="{FF2B5EF4-FFF2-40B4-BE49-F238E27FC236}">
                <a16:creationId xmlns:a16="http://schemas.microsoft.com/office/drawing/2014/main" id="{1F3B06D7-BF9F-4551-8B26-386C6F596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607158"/>
            <a:ext cx="5181600" cy="2879242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3557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9288-BBA5-4DC0-8E54-155B6798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the designer</a:t>
            </a:r>
          </a:p>
        </p:txBody>
      </p:sp>
      <p:pic>
        <p:nvPicPr>
          <p:cNvPr id="7" name="Afbeelding 2">
            <a:extLst>
              <a:ext uri="{FF2B5EF4-FFF2-40B4-BE49-F238E27FC236}">
                <a16:creationId xmlns:a16="http://schemas.microsoft.com/office/drawing/2014/main" id="{1F3B06D7-BF9F-4551-8B26-386C6F596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607158"/>
            <a:ext cx="5181600" cy="2879242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4614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9288-BBA5-4DC0-8E54-155B6798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Multilanguage</a:t>
            </a:r>
          </a:p>
        </p:txBody>
      </p:sp>
      <p:pic>
        <p:nvPicPr>
          <p:cNvPr id="7" name="Afbeelding 2">
            <a:extLst>
              <a:ext uri="{FF2B5EF4-FFF2-40B4-BE49-F238E27FC236}">
                <a16:creationId xmlns:a16="http://schemas.microsoft.com/office/drawing/2014/main" id="{1F3B06D7-BF9F-4551-8B26-386C6F596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607158"/>
            <a:ext cx="5181600" cy="2879242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3227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9288-BBA5-4DC0-8E54-155B6798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and Sparklines</a:t>
            </a:r>
          </a:p>
        </p:txBody>
      </p:sp>
      <p:pic>
        <p:nvPicPr>
          <p:cNvPr id="7" name="Afbeelding 2">
            <a:extLst>
              <a:ext uri="{FF2B5EF4-FFF2-40B4-BE49-F238E27FC236}">
                <a16:creationId xmlns:a16="http://schemas.microsoft.com/office/drawing/2014/main" id="{1F3B06D7-BF9F-4551-8B26-386C6F596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607158"/>
            <a:ext cx="5181600" cy="2879242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9904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9288-BBA5-4DC0-8E54-155B6798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and Import a custom layout</a:t>
            </a:r>
          </a:p>
        </p:txBody>
      </p:sp>
      <p:pic>
        <p:nvPicPr>
          <p:cNvPr id="7" name="Afbeelding 2">
            <a:extLst>
              <a:ext uri="{FF2B5EF4-FFF2-40B4-BE49-F238E27FC236}">
                <a16:creationId xmlns:a16="http://schemas.microsoft.com/office/drawing/2014/main" id="{1F3B06D7-BF9F-4551-8B26-386C6F596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607158"/>
            <a:ext cx="5181600" cy="2879242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77816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36937</TotalTime>
  <Words>146</Words>
  <Application>Microsoft Office PowerPoint</Application>
  <PresentationFormat>Widescreen</PresentationFormat>
  <Paragraphs>32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Verdana</vt:lpstr>
      <vt:lpstr>Office Theme</vt:lpstr>
      <vt:lpstr>W02 – Basics of the Designer</vt:lpstr>
      <vt:lpstr>Program</vt:lpstr>
      <vt:lpstr>Recap from the previous module</vt:lpstr>
      <vt:lpstr>Setup</vt:lpstr>
      <vt:lpstr>Editing ForNAV reports</vt:lpstr>
      <vt:lpstr>Fundamentals of the designer</vt:lpstr>
      <vt:lpstr>Multilanguage</vt:lpstr>
      <vt:lpstr>Charts and Sparklines</vt:lpstr>
      <vt:lpstr>Export and Import a custom layout</vt:lpstr>
      <vt:lpstr>Exercise</vt:lpstr>
      <vt:lpstr>Questions?</vt:lpstr>
      <vt:lpstr>Further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Sillemann</dc:creator>
  <cp:lastModifiedBy>René Brummel</cp:lastModifiedBy>
  <cp:revision>278</cp:revision>
  <dcterms:created xsi:type="dcterms:W3CDTF">2015-07-06T14:00:29Z</dcterms:created>
  <dcterms:modified xsi:type="dcterms:W3CDTF">2019-06-22T08:39:08Z</dcterms:modified>
</cp:coreProperties>
</file>