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294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153" d="100"/>
          <a:sy n="153" d="100"/>
        </p:scale>
        <p:origin x="62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571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What are we going to do?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Students will do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What did we just do, what are the results?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32351</TotalTime>
  <Words>32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Module Name</vt:lpstr>
      <vt:lpstr>Program</vt:lpstr>
      <vt:lpstr>Demo</vt:lpstr>
      <vt:lpstr>Preparation</vt:lpstr>
      <vt:lpstr>Execution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116</cp:revision>
  <dcterms:created xsi:type="dcterms:W3CDTF">2015-07-06T14:00:29Z</dcterms:created>
  <dcterms:modified xsi:type="dcterms:W3CDTF">2018-11-12T19:10:45Z</dcterms:modified>
</cp:coreProperties>
</file>