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294" r:id="rId4"/>
    <p:sldId id="312" r:id="rId5"/>
    <p:sldId id="310" r:id="rId6"/>
    <p:sldId id="31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107" d="100"/>
          <a:sy n="107" d="100"/>
        </p:scale>
        <p:origin x="74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15-06-20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15-06-2020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ForNAV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the ForNAV Designer</a:t>
            </a:r>
          </a:p>
          <a:p>
            <a:r>
              <a:rPr lang="en-US" dirty="0"/>
              <a:t>Setup ForNAV for SaaS</a:t>
            </a:r>
          </a:p>
          <a:p>
            <a:r>
              <a:rPr lang="en-US" dirty="0"/>
              <a:t>Setup ForNAV for On Premise</a:t>
            </a:r>
          </a:p>
          <a:p>
            <a:r>
              <a:rPr lang="en-US" dirty="0"/>
              <a:t>Setup the Customizable Report Pack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ForNAV Designer</a:t>
            </a:r>
          </a:p>
        </p:txBody>
      </p:sp>
    </p:spTree>
    <p:extLst>
      <p:ext uri="{BB962C8B-B14F-4D97-AF65-F5344CB8AC3E}">
        <p14:creationId xmlns:p14="http://schemas.microsoft.com/office/powerpoint/2010/main" val="272571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ForNAV for SaaS</a:t>
            </a:r>
          </a:p>
        </p:txBody>
      </p:sp>
    </p:spTree>
    <p:extLst>
      <p:ext uri="{BB962C8B-B14F-4D97-AF65-F5344CB8AC3E}">
        <p14:creationId xmlns:p14="http://schemas.microsoft.com/office/powerpoint/2010/main" val="273822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ForNAV for On Premise</a:t>
            </a:r>
          </a:p>
        </p:txBody>
      </p:sp>
    </p:spTree>
    <p:extLst>
      <p:ext uri="{BB962C8B-B14F-4D97-AF65-F5344CB8AC3E}">
        <p14:creationId xmlns:p14="http://schemas.microsoft.com/office/powerpoint/2010/main" val="163207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Customizable Report Pack</a:t>
            </a:r>
          </a:p>
        </p:txBody>
      </p:sp>
    </p:spTree>
    <p:extLst>
      <p:ext uri="{BB962C8B-B14F-4D97-AF65-F5344CB8AC3E}">
        <p14:creationId xmlns:p14="http://schemas.microsoft.com/office/powerpoint/2010/main" val="40669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32392</TotalTime>
  <Words>39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ForNAV Setup</vt:lpstr>
      <vt:lpstr>Program</vt:lpstr>
      <vt:lpstr>Install the ForNAV Designer</vt:lpstr>
      <vt:lpstr>Setup ForNAV for SaaS</vt:lpstr>
      <vt:lpstr>Setup ForNAV for On Premise</vt:lpstr>
      <vt:lpstr>Setup the Customizable Report Pack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122</cp:revision>
  <dcterms:created xsi:type="dcterms:W3CDTF">2015-07-06T14:00:29Z</dcterms:created>
  <dcterms:modified xsi:type="dcterms:W3CDTF">2020-06-15T08:58:37Z</dcterms:modified>
</cp:coreProperties>
</file>