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94" r:id="rId3"/>
    <p:sldId id="295" r:id="rId4"/>
    <p:sldId id="296" r:id="rId5"/>
    <p:sldId id="381" r:id="rId6"/>
    <p:sldId id="380" r:id="rId7"/>
    <p:sldId id="297" r:id="rId8"/>
    <p:sldId id="300" r:id="rId9"/>
    <p:sldId id="301" r:id="rId10"/>
    <p:sldId id="299" r:id="rId11"/>
    <p:sldId id="298" r:id="rId12"/>
    <p:sldId id="302" r:id="rId13"/>
    <p:sldId id="303" r:id="rId14"/>
    <p:sldId id="304" r:id="rId15"/>
    <p:sldId id="305" r:id="rId16"/>
    <p:sldId id="306" r:id="rId17"/>
    <p:sldId id="307" r:id="rId18"/>
    <p:sldId id="308" r:id="rId19"/>
    <p:sldId id="309" r:id="rId20"/>
    <p:sldId id="310" r:id="rId21"/>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4215"/>
    <a:srgbClr val="FF6925"/>
    <a:srgbClr val="72706E"/>
    <a:srgbClr val="F2F2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74093" autoAdjust="0"/>
  </p:normalViewPr>
  <p:slideViewPr>
    <p:cSldViewPr snapToGrid="0">
      <p:cViewPr varScale="1">
        <p:scale>
          <a:sx n="84" d="100"/>
          <a:sy n="84" d="100"/>
        </p:scale>
        <p:origin x="1500"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7605A9-D843-407C-9CBE-B56DCAD297D7}" type="datetimeFigureOut">
              <a:rPr lang="en-US" smtClean="0"/>
              <a:t>9/4/2020</a:t>
            </a:fld>
            <a:endParaRPr lang="en-US"/>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2E503F-FB1D-4EEF-B3E2-A9953D47E173}" type="slidenum">
              <a:rPr lang="en-US" smtClean="0"/>
              <a:t>‹#›</a:t>
            </a:fld>
            <a:endParaRPr lang="en-US"/>
          </a:p>
        </p:txBody>
      </p:sp>
    </p:spTree>
    <p:extLst>
      <p:ext uri="{BB962C8B-B14F-4D97-AF65-F5344CB8AC3E}">
        <p14:creationId xmlns:p14="http://schemas.microsoft.com/office/powerpoint/2010/main" val="2475365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a:t>Introduce yourself and ask the group to introduce themselves</a:t>
            </a:r>
          </a:p>
        </p:txBody>
      </p:sp>
      <p:sp>
        <p:nvSpPr>
          <p:cNvPr id="4" name="Tijdelijke aanduiding voor dianummer 3"/>
          <p:cNvSpPr>
            <a:spLocks noGrp="1"/>
          </p:cNvSpPr>
          <p:nvPr>
            <p:ph type="sldNum" sz="quarter" idx="10"/>
          </p:nvPr>
        </p:nvSpPr>
        <p:spPr/>
        <p:txBody>
          <a:bodyPr/>
          <a:lstStyle/>
          <a:p>
            <a:fld id="{D02E503F-FB1D-4EEF-B3E2-A9953D47E173}" type="slidenum">
              <a:rPr lang="en-US" smtClean="0"/>
              <a:t>1</a:t>
            </a:fld>
            <a:endParaRPr lang="en-US"/>
          </a:p>
        </p:txBody>
      </p:sp>
    </p:spTree>
    <p:extLst>
      <p:ext uri="{BB962C8B-B14F-4D97-AF65-F5344CB8AC3E}">
        <p14:creationId xmlns:p14="http://schemas.microsoft.com/office/powerpoint/2010/main" val="2488433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a:t>Make a list of the modules you will go through. Briefly explain what each module teaches.</a:t>
            </a:r>
          </a:p>
          <a:p>
            <a:endParaRPr lang="en-US" noProof="0" dirty="0"/>
          </a:p>
          <a:p>
            <a:r>
              <a:rPr lang="en-US" noProof="0" dirty="0"/>
              <a:t>Delete the modules </a:t>
            </a:r>
            <a:r>
              <a:rPr lang="en-US" noProof="0"/>
              <a:t>you will not teach.</a:t>
            </a:r>
            <a:endParaRPr lang="en-US" noProof="0" dirty="0"/>
          </a:p>
        </p:txBody>
      </p:sp>
      <p:sp>
        <p:nvSpPr>
          <p:cNvPr id="4" name="Tijdelijke aanduiding voor dianummer 3"/>
          <p:cNvSpPr>
            <a:spLocks noGrp="1"/>
          </p:cNvSpPr>
          <p:nvPr>
            <p:ph type="sldNum" sz="quarter" idx="10"/>
          </p:nvPr>
        </p:nvSpPr>
        <p:spPr/>
        <p:txBody>
          <a:bodyPr/>
          <a:lstStyle/>
          <a:p>
            <a:fld id="{D02E503F-FB1D-4EEF-B3E2-A9953D47E173}" type="slidenum">
              <a:rPr lang="en-US" smtClean="0"/>
              <a:t>2</a:t>
            </a:fld>
            <a:endParaRPr lang="en-US"/>
          </a:p>
        </p:txBody>
      </p:sp>
    </p:spTree>
    <p:extLst>
      <p:ext uri="{BB962C8B-B14F-4D97-AF65-F5344CB8AC3E}">
        <p14:creationId xmlns:p14="http://schemas.microsoft.com/office/powerpoint/2010/main" val="1605301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a:t>Briefly explain the training method.</a:t>
            </a:r>
          </a:p>
          <a:p>
            <a:endParaRPr lang="en-US" noProof="0" dirty="0"/>
          </a:p>
          <a:p>
            <a:r>
              <a:rPr lang="en-US" sz="1200" b="1" kern="1200" dirty="0">
                <a:solidFill>
                  <a:schemeClr val="tx1"/>
                </a:solidFill>
                <a:effectLst/>
                <a:latin typeface="+mn-lt"/>
                <a:ea typeface="+mn-ea"/>
                <a:cs typeface="+mn-cs"/>
              </a:rPr>
              <a:t>Preparation. </a:t>
            </a:r>
            <a:r>
              <a:rPr lang="en-US" sz="1200" kern="1200" dirty="0">
                <a:solidFill>
                  <a:schemeClr val="tx1"/>
                </a:solidFill>
                <a:effectLst/>
                <a:latin typeface="+mn-lt"/>
                <a:ea typeface="+mn-ea"/>
                <a:cs typeface="+mn-cs"/>
              </a:rPr>
              <a:t>Make sure the students know what it is you are asking from them Run through the exercise and ask questions to see if the students know what it is you are asking from them. Help the students plan their work. Create a rough outline or design of what the students are going to be doing.</a:t>
            </a:r>
          </a:p>
          <a:p>
            <a:endParaRPr lang="nl-NL"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Execution, </a:t>
            </a:r>
            <a:r>
              <a:rPr lang="en-US" sz="1200" kern="1200" dirty="0">
                <a:solidFill>
                  <a:schemeClr val="tx1"/>
                </a:solidFill>
                <a:effectLst/>
                <a:latin typeface="+mn-lt"/>
                <a:ea typeface="+mn-ea"/>
                <a:cs typeface="+mn-cs"/>
              </a:rPr>
              <a:t>Mostly coaching. Let students do their own work. Let them make mistakes and let them fix them themselves. Walk around to see what each is doing and ask open questions about the work you see. The point here is to have the students work with the software, not to have them execute flawless work. Questions like “what is the reason of…” or “how will that…” are ideal as they make the students think about what they are doing.</a:t>
            </a:r>
          </a:p>
          <a:p>
            <a:endParaRPr lang="nl-NL"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Reflection. </a:t>
            </a:r>
            <a:r>
              <a:rPr lang="en-US" sz="1200" kern="1200" dirty="0">
                <a:solidFill>
                  <a:schemeClr val="tx1"/>
                </a:solidFill>
                <a:effectLst/>
                <a:latin typeface="+mn-lt"/>
                <a:ea typeface="+mn-ea"/>
                <a:cs typeface="+mn-cs"/>
              </a:rPr>
              <a:t>Walk through the completed exercise with the students. If the students are comfortable with it let them present their own work and discuss with the group. If not, then ask questions like “How did you solve this?”. Run through the “perfect example” with the students but realize that there is more than one solution to any problem, so students might do something different and get perfect results. If so ask questions and keep an open mind.</a:t>
            </a:r>
            <a:endParaRPr lang="nl-NL" sz="1200" kern="1200" dirty="0">
              <a:solidFill>
                <a:schemeClr val="tx1"/>
              </a:solidFill>
              <a:effectLst/>
              <a:latin typeface="+mn-lt"/>
              <a:ea typeface="+mn-ea"/>
              <a:cs typeface="+mn-cs"/>
            </a:endParaRPr>
          </a:p>
          <a:p>
            <a:endParaRPr lang="en-US" noProof="0" dirty="0"/>
          </a:p>
        </p:txBody>
      </p:sp>
      <p:sp>
        <p:nvSpPr>
          <p:cNvPr id="4" name="Tijdelijke aanduiding voor dianummer 3"/>
          <p:cNvSpPr>
            <a:spLocks noGrp="1"/>
          </p:cNvSpPr>
          <p:nvPr>
            <p:ph type="sldNum" sz="quarter" idx="10"/>
          </p:nvPr>
        </p:nvSpPr>
        <p:spPr/>
        <p:txBody>
          <a:bodyPr/>
          <a:lstStyle/>
          <a:p>
            <a:fld id="{D02E503F-FB1D-4EEF-B3E2-A9953D47E173}" type="slidenum">
              <a:rPr lang="en-US" smtClean="0"/>
              <a:t>3</a:t>
            </a:fld>
            <a:endParaRPr lang="en-US"/>
          </a:p>
        </p:txBody>
      </p:sp>
    </p:spTree>
    <p:extLst>
      <p:ext uri="{BB962C8B-B14F-4D97-AF65-F5344CB8AC3E}">
        <p14:creationId xmlns:p14="http://schemas.microsoft.com/office/powerpoint/2010/main" val="30839519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da-DK"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p:cNvSpPr>
            <a:spLocks noGrp="1"/>
          </p:cNvSpPr>
          <p:nvPr>
            <p:ph type="dt" sz="half" idx="10"/>
          </p:nvPr>
        </p:nvSpPr>
        <p:spPr/>
        <p:txBody>
          <a:bodyPr/>
          <a:lstStyle/>
          <a:p>
            <a:fld id="{ACF7820E-34FD-4988-B782-4EA914680210}" type="datetimeFigureOut">
              <a:rPr lang="da-DK" smtClean="0"/>
              <a:t>04-09-2020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8325F80-B392-4D0D-8C7D-2694F289B31F}" type="slidenum">
              <a:rPr lang="da-DK" smtClean="0"/>
              <a:t>‹#›</a:t>
            </a:fld>
            <a:endParaRPr lang="da-DK"/>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58101" y="5406230"/>
            <a:ext cx="3675798" cy="913198"/>
          </a:xfrm>
          <a:prstGeom prst="rect">
            <a:avLst/>
          </a:prstGeom>
        </p:spPr>
      </p:pic>
    </p:spTree>
    <p:extLst>
      <p:ext uri="{BB962C8B-B14F-4D97-AF65-F5344CB8AC3E}">
        <p14:creationId xmlns:p14="http://schemas.microsoft.com/office/powerpoint/2010/main" val="892383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ACF7820E-34FD-4988-B782-4EA914680210}" type="datetimeFigureOut">
              <a:rPr lang="da-DK" smtClean="0"/>
              <a:t>04-09-2020</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78325F80-B392-4D0D-8C7D-2694F289B31F}" type="slidenum">
              <a:rPr lang="da-DK" smtClean="0"/>
              <a:t>‹#›</a:t>
            </a:fld>
            <a:endParaRPr lang="da-DK"/>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2828293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F7820E-34FD-4988-B782-4EA914680210}" type="datetimeFigureOut">
              <a:rPr lang="da-DK" smtClean="0"/>
              <a:t>04-09-2020</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78325F80-B392-4D0D-8C7D-2694F289B31F}" type="slidenum">
              <a:rPr lang="da-DK" smtClean="0"/>
              <a:t>‹#›</a:t>
            </a:fld>
            <a:endParaRPr lang="da-DK"/>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3839430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F7820E-34FD-4988-B782-4EA914680210}" type="datetimeFigureOut">
              <a:rPr lang="da-DK" smtClean="0"/>
              <a:t>04-09-2020</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78325F80-B392-4D0D-8C7D-2694F289B31F}" type="slidenum">
              <a:rPr lang="da-DK" smtClean="0"/>
              <a:t>‹#›</a:t>
            </a:fld>
            <a:endParaRPr lang="da-DK"/>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21844833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endParaRPr lang="da-DK" dirty="0"/>
          </a:p>
        </p:txBody>
      </p:sp>
      <p:sp>
        <p:nvSpPr>
          <p:cNvPr id="3" name="Content Placeholder 2"/>
          <p:cNvSpPr>
            <a:spLocks noGrp="1"/>
          </p:cNvSpPr>
          <p:nvPr>
            <p:ph idx="1"/>
          </p:nvPr>
        </p:nvSpPr>
        <p:spPr>
          <a:xfrm>
            <a:off x="5183188" y="987426"/>
            <a:ext cx="6172200" cy="4753878"/>
          </a:xfrm>
        </p:spPr>
        <p:txBody>
          <a:bodyPr/>
          <a:lstStyle>
            <a:lvl1pPr>
              <a:defRPr lang="en-US" sz="3200" kern="1200" dirty="0" smtClean="0">
                <a:solidFill>
                  <a:srgbClr val="E64215"/>
                </a:solidFill>
                <a:latin typeface="+mj-lt"/>
                <a:ea typeface="+mj-ea"/>
                <a:cs typeface="+mj-cs"/>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4" name="Text Placeholder 3"/>
          <p:cNvSpPr>
            <a:spLocks noGrp="1"/>
          </p:cNvSpPr>
          <p:nvPr>
            <p:ph type="body" sz="half" idx="2"/>
          </p:nvPr>
        </p:nvSpPr>
        <p:spPr>
          <a:xfrm>
            <a:off x="839788" y="2057400"/>
            <a:ext cx="3932237" cy="371793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F7820E-34FD-4988-B782-4EA914680210}" type="datetimeFigureOut">
              <a:rPr lang="da-DK" smtClean="0"/>
              <a:t>04-09-2020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8325F80-B392-4D0D-8C7D-2694F289B31F}" type="slidenum">
              <a:rPr lang="da-DK" smtClean="0"/>
              <a:t>‹#›</a:t>
            </a:fld>
            <a:endParaRPr lang="da-DK"/>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994186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endParaRPr lang="da-DK" dirty="0"/>
          </a:p>
        </p:txBody>
      </p:sp>
      <p:sp>
        <p:nvSpPr>
          <p:cNvPr id="3" name="Content Placeholder 2"/>
          <p:cNvSpPr>
            <a:spLocks noGrp="1"/>
          </p:cNvSpPr>
          <p:nvPr>
            <p:ph idx="1"/>
          </p:nvPr>
        </p:nvSpPr>
        <p:spPr>
          <a:xfrm>
            <a:off x="5183188" y="987425"/>
            <a:ext cx="6172200" cy="4873625"/>
          </a:xfrm>
        </p:spPr>
        <p:txBody>
          <a:bodyPr/>
          <a:lstStyle>
            <a:lvl1pPr>
              <a:defRPr lang="en-US" sz="3200" kern="1200" dirty="0" smtClean="0">
                <a:solidFill>
                  <a:srgbClr val="E64215"/>
                </a:solidFill>
                <a:latin typeface="+mj-lt"/>
                <a:ea typeface="+mj-ea"/>
                <a:cs typeface="+mj-cs"/>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F7820E-34FD-4988-B782-4EA914680210}" type="datetimeFigureOut">
              <a:rPr lang="da-DK" smtClean="0"/>
              <a:t>04-09-2020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8325F80-B392-4D0D-8C7D-2694F289B31F}" type="slidenum">
              <a:rPr lang="da-DK" smtClean="0"/>
              <a:t>‹#›</a:t>
            </a:fld>
            <a:endParaRPr lang="da-DK"/>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4006682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6"/>
            <a:ext cx="6172200" cy="475387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dirty="0"/>
          </a:p>
        </p:txBody>
      </p:sp>
      <p:sp>
        <p:nvSpPr>
          <p:cNvPr id="4" name="Text Placeholder 3"/>
          <p:cNvSpPr>
            <a:spLocks noGrp="1"/>
          </p:cNvSpPr>
          <p:nvPr>
            <p:ph type="body" sz="half" idx="2"/>
          </p:nvPr>
        </p:nvSpPr>
        <p:spPr>
          <a:xfrm>
            <a:off x="839788" y="2057400"/>
            <a:ext cx="3932237" cy="371793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F7820E-34FD-4988-B782-4EA914680210}" type="datetimeFigureOut">
              <a:rPr lang="da-DK" smtClean="0"/>
              <a:t>04-09-2020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8325F80-B392-4D0D-8C7D-2694F289B31F}" type="slidenum">
              <a:rPr lang="da-DK" smtClean="0"/>
              <a:t>‹#›</a:t>
            </a:fld>
            <a:endParaRPr lang="da-DK"/>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31018360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F7820E-34FD-4988-B782-4EA914680210}" type="datetimeFigureOut">
              <a:rPr lang="da-DK" smtClean="0"/>
              <a:t>04-09-2020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8325F80-B392-4D0D-8C7D-2694F289B31F}" type="slidenum">
              <a:rPr lang="da-DK" smtClean="0"/>
              <a:t>‹#›</a:t>
            </a:fld>
            <a:endParaRPr lang="da-DK"/>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2635929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a:xfrm>
            <a:off x="838200" y="1825625"/>
            <a:ext cx="10515600" cy="39156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ACF7820E-34FD-4988-B782-4EA914680210}" type="datetimeFigureOut">
              <a:rPr lang="da-DK" smtClean="0"/>
              <a:t>04-09-2020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8325F80-B392-4D0D-8C7D-2694F289B31F}" type="slidenum">
              <a:rPr lang="da-DK" smtClean="0"/>
              <a:t>‹#›</a:t>
            </a:fld>
            <a:endParaRPr lang="da-DK"/>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3012913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a:xfrm>
            <a:off x="838200" y="1840688"/>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ACF7820E-34FD-4988-B782-4EA914680210}" type="datetimeFigureOut">
              <a:rPr lang="da-DK" smtClean="0"/>
              <a:t>04-09-2020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8325F80-B392-4D0D-8C7D-2694F289B31F}" type="slidenum">
              <a:rPr lang="da-DK" smtClean="0"/>
              <a:t>‹#›</a:t>
            </a:fld>
            <a:endParaRPr lang="da-DK"/>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2935646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F7820E-34FD-4988-B782-4EA914680210}" type="datetimeFigureOut">
              <a:rPr lang="da-DK" smtClean="0"/>
              <a:t>04-09-2020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8325F80-B392-4D0D-8C7D-2694F289B31F}" type="slidenum">
              <a:rPr lang="da-DK" smtClean="0"/>
              <a:t>‹#›</a:t>
            </a:fld>
            <a:endParaRPr lang="da-DK"/>
          </a:p>
        </p:txBody>
      </p:sp>
    </p:spTree>
    <p:extLst>
      <p:ext uri="{BB962C8B-B14F-4D97-AF65-F5344CB8AC3E}">
        <p14:creationId xmlns:p14="http://schemas.microsoft.com/office/powerpoint/2010/main" val="92048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39156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39156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ACF7820E-34FD-4988-B782-4EA914680210}" type="datetimeFigureOut">
              <a:rPr lang="da-DK" smtClean="0"/>
              <a:t>04-09-2020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8325F80-B392-4D0D-8C7D-2694F289B31F}" type="slidenum">
              <a:rPr lang="da-DK" smtClean="0"/>
              <a:t>‹#›</a:t>
            </a:fld>
            <a:endParaRPr lang="da-DK"/>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873465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ACF7820E-34FD-4988-B782-4EA914680210}" type="datetimeFigureOut">
              <a:rPr lang="da-DK" smtClean="0"/>
              <a:t>04-09-2020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8325F80-B392-4D0D-8C7D-2694F289B31F}" type="slidenum">
              <a:rPr lang="da-DK" smtClean="0"/>
              <a:t>‹#›</a:t>
            </a:fld>
            <a:endParaRPr lang="da-DK"/>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825804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236228"/>
          </a:xfrm>
        </p:spPr>
        <p:txBody>
          <a:bodyPr/>
          <a:lstStyle>
            <a:lvl1pPr>
              <a:defRPr>
                <a:solidFill>
                  <a:srgbClr val="FF000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236228"/>
          </a:xfrm>
        </p:spPr>
        <p:txBody>
          <a:bodyPr/>
          <a:lstStyle>
            <a:lvl1pPr>
              <a:defRPr>
                <a:solidFill>
                  <a:srgbClr val="FF000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7" name="Date Placeholder 6"/>
          <p:cNvSpPr>
            <a:spLocks noGrp="1"/>
          </p:cNvSpPr>
          <p:nvPr>
            <p:ph type="dt" sz="half" idx="10"/>
          </p:nvPr>
        </p:nvSpPr>
        <p:spPr/>
        <p:txBody>
          <a:bodyPr/>
          <a:lstStyle/>
          <a:p>
            <a:fld id="{ACF7820E-34FD-4988-B782-4EA914680210}" type="datetimeFigureOut">
              <a:rPr lang="da-DK" smtClean="0"/>
              <a:t>04-09-2020</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78325F80-B392-4D0D-8C7D-2694F289B31F}" type="slidenum">
              <a:rPr lang="da-DK" smtClean="0"/>
              <a:t>‹#›</a:t>
            </a:fld>
            <a:endParaRPr lang="da-DK"/>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2542084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solidFill>
                  <a:srgbClr val="FF000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solidFill>
                  <a:srgbClr val="FF000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7" name="Date Placeholder 6"/>
          <p:cNvSpPr>
            <a:spLocks noGrp="1"/>
          </p:cNvSpPr>
          <p:nvPr>
            <p:ph type="dt" sz="half" idx="10"/>
          </p:nvPr>
        </p:nvSpPr>
        <p:spPr/>
        <p:txBody>
          <a:bodyPr/>
          <a:lstStyle/>
          <a:p>
            <a:fld id="{ACF7820E-34FD-4988-B782-4EA914680210}" type="datetimeFigureOut">
              <a:rPr lang="da-DK" smtClean="0"/>
              <a:t>04-09-2020</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78325F80-B392-4D0D-8C7D-2694F289B31F}" type="slidenum">
              <a:rPr lang="da-DK" smtClean="0"/>
              <a:t>‹#›</a:t>
            </a:fld>
            <a:endParaRPr lang="da-DK"/>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1296783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ACF7820E-34FD-4988-B782-4EA914680210}" type="datetimeFigureOut">
              <a:rPr lang="da-DK" smtClean="0"/>
              <a:t>04-09-2020</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78325F80-B392-4D0D-8C7D-2694F289B31F}" type="slidenum">
              <a:rPr lang="da-DK" smtClean="0"/>
              <a:t>‹#›</a:t>
            </a:fld>
            <a:endParaRPr lang="da-DK"/>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3138086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da-DK" dirty="0"/>
          </a:p>
        </p:txBody>
      </p:sp>
      <p:sp>
        <p:nvSpPr>
          <p:cNvPr id="3" name="Text Placeholder 2"/>
          <p:cNvSpPr>
            <a:spLocks noGrp="1"/>
          </p:cNvSpPr>
          <p:nvPr>
            <p:ph type="body" idx="1"/>
          </p:nvPr>
        </p:nvSpPr>
        <p:spPr>
          <a:xfrm>
            <a:off x="838200" y="1825625"/>
            <a:ext cx="10515600" cy="390643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F7820E-34FD-4988-B782-4EA914680210}" type="datetimeFigureOut">
              <a:rPr lang="da-DK" smtClean="0"/>
              <a:t>04-09-2020</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325F80-B392-4D0D-8C7D-2694F289B31F}" type="slidenum">
              <a:rPr lang="da-DK" smtClean="0"/>
              <a:t>‹#›</a:t>
            </a:fld>
            <a:endParaRPr lang="da-DK"/>
          </a:p>
        </p:txBody>
      </p:sp>
    </p:spTree>
    <p:extLst>
      <p:ext uri="{BB962C8B-B14F-4D97-AF65-F5344CB8AC3E}">
        <p14:creationId xmlns:p14="http://schemas.microsoft.com/office/powerpoint/2010/main" val="2020473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1" r:id="rId4"/>
    <p:sldLayoutId id="2147483652" r:id="rId5"/>
    <p:sldLayoutId id="2147483660" r:id="rId6"/>
    <p:sldLayoutId id="2147483653" r:id="rId7"/>
    <p:sldLayoutId id="2147483661" r:id="rId8"/>
    <p:sldLayoutId id="2147483654" r:id="rId9"/>
    <p:sldLayoutId id="2147483662" r:id="rId10"/>
    <p:sldLayoutId id="2147483655" r:id="rId11"/>
    <p:sldLayoutId id="2147483663" r:id="rId12"/>
    <p:sldLayoutId id="2147483656" r:id="rId13"/>
    <p:sldLayoutId id="2147483664" r:id="rId14"/>
    <p:sldLayoutId id="2147483657" r:id="rId15"/>
    <p:sldLayoutId id="2147483665" r:id="rId16"/>
  </p:sldLayoutIdLst>
  <p:txStyles>
    <p:titleStyle>
      <a:lvl1pPr algn="l" defTabSz="914400" rtl="0" eaLnBrk="1" latinLnBrk="0" hangingPunct="1">
        <a:lnSpc>
          <a:spcPct val="90000"/>
        </a:lnSpc>
        <a:spcBef>
          <a:spcPct val="0"/>
        </a:spcBef>
        <a:buNone/>
        <a:defRPr sz="4400" kern="1200">
          <a:solidFill>
            <a:srgbClr val="E64215"/>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fornav.com/category/knowledge-base/" TargetMode="External"/><Relationship Id="rId2" Type="http://schemas.openxmlformats.org/officeDocument/2006/relationships/hyperlink" Target="https://www.fornav.com/" TargetMode="External"/><Relationship Id="rId1" Type="http://schemas.openxmlformats.org/officeDocument/2006/relationships/slideLayout" Target="../slideLayouts/slideLayout2.xml"/><Relationship Id="rId6" Type="http://schemas.openxmlformats.org/officeDocument/2006/relationships/hyperlink" Target="mailto:support@fornav.com" TargetMode="External"/><Relationship Id="rId5" Type="http://schemas.openxmlformats.org/officeDocument/2006/relationships/hyperlink" Target="https://github.com/RedAndBundle/ForNAVSupport/issues" TargetMode="External"/><Relationship Id="rId4" Type="http://schemas.openxmlformats.org/officeDocument/2006/relationships/hyperlink" Target="https://www.youtube.com/channel/UCTcQJnsDioqwtpsFmMPu1rw"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3" name="Subtitle 2"/>
          <p:cNvSpPr>
            <a:spLocks noGrp="1"/>
          </p:cNvSpPr>
          <p:nvPr>
            <p:ph type="subTitle" idx="1"/>
          </p:nvPr>
        </p:nvSpPr>
        <p:spPr/>
        <p:txBody>
          <a:bodyPr/>
          <a:lstStyle/>
          <a:p>
            <a:r>
              <a:rPr lang="en-US" dirty="0"/>
              <a:t>René Brummel</a:t>
            </a:r>
          </a:p>
        </p:txBody>
      </p:sp>
    </p:spTree>
    <p:extLst>
      <p:ext uri="{BB962C8B-B14F-4D97-AF65-F5344CB8AC3E}">
        <p14:creationId xmlns:p14="http://schemas.microsoft.com/office/powerpoint/2010/main" val="36930075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Custom report layouts</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735359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Templates</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306026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Multilanguage</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86091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ForNAV Language module</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017501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Change fonts and show output</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86909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Adding data from other tables</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85505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Totals and transport</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86058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Adding DataItems</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86857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err="1"/>
              <a:t>Grouptotals</a:t>
            </a:r>
            <a:endParaRPr lang="en-US" dirty="0"/>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18771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Create a new report</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645461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E341178-AC09-40DB-98FE-D41B21C47D7D}"/>
              </a:ext>
            </a:extLst>
          </p:cNvPr>
          <p:cNvSpPr>
            <a:spLocks noGrp="1"/>
          </p:cNvSpPr>
          <p:nvPr>
            <p:ph type="title"/>
          </p:nvPr>
        </p:nvSpPr>
        <p:spPr/>
        <p:txBody>
          <a:bodyPr/>
          <a:lstStyle/>
          <a:p>
            <a:r>
              <a:rPr lang="en-US" dirty="0"/>
              <a:t>Modules</a:t>
            </a:r>
          </a:p>
        </p:txBody>
      </p:sp>
      <p:sp>
        <p:nvSpPr>
          <p:cNvPr id="2" name="TextBox 1">
            <a:extLst>
              <a:ext uri="{FF2B5EF4-FFF2-40B4-BE49-F238E27FC236}">
                <a16:creationId xmlns:a16="http://schemas.microsoft.com/office/drawing/2014/main" id="{E5E2EB6C-1211-455A-9943-AD8EDA5E3475}"/>
              </a:ext>
            </a:extLst>
          </p:cNvPr>
          <p:cNvSpPr txBox="1"/>
          <p:nvPr/>
        </p:nvSpPr>
        <p:spPr>
          <a:xfrm>
            <a:off x="536294" y="1582340"/>
            <a:ext cx="4892233" cy="2585323"/>
          </a:xfrm>
          <a:prstGeom prst="rect">
            <a:avLst/>
          </a:prstGeom>
          <a:noFill/>
        </p:spPr>
        <p:txBody>
          <a:bodyPr wrap="square" rtlCol="0">
            <a:spAutoFit/>
          </a:bodyPr>
          <a:lstStyle/>
          <a:p>
            <a:r>
              <a:rPr lang="en-US" dirty="0">
                <a:solidFill>
                  <a:srgbClr val="E64215"/>
                </a:solidFill>
              </a:rPr>
              <a:t>Session 1</a:t>
            </a:r>
          </a:p>
          <a:p>
            <a:r>
              <a:rPr lang="en-US" dirty="0"/>
              <a:t>- Setup</a:t>
            </a:r>
          </a:p>
          <a:p>
            <a:r>
              <a:rPr lang="en-US" dirty="0"/>
              <a:t>- Edit your first report</a:t>
            </a:r>
          </a:p>
          <a:p>
            <a:r>
              <a:rPr lang="en-US" dirty="0"/>
              <a:t>- Designer deep dive</a:t>
            </a:r>
            <a:endParaRPr lang="en-US" dirty="0">
              <a:solidFill>
                <a:srgbClr val="E64215"/>
              </a:solidFill>
            </a:endParaRPr>
          </a:p>
          <a:p>
            <a:r>
              <a:rPr lang="en-US" dirty="0"/>
              <a:t>- Custom report layouts</a:t>
            </a:r>
          </a:p>
          <a:p>
            <a:r>
              <a:rPr lang="en-US" dirty="0"/>
              <a:t>- Templates</a:t>
            </a:r>
          </a:p>
          <a:p>
            <a:pPr marL="285750" indent="-285750">
              <a:buFontTx/>
              <a:buChar char="-"/>
            </a:pPr>
            <a:r>
              <a:rPr lang="en-US" dirty="0"/>
              <a:t>ForNAV Language module</a:t>
            </a:r>
          </a:p>
          <a:p>
            <a:pPr marL="285750" indent="-285750">
              <a:buFontTx/>
              <a:buChar char="-"/>
            </a:pPr>
            <a:r>
              <a:rPr lang="en-US" dirty="0"/>
              <a:t>Direct print</a:t>
            </a:r>
          </a:p>
          <a:p>
            <a:r>
              <a:rPr lang="en-US" dirty="0"/>
              <a:t>- Change of fonts and show output</a:t>
            </a:r>
          </a:p>
        </p:txBody>
      </p:sp>
      <p:sp>
        <p:nvSpPr>
          <p:cNvPr id="5" name="TextBox 4">
            <a:extLst>
              <a:ext uri="{FF2B5EF4-FFF2-40B4-BE49-F238E27FC236}">
                <a16:creationId xmlns:a16="http://schemas.microsoft.com/office/drawing/2014/main" id="{CA6AB51D-4689-434D-91B8-A02EE555C148}"/>
              </a:ext>
            </a:extLst>
          </p:cNvPr>
          <p:cNvSpPr txBox="1"/>
          <p:nvPr/>
        </p:nvSpPr>
        <p:spPr>
          <a:xfrm>
            <a:off x="5730433" y="1690688"/>
            <a:ext cx="4892233" cy="2585323"/>
          </a:xfrm>
          <a:prstGeom prst="rect">
            <a:avLst/>
          </a:prstGeom>
          <a:noFill/>
        </p:spPr>
        <p:txBody>
          <a:bodyPr wrap="square" rtlCol="0">
            <a:spAutoFit/>
          </a:bodyPr>
          <a:lstStyle/>
          <a:p>
            <a:r>
              <a:rPr lang="en-US" dirty="0">
                <a:solidFill>
                  <a:srgbClr val="E64215"/>
                </a:solidFill>
              </a:rPr>
              <a:t>Session 2</a:t>
            </a:r>
          </a:p>
          <a:p>
            <a:r>
              <a:rPr lang="en-US"/>
              <a:t>- Adding </a:t>
            </a:r>
            <a:r>
              <a:rPr lang="en-US" dirty="0"/>
              <a:t>data from other tables</a:t>
            </a:r>
          </a:p>
          <a:p>
            <a:r>
              <a:rPr lang="en-US" dirty="0"/>
              <a:t>- Totals and transheaders and -footers</a:t>
            </a:r>
            <a:endParaRPr lang="en-US" dirty="0">
              <a:solidFill>
                <a:srgbClr val="E64215"/>
              </a:solidFill>
            </a:endParaRPr>
          </a:p>
          <a:p>
            <a:r>
              <a:rPr lang="en-US" dirty="0"/>
              <a:t>- Add DataItems</a:t>
            </a:r>
          </a:p>
          <a:p>
            <a:r>
              <a:rPr lang="en-US" dirty="0"/>
              <a:t>- </a:t>
            </a:r>
            <a:r>
              <a:rPr lang="en-US" dirty="0" err="1"/>
              <a:t>Groupheaders</a:t>
            </a:r>
            <a:r>
              <a:rPr lang="en-US" dirty="0"/>
              <a:t> and -footers</a:t>
            </a:r>
            <a:endParaRPr lang="en-US" dirty="0">
              <a:solidFill>
                <a:srgbClr val="E64215"/>
              </a:solidFill>
            </a:endParaRPr>
          </a:p>
          <a:p>
            <a:r>
              <a:rPr lang="en-US" dirty="0"/>
              <a:t>- Create new reports</a:t>
            </a:r>
          </a:p>
          <a:p>
            <a:endParaRPr lang="en-US" dirty="0"/>
          </a:p>
          <a:p>
            <a:r>
              <a:rPr lang="en-US" dirty="0">
                <a:solidFill>
                  <a:srgbClr val="E64215"/>
                </a:solidFill>
              </a:rPr>
              <a:t>Session 3</a:t>
            </a:r>
          </a:p>
          <a:p>
            <a:r>
              <a:rPr lang="en-US" dirty="0"/>
              <a:t>- Recap and last questions</a:t>
            </a:r>
          </a:p>
        </p:txBody>
      </p:sp>
    </p:spTree>
    <p:extLst>
      <p:ext uri="{BB962C8B-B14F-4D97-AF65-F5344CB8AC3E}">
        <p14:creationId xmlns:p14="http://schemas.microsoft.com/office/powerpoint/2010/main" val="2725711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Recap and last questions</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13464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7F4599-C5A4-4F9A-8B93-669810D8FBC2}"/>
              </a:ext>
            </a:extLst>
          </p:cNvPr>
          <p:cNvSpPr>
            <a:spLocks noGrp="1"/>
          </p:cNvSpPr>
          <p:nvPr>
            <p:ph type="title"/>
          </p:nvPr>
        </p:nvSpPr>
        <p:spPr/>
        <p:txBody>
          <a:bodyPr/>
          <a:lstStyle/>
          <a:p>
            <a:r>
              <a:rPr lang="en-US" dirty="0"/>
              <a:t>Training method</a:t>
            </a:r>
          </a:p>
        </p:txBody>
      </p:sp>
      <p:sp>
        <p:nvSpPr>
          <p:cNvPr id="3" name="Tijdelijke aanduiding voor inhoud 2">
            <a:extLst>
              <a:ext uri="{FF2B5EF4-FFF2-40B4-BE49-F238E27FC236}">
                <a16:creationId xmlns:a16="http://schemas.microsoft.com/office/drawing/2014/main" id="{FB784136-5E7E-4848-B8F8-00560F9A5696}"/>
              </a:ext>
            </a:extLst>
          </p:cNvPr>
          <p:cNvSpPr>
            <a:spLocks noGrp="1"/>
          </p:cNvSpPr>
          <p:nvPr>
            <p:ph idx="1"/>
          </p:nvPr>
        </p:nvSpPr>
        <p:spPr/>
        <p:txBody>
          <a:bodyPr/>
          <a:lstStyle/>
          <a:p>
            <a:r>
              <a:rPr lang="en-US" dirty="0"/>
              <a:t>Preparation</a:t>
            </a:r>
          </a:p>
          <a:p>
            <a:r>
              <a:rPr lang="en-US" dirty="0"/>
              <a:t>Activity</a:t>
            </a:r>
          </a:p>
          <a:p>
            <a:r>
              <a:rPr lang="en-US"/>
              <a:t>Reflection</a:t>
            </a:r>
          </a:p>
        </p:txBody>
      </p:sp>
    </p:spTree>
    <p:extLst>
      <p:ext uri="{BB962C8B-B14F-4D97-AF65-F5344CB8AC3E}">
        <p14:creationId xmlns:p14="http://schemas.microsoft.com/office/powerpoint/2010/main" val="2921387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a:t>About ForNAV</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r>
              <a:rPr lang="en-US"/>
              <a:t>History</a:t>
            </a:r>
          </a:p>
          <a:p>
            <a:r>
              <a:rPr lang="en-US"/>
              <a:t>Who is ForNAV</a:t>
            </a:r>
          </a:p>
          <a:p>
            <a:r>
              <a:rPr lang="en-US"/>
              <a:t>Modules</a:t>
            </a:r>
          </a:p>
          <a:p>
            <a:pPr lvl="1"/>
            <a:r>
              <a:rPr lang="en-US"/>
              <a:t>Converter</a:t>
            </a:r>
          </a:p>
          <a:p>
            <a:pPr lvl="1"/>
            <a:r>
              <a:rPr lang="en-US"/>
              <a:t>Designer</a:t>
            </a:r>
          </a:p>
          <a:p>
            <a:pPr lvl="1"/>
            <a:r>
              <a:rPr lang="en-US"/>
              <a:t>Standard report pack</a:t>
            </a:r>
          </a:p>
        </p:txBody>
      </p:sp>
    </p:spTree>
    <p:extLst>
      <p:ext uri="{BB962C8B-B14F-4D97-AF65-F5344CB8AC3E}">
        <p14:creationId xmlns:p14="http://schemas.microsoft.com/office/powerpoint/2010/main" val="848123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3F300-49B7-4103-9334-C51B45318A4E}"/>
              </a:ext>
            </a:extLst>
          </p:cNvPr>
          <p:cNvSpPr>
            <a:spLocks noGrp="1"/>
          </p:cNvSpPr>
          <p:nvPr>
            <p:ph type="title"/>
          </p:nvPr>
        </p:nvSpPr>
        <p:spPr/>
        <p:txBody>
          <a:bodyPr/>
          <a:lstStyle/>
          <a:p>
            <a:r>
              <a:rPr lang="en-GB" dirty="0"/>
              <a:t>Resources</a:t>
            </a:r>
            <a:endParaRPr lang="en-NL" dirty="0"/>
          </a:p>
        </p:txBody>
      </p:sp>
      <p:sp>
        <p:nvSpPr>
          <p:cNvPr id="3" name="Content Placeholder 2">
            <a:extLst>
              <a:ext uri="{FF2B5EF4-FFF2-40B4-BE49-F238E27FC236}">
                <a16:creationId xmlns:a16="http://schemas.microsoft.com/office/drawing/2014/main" id="{E38794F5-D45F-4B5B-8F77-5057324C91C5}"/>
              </a:ext>
            </a:extLst>
          </p:cNvPr>
          <p:cNvSpPr>
            <a:spLocks noGrp="1"/>
          </p:cNvSpPr>
          <p:nvPr>
            <p:ph idx="1"/>
          </p:nvPr>
        </p:nvSpPr>
        <p:spPr/>
        <p:txBody>
          <a:bodyPr/>
          <a:lstStyle/>
          <a:p>
            <a:r>
              <a:rPr lang="nl-NL" dirty="0">
                <a:hlinkClick r:id="rId2"/>
              </a:rPr>
              <a:t>https://www.fornav.com/</a:t>
            </a:r>
            <a:r>
              <a:rPr lang="nl-NL" dirty="0"/>
              <a:t> </a:t>
            </a:r>
          </a:p>
          <a:p>
            <a:r>
              <a:rPr lang="nl-NL" dirty="0">
                <a:hlinkClick r:id="rId3"/>
              </a:rPr>
              <a:t>https://www.fornav.com/category/knowledge-base/</a:t>
            </a:r>
            <a:r>
              <a:rPr lang="nl-NL" dirty="0"/>
              <a:t> </a:t>
            </a:r>
          </a:p>
          <a:p>
            <a:r>
              <a:rPr lang="nl-NL" dirty="0">
                <a:hlinkClick r:id="rId4"/>
              </a:rPr>
              <a:t>https://www.youtube.com/channel/UCTcQJnsDioqwtpsFmMPu1rw</a:t>
            </a:r>
            <a:r>
              <a:rPr lang="nl-NL" dirty="0"/>
              <a:t> </a:t>
            </a:r>
          </a:p>
          <a:p>
            <a:r>
              <a:rPr lang="nl-NL" dirty="0">
                <a:hlinkClick r:id="rId5"/>
              </a:rPr>
              <a:t>https://github.com/RedAndBundle/ForNAVSupport/issues</a:t>
            </a:r>
            <a:r>
              <a:rPr lang="nl-NL" dirty="0"/>
              <a:t> </a:t>
            </a:r>
          </a:p>
          <a:p>
            <a:r>
              <a:rPr lang="nl-NL" dirty="0">
                <a:hlinkClick r:id="rId6"/>
              </a:rPr>
              <a:t>support@fornav.com</a:t>
            </a:r>
            <a:r>
              <a:rPr lang="nl-NL" dirty="0"/>
              <a:t> </a:t>
            </a:r>
            <a:endParaRPr lang="en-NL" dirty="0"/>
          </a:p>
        </p:txBody>
      </p:sp>
    </p:spTree>
    <p:extLst>
      <p:ext uri="{BB962C8B-B14F-4D97-AF65-F5344CB8AC3E}">
        <p14:creationId xmlns:p14="http://schemas.microsoft.com/office/powerpoint/2010/main" val="3202256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Puzzle pieces">
            <a:extLst>
              <a:ext uri="{FF2B5EF4-FFF2-40B4-BE49-F238E27FC236}">
                <a16:creationId xmlns:a16="http://schemas.microsoft.com/office/drawing/2014/main" id="{3B8A8CEA-43FE-4A37-9FF5-A726721083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55364" y="2936254"/>
            <a:ext cx="2315183" cy="2315183"/>
          </a:xfrm>
          <a:prstGeom prst="rect">
            <a:avLst/>
          </a:prstGeom>
        </p:spPr>
      </p:pic>
      <p:sp>
        <p:nvSpPr>
          <p:cNvPr id="2" name="Title 1">
            <a:extLst>
              <a:ext uri="{FF2B5EF4-FFF2-40B4-BE49-F238E27FC236}">
                <a16:creationId xmlns:a16="http://schemas.microsoft.com/office/drawing/2014/main" id="{E85B5CC3-91F1-405E-A2A8-96A2CD36AB9A}"/>
              </a:ext>
            </a:extLst>
          </p:cNvPr>
          <p:cNvSpPr>
            <a:spLocks noGrp="1"/>
          </p:cNvSpPr>
          <p:nvPr>
            <p:ph type="title"/>
          </p:nvPr>
        </p:nvSpPr>
        <p:spPr/>
        <p:txBody>
          <a:bodyPr/>
          <a:lstStyle/>
          <a:p>
            <a:r>
              <a:rPr lang="en-US" dirty="0"/>
              <a:t>Questions?</a:t>
            </a:r>
          </a:p>
        </p:txBody>
      </p:sp>
      <p:pic>
        <p:nvPicPr>
          <p:cNvPr id="5" name="Graphic 4" descr="Thought bubble">
            <a:extLst>
              <a:ext uri="{FF2B5EF4-FFF2-40B4-BE49-F238E27FC236}">
                <a16:creationId xmlns:a16="http://schemas.microsoft.com/office/drawing/2014/main" id="{1D8FD0A6-3111-42FC-B746-BC6588269D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66977" y="458541"/>
            <a:ext cx="3500368" cy="3500368"/>
          </a:xfrm>
          <a:prstGeom prst="rect">
            <a:avLst/>
          </a:prstGeom>
        </p:spPr>
      </p:pic>
      <p:pic>
        <p:nvPicPr>
          <p:cNvPr id="13" name="Graphic 12" descr="Question mark">
            <a:extLst>
              <a:ext uri="{FF2B5EF4-FFF2-40B4-BE49-F238E27FC236}">
                <a16:creationId xmlns:a16="http://schemas.microsoft.com/office/drawing/2014/main" id="{59457B94-F07A-4507-AA9B-C9A335B32C2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44209" y="1145483"/>
            <a:ext cx="1545903" cy="1545903"/>
          </a:xfrm>
          <a:prstGeom prst="rect">
            <a:avLst/>
          </a:prstGeom>
        </p:spPr>
      </p:pic>
    </p:spTree>
    <p:extLst>
      <p:ext uri="{BB962C8B-B14F-4D97-AF65-F5344CB8AC3E}">
        <p14:creationId xmlns:p14="http://schemas.microsoft.com/office/powerpoint/2010/main" val="1260071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Setup</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79052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Edit your first report</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558588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Designer deep dive</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556533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32726</TotalTime>
  <Words>459</Words>
  <Application>Microsoft Office PowerPoint</Application>
  <PresentationFormat>Widescreen</PresentationFormat>
  <Paragraphs>67</Paragraphs>
  <Slides>20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Verdana</vt:lpstr>
      <vt:lpstr>Office Theme</vt:lpstr>
      <vt:lpstr>Introduction</vt:lpstr>
      <vt:lpstr>Modules</vt:lpstr>
      <vt:lpstr>Training method</vt:lpstr>
      <vt:lpstr>About ForNAV</vt:lpstr>
      <vt:lpstr>Resources</vt:lpstr>
      <vt:lpstr>Questions?</vt:lpstr>
      <vt:lpstr>Setup</vt:lpstr>
      <vt:lpstr>Edit your first report</vt:lpstr>
      <vt:lpstr>Designer deep dive</vt:lpstr>
      <vt:lpstr>Custom report layouts</vt:lpstr>
      <vt:lpstr>Templates</vt:lpstr>
      <vt:lpstr>Multilanguage</vt:lpstr>
      <vt:lpstr>ForNAV Language module</vt:lpstr>
      <vt:lpstr>Change fonts and show output</vt:lpstr>
      <vt:lpstr>Adding data from other tables</vt:lpstr>
      <vt:lpstr>Totals and transport</vt:lpstr>
      <vt:lpstr>Adding DataItems</vt:lpstr>
      <vt:lpstr>Grouptotals</vt:lpstr>
      <vt:lpstr>Create a new report</vt:lpstr>
      <vt:lpstr>Recap and last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 Sillemann</dc:creator>
  <cp:lastModifiedBy>René Brummel</cp:lastModifiedBy>
  <cp:revision>137</cp:revision>
  <dcterms:created xsi:type="dcterms:W3CDTF">2015-07-06T14:00:29Z</dcterms:created>
  <dcterms:modified xsi:type="dcterms:W3CDTF">2020-09-04T14:01:42Z</dcterms:modified>
</cp:coreProperties>
</file>