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295" r:id="rId4"/>
    <p:sldId id="294" r:id="rId5"/>
    <p:sldId id="296" r:id="rId6"/>
    <p:sldId id="297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34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I02 - Create whole document with several related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dataset for a sales document</a:t>
            </a:r>
          </a:p>
          <a:p>
            <a:r>
              <a:rPr lang="en-US" dirty="0"/>
              <a:t>Create a new sales document</a:t>
            </a:r>
          </a:p>
          <a:p>
            <a:r>
              <a:rPr lang="en-US" dirty="0"/>
              <a:t>Present your own results</a:t>
            </a:r>
          </a:p>
        </p:txBody>
      </p:sp>
    </p:spTree>
    <p:extLst>
      <p:ext uri="{BB962C8B-B14F-4D97-AF65-F5344CB8AC3E}">
        <p14:creationId xmlns:p14="http://schemas.microsoft.com/office/powerpoint/2010/main" val="8882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a dataset for a sales invoice look like?</a:t>
            </a:r>
          </a:p>
          <a:p>
            <a:r>
              <a:rPr lang="en-US" dirty="0"/>
              <a:t>What other data do we need?</a:t>
            </a:r>
          </a:p>
          <a:p>
            <a:r>
              <a:rPr lang="en-US" dirty="0"/>
              <a:t>What is on the header?</a:t>
            </a:r>
          </a:p>
          <a:p>
            <a:r>
              <a:rPr lang="en-US" dirty="0"/>
              <a:t>What is on the footer?</a:t>
            </a:r>
          </a:p>
          <a:p>
            <a:r>
              <a:rPr lang="en-US" dirty="0"/>
              <a:t>What sections do we need?</a:t>
            </a:r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57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Add a VAT Amount Line and a VAT Clause DataItem and make them temporary;</a:t>
            </a:r>
          </a:p>
          <a:p>
            <a:r>
              <a:rPr lang="en-US" i="1" dirty="0"/>
              <a:t>Add C/Side code to get the VAT data;</a:t>
            </a:r>
          </a:p>
          <a:p>
            <a:r>
              <a:rPr lang="en-US" i="1" dirty="0"/>
              <a:t>Add a VATAmountLine section with a Header, Body, and Footer;</a:t>
            </a:r>
          </a:p>
          <a:p>
            <a:r>
              <a:rPr lang="en-US" i="1" dirty="0"/>
              <a:t>Add a Header and a Footer to the line Data Item. Captions in the header, Totals in the Footer;</a:t>
            </a:r>
          </a:p>
          <a:p>
            <a:r>
              <a:rPr lang="en-US" i="1" dirty="0"/>
              <a:t>Add the company information data to the footer.</a:t>
            </a: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Present your own work</a:t>
            </a:r>
          </a:p>
          <a:p>
            <a:pPr lvl="1"/>
            <a:r>
              <a:rPr lang="en-US" i="1" dirty="0"/>
              <a:t>What went well?</a:t>
            </a:r>
          </a:p>
          <a:p>
            <a:pPr lvl="1"/>
            <a:r>
              <a:rPr lang="en-US" i="1" dirty="0"/>
              <a:t>What were you struggling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32360</TotalTime>
  <Words>150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I02 - Create whole document with several related tables</vt:lpstr>
      <vt:lpstr>Program</vt:lpstr>
      <vt:lpstr>Preparation</vt:lpstr>
      <vt:lpstr>Demo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125</cp:revision>
  <dcterms:created xsi:type="dcterms:W3CDTF">2015-07-06T14:00:29Z</dcterms:created>
  <dcterms:modified xsi:type="dcterms:W3CDTF">2019-03-20T18:02:14Z</dcterms:modified>
</cp:coreProperties>
</file>