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294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25"/>
    <a:srgbClr val="72706E"/>
    <a:srgbClr val="F2F2F3"/>
    <a:srgbClr val="E64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234" autoAdjust="0"/>
  </p:normalViewPr>
  <p:slideViewPr>
    <p:cSldViewPr snapToGrid="0">
      <p:cViewPr varScale="1">
        <p:scale>
          <a:sx n="89" d="100"/>
          <a:sy n="89" d="100"/>
        </p:scale>
        <p:origin x="11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605A9-D843-407C-9CBE-B56DCAD297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E503F-FB1D-4EEF-B3E2-A9953D47E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01" y="5406230"/>
            <a:ext cx="3675798" cy="9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8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30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8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8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200" kern="1200" dirty="0" smtClean="0">
                <a:solidFill>
                  <a:srgbClr val="E64215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82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5387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79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3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1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4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4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56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22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8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777" y="0"/>
            <a:ext cx="171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408" y="5741303"/>
            <a:ext cx="12619631" cy="11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8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820E-34FD-4988-B782-4EA914680210}" type="datetimeFigureOut">
              <a:rPr lang="da-DK" smtClean="0"/>
              <a:t>08-02-2019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25F80-B392-4D0D-8C7D-2694F289B31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047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62" r:id="rId10"/>
    <p:sldLayoutId id="2147483655" r:id="rId11"/>
    <p:sldLayoutId id="2147483663" r:id="rId12"/>
    <p:sldLayoutId id="2147483656" r:id="rId13"/>
    <p:sldLayoutId id="2147483664" r:id="rId14"/>
    <p:sldLayoutId id="2147483657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6421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I04 - Multilanguage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B414-BE9B-4DBE-BCCC-8A5CBCB7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E4F6-9D02-4A0C-8E51-F5CBE89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Demo, what gets translated with ForNAV</a:t>
            </a:r>
          </a:p>
          <a:p>
            <a:r>
              <a:rPr lang="en-US" dirty="0"/>
              <a:t>Methods of translating texts</a:t>
            </a:r>
          </a:p>
          <a:p>
            <a:r>
              <a:rPr lang="en-US" dirty="0"/>
              <a:t>Translate your own report</a:t>
            </a:r>
          </a:p>
          <a:p>
            <a:r>
              <a:rPr lang="en-US" i="1" dirty="0"/>
              <a:t>What is the best way to make reports </a:t>
            </a:r>
            <a:r>
              <a:rPr lang="en-US" i="1"/>
              <a:t>multilanguage?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2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CD29757-EB00-4F2E-B71F-2412D85CA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2607158"/>
            <a:ext cx="5181600" cy="2879242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E341178-AC09-40DB-98FE-D41B21C4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translated with ForNAV</a:t>
            </a:r>
          </a:p>
        </p:txBody>
      </p:sp>
    </p:spTree>
    <p:extLst>
      <p:ext uri="{BB962C8B-B14F-4D97-AF65-F5344CB8AC3E}">
        <p14:creationId xmlns:p14="http://schemas.microsoft.com/office/powerpoint/2010/main" val="272571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F4599-C5A4-4F9A-8B93-669810D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84136-5E7E-4848-B8F8-00560F9A5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Methods of translating texts in ForNAV:</a:t>
            </a:r>
          </a:p>
          <a:p>
            <a:endParaRPr lang="en-US" i="1" dirty="0"/>
          </a:p>
          <a:p>
            <a:pPr lvl="1"/>
            <a:r>
              <a:rPr lang="en-US" dirty="0"/>
              <a:t>Field Captions and Text Constants in Dynamics NAV;</a:t>
            </a:r>
          </a:p>
          <a:p>
            <a:pPr lvl="1"/>
            <a:r>
              <a:rPr lang="en-US" dirty="0"/>
              <a:t>CurrReport </a:t>
            </a:r>
            <a:r>
              <a:rPr lang="en-US" dirty="0" err="1"/>
              <a:t>StandardCaption</a:t>
            </a:r>
            <a:r>
              <a:rPr lang="en-US" dirty="0"/>
              <a:t> fields;</a:t>
            </a:r>
          </a:p>
          <a:p>
            <a:pPr lvl="1"/>
            <a:r>
              <a:rPr lang="en-US" dirty="0"/>
              <a:t>Multilanguage Label texts;</a:t>
            </a:r>
          </a:p>
          <a:p>
            <a:pPr lvl="1"/>
            <a:r>
              <a:rPr lang="en-US"/>
              <a:t>Translations table.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620EF-3395-42AF-BDAC-D4B08A30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153E6F-6950-423A-BE32-8F98C2AD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Add code to determine the report language in the Header – OnAfterGetRecord trigger.</a:t>
            </a:r>
          </a:p>
          <a:p>
            <a:endParaRPr lang="en-US" i="1" dirty="0"/>
          </a:p>
          <a:p>
            <a:r>
              <a:rPr lang="en-US" i="1" dirty="0"/>
              <a:t>Translate the Sales Invoice you were working on earlier without editing the report in C/Side.</a:t>
            </a:r>
          </a:p>
          <a:p>
            <a:pPr lvl="1"/>
            <a:r>
              <a:rPr lang="en-US" i="1" dirty="0"/>
              <a:t>Use labels or a translation table</a:t>
            </a:r>
          </a:p>
          <a:p>
            <a:endParaRPr lang="en-US" i="1" dirty="0"/>
          </a:p>
          <a:p>
            <a:r>
              <a:rPr lang="en-US" i="1" dirty="0"/>
              <a:t>Add </a:t>
            </a:r>
            <a:r>
              <a:rPr lang="en-US" i="1"/>
              <a:t>a HTML label </a:t>
            </a:r>
            <a:r>
              <a:rPr lang="en-US" i="1" dirty="0"/>
              <a:t>in the footer wishing your customers a merry Christmas in their own language.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Merry </a:t>
            </a:r>
            <a:r>
              <a:rPr lang="en-US" dirty="0">
                <a:solidFill>
                  <a:srgbClr val="FFFFFF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Christmas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5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12B0A-B07B-4C19-B3A8-B5814160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1B6F16-91D8-45F9-BC69-1F7CFEA2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What is the best way to make reports multilanguage?</a:t>
            </a:r>
          </a:p>
          <a:p>
            <a:pPr lvl="1"/>
            <a:r>
              <a:rPr lang="en-US" dirty="0"/>
              <a:t>Field Captions;</a:t>
            </a:r>
          </a:p>
          <a:p>
            <a:pPr lvl="1"/>
            <a:r>
              <a:rPr lang="en-US" dirty="0" err="1"/>
              <a:t>CurrReport.StandardCaptions</a:t>
            </a:r>
            <a:r>
              <a:rPr lang="en-US"/>
              <a:t>;</a:t>
            </a:r>
            <a:endParaRPr lang="en-US" dirty="0"/>
          </a:p>
          <a:p>
            <a:pPr lvl="1"/>
            <a:r>
              <a:rPr lang="en-US" dirty="0"/>
              <a:t>Labels.</a:t>
            </a:r>
          </a:p>
        </p:txBody>
      </p:sp>
    </p:spTree>
    <p:extLst>
      <p:ext uri="{BB962C8B-B14F-4D97-AF65-F5344CB8AC3E}">
        <p14:creationId xmlns:p14="http://schemas.microsoft.com/office/powerpoint/2010/main" val="260611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32362</TotalTime>
  <Words>141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I04 - Multilanguage</vt:lpstr>
      <vt:lpstr>Program</vt:lpstr>
      <vt:lpstr>What gets translated with ForNAV</vt:lpstr>
      <vt:lpstr>Preparation</vt:lpstr>
      <vt:lpstr>Execution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Sillemann</dc:creator>
  <cp:lastModifiedBy>René Brummel</cp:lastModifiedBy>
  <cp:revision>135</cp:revision>
  <dcterms:created xsi:type="dcterms:W3CDTF">2015-07-06T14:00:29Z</dcterms:created>
  <dcterms:modified xsi:type="dcterms:W3CDTF">2019-02-08T08:22:02Z</dcterms:modified>
</cp:coreProperties>
</file>