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80" r:id="rId4"/>
    <p:sldId id="328" r:id="rId5"/>
    <p:sldId id="385" r:id="rId6"/>
    <p:sldId id="387" r:id="rId7"/>
    <p:sldId id="389" r:id="rId8"/>
    <p:sldId id="388" r:id="rId9"/>
    <p:sldId id="390" r:id="rId10"/>
    <p:sldId id="296" r:id="rId11"/>
    <p:sldId id="382" r:id="rId12"/>
    <p:sldId id="383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15"/>
    <a:srgbClr val="F2F2F3"/>
    <a:srgbClr val="FF6925"/>
    <a:srgbClr val="72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60542" autoAdjust="0"/>
  </p:normalViewPr>
  <p:slideViewPr>
    <p:cSldViewPr snapToGrid="0">
      <p:cViewPr varScale="1">
        <p:scale>
          <a:sx n="69" d="100"/>
          <a:sy n="69" d="100"/>
        </p:scale>
        <p:origin x="21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8F93E-CBD3-4B51-8021-A5CAA29A2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B162-1D31-4E50-9EFF-392A4422D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5CD7-E1E8-4B1C-AC9A-EB81F370EC71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2463-9020-42D8-A7B0-0D52FB58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61E9-7E74-4F88-BE02-490DE05A0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5ABC-6064-4839-A52C-BBDCCD3A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3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/>
              <a:t>W03 - Advanced </a:t>
            </a:r>
            <a:r>
              <a:rPr lang="en-US" noProof="0" dirty="0"/>
              <a:t>ForNAV Designer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report 89005, W03 Sales Invoice:</a:t>
            </a:r>
          </a:p>
          <a:p>
            <a:pPr lvl="0"/>
            <a:r>
              <a:rPr lang="en-US" dirty="0"/>
              <a:t>Add a logo to the report;</a:t>
            </a:r>
          </a:p>
          <a:p>
            <a:pPr lvl="0"/>
            <a:r>
              <a:rPr lang="en-US" dirty="0"/>
              <a:t>Add an address field for the customer;</a:t>
            </a:r>
          </a:p>
          <a:p>
            <a:pPr lvl="0"/>
            <a:r>
              <a:rPr lang="en-US" dirty="0"/>
              <a:t>Add company Information to the footer; </a:t>
            </a:r>
          </a:p>
          <a:p>
            <a:pPr lvl="0"/>
            <a:r>
              <a:rPr lang="en-US" dirty="0"/>
              <a:t>Add a Header and a Footer to the line Data Item;</a:t>
            </a:r>
          </a:p>
          <a:p>
            <a:r>
              <a:rPr lang="en-US" dirty="0"/>
              <a:t>Add a group header and footer to the line data item;</a:t>
            </a:r>
          </a:p>
          <a:p>
            <a:r>
              <a:rPr lang="en-US" dirty="0"/>
              <a:t>Go nuts! Make the report as cool as you can!</a:t>
            </a:r>
            <a:endParaRPr lang="en-US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22C3C060-51B7-4E00-9A60-72424D89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8" name="Graphic 7" descr="Puzzle pieces">
            <a:extLst>
              <a:ext uri="{FF2B5EF4-FFF2-40B4-BE49-F238E27FC236}">
                <a16:creationId xmlns:a16="http://schemas.microsoft.com/office/drawing/2014/main" id="{49DAEE3F-A94F-4B66-9186-25BFA2642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465D421F-722E-4CE6-ACBA-963540277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80D-038E-4E50-A8AB-E3AB84A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2707-7771-47B7-94F3-C05AA387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0" y="1690688"/>
            <a:ext cx="10515600" cy="3915678"/>
          </a:xfrm>
        </p:spPr>
        <p:txBody>
          <a:bodyPr/>
          <a:lstStyle/>
          <a:p>
            <a:r>
              <a:rPr lang="en-US" noProof="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998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Recap from the previous module</a:t>
            </a:r>
          </a:p>
          <a:p>
            <a:r>
              <a:rPr lang="en-US" noProof="0" dirty="0"/>
              <a:t>Sections</a:t>
            </a:r>
          </a:p>
          <a:p>
            <a:r>
              <a:rPr lang="en-US" dirty="0"/>
              <a:t>Getting data from tables, using </a:t>
            </a:r>
            <a:r>
              <a:rPr lang="en-US" dirty="0" err="1"/>
              <a:t>i</a:t>
            </a:r>
            <a:r>
              <a:rPr lang="en-US" noProof="0" dirty="0"/>
              <a:t>mages</a:t>
            </a:r>
          </a:p>
          <a:p>
            <a:r>
              <a:rPr lang="en-US" noProof="0" dirty="0"/>
              <a:t>Address fields, and fieldgroups</a:t>
            </a:r>
          </a:p>
          <a:p>
            <a:r>
              <a:rPr lang="en-US" dirty="0"/>
              <a:t>Trans headers and footers</a:t>
            </a:r>
            <a:endParaRPr lang="en-US" noProof="0" dirty="0"/>
          </a:p>
          <a:p>
            <a:r>
              <a:rPr lang="en-US" noProof="0" dirty="0"/>
              <a:t>Group headers and </a:t>
            </a:r>
            <a:r>
              <a:rPr lang="en-US" dirty="0"/>
              <a:t>footers</a:t>
            </a:r>
          </a:p>
          <a:p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1D8FD0A6-3111-42FC-B746-BC6588269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3B8A8CEA-43FE-4A37-9FF5-A72672108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Recap from the previous module</a:t>
            </a:r>
          </a:p>
        </p:txBody>
      </p:sp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59457B94-F07A-4507-AA9B-C9A335B32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  <a:endParaRPr lang="en-US" noProof="0" dirty="0"/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85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Getting data from tables, using images</a:t>
            </a:r>
            <a:endParaRPr lang="en-US" sz="4300" noProof="0" dirty="0"/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557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fields and fieldgroups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614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 headers and footers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538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headers and footers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781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Templates</a:t>
            </a:r>
            <a:endParaRPr lang="en-US" dirty="0"/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452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37582</TotalTime>
  <Words>141</Words>
  <Application>Microsoft Office PowerPoint</Application>
  <PresentationFormat>Widescreen</PresentationFormat>
  <Paragraphs>35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W03 - Advanced ForNAV Designer</vt:lpstr>
      <vt:lpstr>Program</vt:lpstr>
      <vt:lpstr>Recap from the previous module</vt:lpstr>
      <vt:lpstr>Sections</vt:lpstr>
      <vt:lpstr>Getting data from tables, using images</vt:lpstr>
      <vt:lpstr>Address fields and fieldgroups</vt:lpstr>
      <vt:lpstr>Trans headers and footers</vt:lpstr>
      <vt:lpstr>Group headers and footers</vt:lpstr>
      <vt:lpstr>Templates</vt:lpstr>
      <vt:lpstr>Exercise</vt:lpstr>
      <vt:lpstr>Questions?</vt:lpstr>
      <vt:lpstr>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294</cp:revision>
  <dcterms:created xsi:type="dcterms:W3CDTF">2015-07-06T14:00:29Z</dcterms:created>
  <dcterms:modified xsi:type="dcterms:W3CDTF">2019-06-29T07:16:44Z</dcterms:modified>
</cp:coreProperties>
</file>