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3511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2733-B6AD-48A3-B537-C66712985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C409-1D06-49A8-9E6D-3EC37101A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68765-E3E3-472B-B35D-6B320A3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BD6E-C4E3-4803-A47A-A8085732527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0D57A-8B3E-4C19-B6CC-D5E7E386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8B6B2-350A-4B15-829F-CFDB7064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5EEE-6615-4B16-A0C5-C5605A24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345D-86C8-4DE0-9D92-4D6EFB4E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90AA1-73A2-4055-A977-18A95C48C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42420-9440-411B-B05F-C8074952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BD6E-C4E3-4803-A47A-A8085732527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91CDA-70EB-4D63-A413-A99D5A04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F6F2-1D4D-4455-9D47-A2D32D91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5EEE-6615-4B16-A0C5-C5605A24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A2DDB-E830-41C3-9381-E99A02E2C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B4778-CEAA-4537-8CA8-9953D5838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CCEE9-4B22-4884-9B21-A371A235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BD6E-C4E3-4803-A47A-A8085732527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3597-209E-44F0-8FF7-052A838B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F4F8-6685-4AE0-AB12-8B787786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5EEE-6615-4B16-A0C5-C5605A24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67D5-3CAB-4D4E-8E49-31E00B1C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7FAA-F602-4A1D-8063-08C9BFC5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C71B-9738-4A34-BB2B-EF4A6A53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BD6E-C4E3-4803-A47A-A8085732527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6156-90CF-465A-82CB-F33442BA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E831B-1DBE-4B18-A3FC-7DB2AD6D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5EEE-6615-4B16-A0C5-C5605A24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FC5D-BFCD-4253-8744-BA69FD97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843AD-07B9-406B-8B0C-E21608F7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B1D2-943A-4532-89D3-1EE7E99E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BD6E-C4E3-4803-A47A-A8085732527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7FEE-9D6B-4626-B686-5A515715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814A-934F-4D3A-A0DB-435600FE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5EEE-6615-4B16-A0C5-C5605A24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4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18C7-C050-436D-A68D-1E457B88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D699-B12B-4AA6-B4A3-2999460B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37357-2E30-431C-948D-6BE1E7C28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792BC-8F89-4782-BC3D-FC9BF8FC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BD6E-C4E3-4803-A47A-A8085732527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A474A-CE90-4381-9817-0AC0550F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C6EFF-AFFA-4392-93CD-C8D846C5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5EEE-6615-4B16-A0C5-C5605A24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8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3C09-1160-4C1C-A1FC-FC12E2A8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08F88-9BD7-409A-9ED9-DB159809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7927-14F8-4111-9999-C430E2331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7A90A-A626-4E96-8E0E-45241D6A3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EA3D4-7AED-4FEE-B057-9F805D82F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6A7E9-36B2-48CA-9377-DE5F5E49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BD6E-C4E3-4803-A47A-A8085732527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BAEFA-AD92-4B9E-9D12-34C9C4B4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E4147-709C-4408-82BC-64E75889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5EEE-6615-4B16-A0C5-C5605A24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0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3E7C-080F-4147-8FAF-5D37AE42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2941D-83E3-4CAE-A983-ECF2D5B5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BD6E-C4E3-4803-A47A-A8085732527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89330-CD88-45D6-9024-05BEE81A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6C116-80E2-481F-9432-1A7061A8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5EEE-6615-4B16-A0C5-C5605A24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2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18FEB-A371-4870-9142-A204781B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BD6E-C4E3-4803-A47A-A8085732527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4640D-2035-4100-8F65-372BCD69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9C0D8-DC6A-4380-891B-91826838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5EEE-6615-4B16-A0C5-C5605A24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8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E292-6F4A-4DA0-933B-A660E81E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6814-6EDD-46A3-A080-6EEA266F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FAE42-B190-482D-8354-AD0791226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43019-46FD-48B3-9DA9-5DF38D47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BD6E-C4E3-4803-A47A-A8085732527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293B5-B7A5-497F-B30B-FEDBC501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30293-430A-41C7-8BCB-A3FEEC16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5EEE-6615-4B16-A0C5-C5605A24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1492-920F-461C-A084-CE7968D9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9F809-B530-4DEC-85D5-2702D96AA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2D239-B843-4FA0-9969-97B02908B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78392-023E-46C6-A0A3-132ADF2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BD6E-C4E3-4803-A47A-A8085732527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1F369-A4D4-42CD-92B6-D9A99234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1E234-A524-4701-A75E-FCF9FAF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5EEE-6615-4B16-A0C5-C5605A24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0EBCC-0241-4EF5-9B8D-AD524541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C741D-FB11-4640-8C78-90A2CEDB5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3B81-3B8B-4DA8-87C4-59F9DFF3E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BD6E-C4E3-4803-A47A-A8085732527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DB5A2-1E8D-463A-BB04-3D36E805C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6B5C-C62F-41C1-A05C-40C873BFF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5EEE-6615-4B16-A0C5-C5605A24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2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70589559-7032-4F4A-AEAE-E9743DAF0FE4}"/>
              </a:ext>
            </a:extLst>
          </p:cNvPr>
          <p:cNvSpPr/>
          <p:nvPr/>
        </p:nvSpPr>
        <p:spPr>
          <a:xfrm>
            <a:off x="3799527" y="1122218"/>
            <a:ext cx="807522" cy="3206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Requestpage closes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8ED3862-2891-4C2C-A8D1-160A83177C75}"/>
              </a:ext>
            </a:extLst>
          </p:cNvPr>
          <p:cNvSpPr/>
          <p:nvPr/>
        </p:nvSpPr>
        <p:spPr>
          <a:xfrm>
            <a:off x="3799527" y="176942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OnPreReport JavaScript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80D68C-8D3F-48A3-BC78-ACFAF8844A0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203288" y="1442853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9D8E964-884D-48BE-89F3-43E6D0C89505}"/>
              </a:ext>
            </a:extLst>
          </p:cNvPr>
          <p:cNvSpPr/>
          <p:nvPr/>
        </p:nvSpPr>
        <p:spPr>
          <a:xfrm>
            <a:off x="3799527" y="241663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OnPreDataItem JavaScript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1184624-18F2-4FD4-83B4-473589953D37}"/>
              </a:ext>
            </a:extLst>
          </p:cNvPr>
          <p:cNvSpPr/>
          <p:nvPr/>
        </p:nvSpPr>
        <p:spPr>
          <a:xfrm>
            <a:off x="3799527" y="3063836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DataItem record is read from the database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1666B66-1059-4E97-B2F1-853970163101}"/>
              </a:ext>
            </a:extLst>
          </p:cNvPr>
          <p:cNvSpPr/>
          <p:nvPr/>
        </p:nvSpPr>
        <p:spPr>
          <a:xfrm>
            <a:off x="3799527" y="3711042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OnAfterGet-Record JavaScript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428CE8E-E0B6-47E4-9F2B-5A8BD6DCCBBF}"/>
              </a:ext>
            </a:extLst>
          </p:cNvPr>
          <p:cNvSpPr/>
          <p:nvPr/>
        </p:nvSpPr>
        <p:spPr>
          <a:xfrm>
            <a:off x="3799527" y="4358248"/>
            <a:ext cx="807522" cy="3206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DBFC4F-E988-42C2-AC1E-7B8438A88691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203288" y="209005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71A2EC-C1C8-4533-9FB7-1135DE9D660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203288" y="2737265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620439-2898-4486-91A3-D7BA69162C6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203288" y="3384471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05C1E7-7FD9-4F05-88C9-C1552A67A4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203288" y="4031677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5189254-6275-4571-BDAD-DC32111C34FC}"/>
              </a:ext>
            </a:extLst>
          </p:cNvPr>
          <p:cNvSpPr/>
          <p:nvPr/>
        </p:nvSpPr>
        <p:spPr>
          <a:xfrm>
            <a:off x="5376966" y="112221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Header Section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910B4762-24CF-4850-B8CD-C981566FCD3A}"/>
              </a:ext>
            </a:extLst>
          </p:cNvPr>
          <p:cNvSpPr/>
          <p:nvPr/>
        </p:nvSpPr>
        <p:spPr>
          <a:xfrm>
            <a:off x="5376966" y="176942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GroupHeader Section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01D601E1-609E-4653-82FB-674C3D5656EE}"/>
              </a:ext>
            </a:extLst>
          </p:cNvPr>
          <p:cNvSpPr/>
          <p:nvPr/>
        </p:nvSpPr>
        <p:spPr>
          <a:xfrm>
            <a:off x="5376966" y="241663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TransHeader Section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F73F7C29-443A-4EF3-A0B4-BA60CEF41527}"/>
              </a:ext>
            </a:extLst>
          </p:cNvPr>
          <p:cNvSpPr/>
          <p:nvPr/>
        </p:nvSpPr>
        <p:spPr>
          <a:xfrm>
            <a:off x="5376966" y="3063836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Body Section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79BD04ED-0793-4F04-81D3-E45938A38E31}"/>
              </a:ext>
            </a:extLst>
          </p:cNvPr>
          <p:cNvSpPr/>
          <p:nvPr/>
        </p:nvSpPr>
        <p:spPr>
          <a:xfrm>
            <a:off x="5376966" y="3711042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Process Lower DataItem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94E9953-7482-4C4C-A6A1-4E8894AC57C5}"/>
              </a:ext>
            </a:extLst>
          </p:cNvPr>
          <p:cNvSpPr/>
          <p:nvPr/>
        </p:nvSpPr>
        <p:spPr>
          <a:xfrm>
            <a:off x="5376966" y="4358248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TransFooter Section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D24160A3-E060-4344-801E-C231B142771E}"/>
              </a:ext>
            </a:extLst>
          </p:cNvPr>
          <p:cNvSpPr/>
          <p:nvPr/>
        </p:nvSpPr>
        <p:spPr>
          <a:xfrm>
            <a:off x="5376966" y="500545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GroupFooter Section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1E583155-34A2-4FF6-A466-41A5C0365C31}"/>
              </a:ext>
            </a:extLst>
          </p:cNvPr>
          <p:cNvSpPr/>
          <p:nvPr/>
        </p:nvSpPr>
        <p:spPr>
          <a:xfrm>
            <a:off x="5376966" y="565266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Footer Section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412060-624F-410A-BB16-1C00DBB7088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5780727" y="209005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77DCDE-F798-4986-B754-3BCCFA48EFD8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780727" y="2737265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ED0E80-0F86-4E1A-98DF-AB07D1D9E3C2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780727" y="3384471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2F9830-EB60-40FA-90D5-2B7BE25DF768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780727" y="4031677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AC5F3F-1D95-4277-917B-80E95E4B875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5780727" y="4678883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BEECAC-7547-4173-A99B-D2C13D2F687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5780727" y="532608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33682E-19FB-45FE-9926-10413F94CB84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780727" y="1442852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397760E-D14E-44A9-B3EB-4368E6C30E7D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 flipV="1">
            <a:off x="4607049" y="1282535"/>
            <a:ext cx="769917" cy="2588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93B7592-AFB3-4C1D-9E89-D8A766FEE4FC}"/>
              </a:ext>
            </a:extLst>
          </p:cNvPr>
          <p:cNvCxnSpPr>
            <a:stCxn id="39" idx="1"/>
            <a:endCxn id="16" idx="3"/>
          </p:cNvCxnSpPr>
          <p:nvPr/>
        </p:nvCxnSpPr>
        <p:spPr>
          <a:xfrm rot="10800000">
            <a:off x="4607050" y="3871360"/>
            <a:ext cx="769917" cy="194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2AE7222D-A632-44F7-8BCA-7ADC6BEC2BA4}"/>
              </a:ext>
            </a:extLst>
          </p:cNvPr>
          <p:cNvSpPr/>
          <p:nvPr/>
        </p:nvSpPr>
        <p:spPr>
          <a:xfrm>
            <a:off x="7316605" y="1122217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Section Triggered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9CDF671D-E2ED-4DF8-87F4-7BF97D769C6D}"/>
              </a:ext>
            </a:extLst>
          </p:cNvPr>
          <p:cNvSpPr/>
          <p:nvPr/>
        </p:nvSpPr>
        <p:spPr>
          <a:xfrm>
            <a:off x="8531842" y="112221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Section </a:t>
            </a:r>
            <a:r>
              <a:rPr lang="en-US" sz="700" dirty="0" err="1"/>
              <a:t>ShowOutput</a:t>
            </a:r>
            <a:r>
              <a:rPr lang="en-US" sz="700" dirty="0"/>
              <a:t> JavaScript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CD0C206A-498C-4729-895C-7B8E3569614A}"/>
              </a:ext>
            </a:extLst>
          </p:cNvPr>
          <p:cNvSpPr/>
          <p:nvPr/>
        </p:nvSpPr>
        <p:spPr>
          <a:xfrm>
            <a:off x="8531842" y="1769423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Show?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5BADB433-2512-4587-8E8F-51C680E046CF}"/>
              </a:ext>
            </a:extLst>
          </p:cNvPr>
          <p:cNvSpPr/>
          <p:nvPr/>
        </p:nvSpPr>
        <p:spPr>
          <a:xfrm>
            <a:off x="8531842" y="241663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Controls </a:t>
            </a:r>
            <a:r>
              <a:rPr lang="en-US" sz="700" dirty="0" err="1"/>
              <a:t>ShowOutput</a:t>
            </a:r>
            <a:r>
              <a:rPr lang="en-US" sz="700" dirty="0"/>
              <a:t> JavaScript</a:t>
            </a:r>
          </a:p>
        </p:txBody>
      </p:sp>
      <p:sp>
        <p:nvSpPr>
          <p:cNvPr id="71" name="Flowchart: Decision 70">
            <a:extLst>
              <a:ext uri="{FF2B5EF4-FFF2-40B4-BE49-F238E27FC236}">
                <a16:creationId xmlns:a16="http://schemas.microsoft.com/office/drawing/2014/main" id="{95CE5894-701A-470D-9DC6-909A0AA8BD56}"/>
              </a:ext>
            </a:extLst>
          </p:cNvPr>
          <p:cNvSpPr/>
          <p:nvPr/>
        </p:nvSpPr>
        <p:spPr>
          <a:xfrm>
            <a:off x="8531842" y="3063835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Show?</a:t>
            </a:r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C2AFACB8-AA6B-4E26-993B-5262472F388F}"/>
              </a:ext>
            </a:extLst>
          </p:cNvPr>
          <p:cNvSpPr/>
          <p:nvPr/>
        </p:nvSpPr>
        <p:spPr>
          <a:xfrm>
            <a:off x="8531842" y="371104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Controls Source Expression JavaScript</a:t>
            </a:r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9A7B53DA-461D-4134-A4CD-AE3DBCEFB78F}"/>
              </a:ext>
            </a:extLst>
          </p:cNvPr>
          <p:cNvSpPr/>
          <p:nvPr/>
        </p:nvSpPr>
        <p:spPr>
          <a:xfrm>
            <a:off x="8531842" y="435824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Formatting</a:t>
            </a: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F6573BB0-D424-4D8D-AA58-35BA4BAFFF8E}"/>
              </a:ext>
            </a:extLst>
          </p:cNvPr>
          <p:cNvSpPr/>
          <p:nvPr/>
        </p:nvSpPr>
        <p:spPr>
          <a:xfrm>
            <a:off x="8531842" y="5005448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Controls </a:t>
            </a:r>
            <a:r>
              <a:rPr lang="en-US" sz="700" dirty="0" err="1"/>
              <a:t>OnPrint</a:t>
            </a:r>
            <a:r>
              <a:rPr lang="en-US" sz="700" dirty="0"/>
              <a:t> JavaScript</a:t>
            </a: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4E0E5594-A965-40BB-A380-A12F426382C2}"/>
              </a:ext>
            </a:extLst>
          </p:cNvPr>
          <p:cNvSpPr/>
          <p:nvPr/>
        </p:nvSpPr>
        <p:spPr>
          <a:xfrm>
            <a:off x="7316605" y="5005448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 Section Triggered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808E89-F8B4-4692-BBC3-E67487E67758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8935603" y="144285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201A09-F9EF-47F7-8932-42DF89B962C8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8935603" y="2090058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C12BC6-1205-4A68-8B04-23AEC86F11D0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8935603" y="2737265"/>
            <a:ext cx="0" cy="3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704D1D4-D7FD-4476-A4F0-2F36E775F25A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8935603" y="3384470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0C61C5-E1CB-435A-8FC4-A91F853AD8B6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8935603" y="4031676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42620-E040-4078-943A-96584F030C6A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935603" y="4678882"/>
            <a:ext cx="0" cy="32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8033F66-0622-4600-BE8C-32F9106D264C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8124127" y="1282535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900270B-B165-4132-B189-697DAE868902}"/>
              </a:ext>
            </a:extLst>
          </p:cNvPr>
          <p:cNvCxnSpPr>
            <a:cxnSpLocks/>
            <a:stCxn id="74" idx="1"/>
            <a:endCxn id="75" idx="3"/>
          </p:cNvCxnSpPr>
          <p:nvPr/>
        </p:nvCxnSpPr>
        <p:spPr>
          <a:xfrm flipH="1">
            <a:off x="8124127" y="5165766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1B9F3D7-A9E4-4521-B973-A18966078DE5}"/>
              </a:ext>
            </a:extLst>
          </p:cNvPr>
          <p:cNvCxnSpPr>
            <a:cxnSpLocks/>
            <a:stCxn id="69" idx="1"/>
            <a:endCxn id="75" idx="0"/>
          </p:cNvCxnSpPr>
          <p:nvPr/>
        </p:nvCxnSpPr>
        <p:spPr>
          <a:xfrm rot="10800000" flipV="1">
            <a:off x="7720366" y="1929740"/>
            <a:ext cx="811476" cy="3075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C95CD6-30C1-467A-8022-507A01CD8C3B}"/>
              </a:ext>
            </a:extLst>
          </p:cNvPr>
          <p:cNvCxnSpPr>
            <a:cxnSpLocks/>
            <a:stCxn id="71" idx="1"/>
            <a:endCxn id="75" idx="0"/>
          </p:cNvCxnSpPr>
          <p:nvPr/>
        </p:nvCxnSpPr>
        <p:spPr>
          <a:xfrm rot="10800000" flipV="1">
            <a:off x="7720366" y="3224152"/>
            <a:ext cx="811476" cy="1781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F42552B-EBD2-43D4-B7F0-028DF24AA019}"/>
              </a:ext>
            </a:extLst>
          </p:cNvPr>
          <p:cNvSpPr txBox="1"/>
          <p:nvPr/>
        </p:nvSpPr>
        <p:spPr>
          <a:xfrm>
            <a:off x="8935602" y="2090058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D2F76D-F587-4C6D-83C2-C58DCABE7D7B}"/>
              </a:ext>
            </a:extLst>
          </p:cNvPr>
          <p:cNvSpPr txBox="1"/>
          <p:nvPr/>
        </p:nvSpPr>
        <p:spPr>
          <a:xfrm>
            <a:off x="8923724" y="3384470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Yes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571E63-0785-4A36-846F-E81798080637}"/>
              </a:ext>
            </a:extLst>
          </p:cNvPr>
          <p:cNvSpPr txBox="1"/>
          <p:nvPr/>
        </p:nvSpPr>
        <p:spPr>
          <a:xfrm>
            <a:off x="8262666" y="1929739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No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85C881-8516-4C0A-B3A1-9C9987EB4143}"/>
              </a:ext>
            </a:extLst>
          </p:cNvPr>
          <p:cNvSpPr txBox="1"/>
          <p:nvPr/>
        </p:nvSpPr>
        <p:spPr>
          <a:xfrm>
            <a:off x="8268607" y="3227961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No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B45E3B-E530-4B08-940C-1F81246EBA62}"/>
              </a:ext>
            </a:extLst>
          </p:cNvPr>
          <p:cNvSpPr txBox="1"/>
          <p:nvPr/>
        </p:nvSpPr>
        <p:spPr>
          <a:xfrm>
            <a:off x="2070261" y="170538"/>
            <a:ext cx="792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ForNAV JavaScript order of execution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577FF8F-E01B-42C2-A4EE-B2E1E579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67" y="260708"/>
            <a:ext cx="1568484" cy="388983"/>
          </a:xfrm>
          <a:prstGeom prst="rect">
            <a:avLst/>
          </a:prstGeom>
        </p:spPr>
      </p:pic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98F524E5-54C0-44B9-8099-9631E165A63E}"/>
              </a:ext>
            </a:extLst>
          </p:cNvPr>
          <p:cNvSpPr/>
          <p:nvPr/>
        </p:nvSpPr>
        <p:spPr>
          <a:xfrm>
            <a:off x="2289958" y="1122217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/>
              <a:t>BC/NAV Action</a:t>
            </a:r>
            <a:endParaRPr lang="en-US" sz="700" dirty="0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67400B4D-7D72-4CC4-9837-7BE48FC8E26B}"/>
              </a:ext>
            </a:extLst>
          </p:cNvPr>
          <p:cNvSpPr/>
          <p:nvPr/>
        </p:nvSpPr>
        <p:spPr>
          <a:xfrm>
            <a:off x="2287981" y="177054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ForNAV Action</a:t>
            </a:r>
          </a:p>
        </p:txBody>
      </p:sp>
    </p:spTree>
    <p:extLst>
      <p:ext uri="{BB962C8B-B14F-4D97-AF65-F5344CB8AC3E}">
        <p14:creationId xmlns:p14="http://schemas.microsoft.com/office/powerpoint/2010/main" val="141672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René Brummel</dc:creator>
  <cp:lastModifiedBy>René Brummel</cp:lastModifiedBy>
  <cp:revision>16</cp:revision>
  <dcterms:created xsi:type="dcterms:W3CDTF">2019-04-02T18:18:58Z</dcterms:created>
  <dcterms:modified xsi:type="dcterms:W3CDTF">2019-04-03T15:18:57Z</dcterms:modified>
</cp:coreProperties>
</file>