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C82B-E358-4CCE-9AB2-60DEDE26EB89}" type="datetimeFigureOut">
              <a:rPr lang="es-BO" smtClean="0"/>
              <a:t>25/9/2017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D1E5-FC36-4C61-B439-891000F5B35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1533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C82B-E358-4CCE-9AB2-60DEDE26EB89}" type="datetimeFigureOut">
              <a:rPr lang="es-BO" smtClean="0"/>
              <a:t>25/9/2017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D1E5-FC36-4C61-B439-891000F5B35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7269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C82B-E358-4CCE-9AB2-60DEDE26EB89}" type="datetimeFigureOut">
              <a:rPr lang="es-BO" smtClean="0"/>
              <a:t>25/9/2017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D1E5-FC36-4C61-B439-891000F5B35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25151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C82B-E358-4CCE-9AB2-60DEDE26EB89}" type="datetimeFigureOut">
              <a:rPr lang="es-BO" smtClean="0"/>
              <a:t>25/9/2017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D1E5-FC36-4C61-B439-891000F5B350}" type="slidenum">
              <a:rPr lang="es-BO" smtClean="0"/>
              <a:t>‹#›</a:t>
            </a:fld>
            <a:endParaRPr lang="es-BO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0320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C82B-E358-4CCE-9AB2-60DEDE26EB89}" type="datetimeFigureOut">
              <a:rPr lang="es-BO" smtClean="0"/>
              <a:t>25/9/2017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D1E5-FC36-4C61-B439-891000F5B35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76430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C82B-E358-4CCE-9AB2-60DEDE26EB89}" type="datetimeFigureOut">
              <a:rPr lang="es-BO" smtClean="0"/>
              <a:t>25/9/2017</a:t>
            </a:fld>
            <a:endParaRPr lang="es-B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D1E5-FC36-4C61-B439-891000F5B35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53309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C82B-E358-4CCE-9AB2-60DEDE26EB89}" type="datetimeFigureOut">
              <a:rPr lang="es-BO" smtClean="0"/>
              <a:t>25/9/2017</a:t>
            </a:fld>
            <a:endParaRPr lang="es-B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D1E5-FC36-4C61-B439-891000F5B35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2172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C82B-E358-4CCE-9AB2-60DEDE26EB89}" type="datetimeFigureOut">
              <a:rPr lang="es-BO" smtClean="0"/>
              <a:t>25/9/2017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D1E5-FC36-4C61-B439-891000F5B35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75999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C82B-E358-4CCE-9AB2-60DEDE26EB89}" type="datetimeFigureOut">
              <a:rPr lang="es-BO" smtClean="0"/>
              <a:t>25/9/2017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D1E5-FC36-4C61-B439-891000F5B35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5340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C82B-E358-4CCE-9AB2-60DEDE26EB89}" type="datetimeFigureOut">
              <a:rPr lang="es-BO" smtClean="0"/>
              <a:t>25/9/2017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D1E5-FC36-4C61-B439-891000F5B35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5645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C82B-E358-4CCE-9AB2-60DEDE26EB89}" type="datetimeFigureOut">
              <a:rPr lang="es-BO" smtClean="0"/>
              <a:t>25/9/2017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D1E5-FC36-4C61-B439-891000F5B35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5999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C82B-E358-4CCE-9AB2-60DEDE26EB89}" type="datetimeFigureOut">
              <a:rPr lang="es-BO" smtClean="0"/>
              <a:t>25/9/2017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D1E5-FC36-4C61-B439-891000F5B35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1251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C82B-E358-4CCE-9AB2-60DEDE26EB89}" type="datetimeFigureOut">
              <a:rPr lang="es-BO" smtClean="0"/>
              <a:t>25/9/2017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D1E5-FC36-4C61-B439-891000F5B35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3089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C82B-E358-4CCE-9AB2-60DEDE26EB89}" type="datetimeFigureOut">
              <a:rPr lang="es-BO" smtClean="0"/>
              <a:t>25/9/2017</a:t>
            </a:fld>
            <a:endParaRPr lang="es-B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D1E5-FC36-4C61-B439-891000F5B35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9671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C82B-E358-4CCE-9AB2-60DEDE26EB89}" type="datetimeFigureOut">
              <a:rPr lang="es-BO" smtClean="0"/>
              <a:t>25/9/2017</a:t>
            </a:fld>
            <a:endParaRPr lang="es-B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D1E5-FC36-4C61-B439-891000F5B35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0680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C82B-E358-4CCE-9AB2-60DEDE26EB89}" type="datetimeFigureOut">
              <a:rPr lang="es-BO" smtClean="0"/>
              <a:t>25/9/2017</a:t>
            </a:fld>
            <a:endParaRPr lang="es-B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D1E5-FC36-4C61-B439-891000F5B35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1592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C82B-E358-4CCE-9AB2-60DEDE26EB89}" type="datetimeFigureOut">
              <a:rPr lang="es-BO" smtClean="0"/>
              <a:t>25/9/2017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D1E5-FC36-4C61-B439-891000F5B35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2544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3FC82B-E358-4CCE-9AB2-60DEDE26EB89}" type="datetimeFigureOut">
              <a:rPr lang="es-BO" smtClean="0"/>
              <a:t>25/9/2017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8D1E5-FC36-4C61-B439-891000F5B35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42843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 smtClean="0"/>
              <a:t>Angular 4</a:t>
            </a:r>
            <a:endParaRPr lang="es-B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 err="1" smtClean="0"/>
              <a:t>Developer</a:t>
            </a:r>
            <a:r>
              <a:rPr lang="es-BO" dirty="0" smtClean="0"/>
              <a:t> Rene Cardozo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00590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/>
              <a:t>What</a:t>
            </a:r>
            <a:r>
              <a:rPr lang="es-BO" dirty="0"/>
              <a:t> </a:t>
            </a:r>
            <a:r>
              <a:rPr lang="es-BO" dirty="0" err="1"/>
              <a:t>Is</a:t>
            </a:r>
            <a:r>
              <a:rPr lang="es-BO" dirty="0"/>
              <a:t> Angular CLI?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CLI is a Command Line Interface (CLI) to automate your development workflow. It allows you to:</a:t>
            </a:r>
          </a:p>
          <a:p>
            <a:r>
              <a:rPr lang="en-US" dirty="0"/>
              <a:t>create a new Angular application</a:t>
            </a:r>
          </a:p>
          <a:p>
            <a:r>
              <a:rPr lang="en-US" dirty="0"/>
              <a:t>run a development server with </a:t>
            </a:r>
            <a:r>
              <a:rPr lang="en-US" dirty="0" err="1"/>
              <a:t>LiveReload</a:t>
            </a:r>
            <a:r>
              <a:rPr lang="en-US" dirty="0"/>
              <a:t> support to preview your application during development</a:t>
            </a:r>
          </a:p>
          <a:p>
            <a:r>
              <a:rPr lang="en-US" dirty="0"/>
              <a:t>add features to your existing Angular application</a:t>
            </a:r>
          </a:p>
          <a:p>
            <a:r>
              <a:rPr lang="en-US" dirty="0"/>
              <a:t>run your application’s unit tests</a:t>
            </a:r>
          </a:p>
          <a:p>
            <a:r>
              <a:rPr lang="en-US" dirty="0"/>
              <a:t>run your application’s end-to-end (E2E) tests</a:t>
            </a:r>
          </a:p>
          <a:p>
            <a:r>
              <a:rPr lang="en-US" dirty="0"/>
              <a:t>build your application for deployment to </a:t>
            </a:r>
            <a:r>
              <a:rPr lang="en-US" dirty="0" smtClean="0"/>
              <a:t>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22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/>
              <a:t>Installing</a:t>
            </a:r>
            <a:r>
              <a:rPr lang="es-BO" dirty="0"/>
              <a:t> Angular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28354"/>
            <a:ext cx="8946541" cy="4720045"/>
          </a:xfrm>
        </p:spPr>
        <p:txBody>
          <a:bodyPr/>
          <a:lstStyle/>
          <a:p>
            <a:r>
              <a:rPr lang="en-US" dirty="0"/>
              <a:t>Before you can use Angular CLI, you must have Node.js 6.9.0 and </a:t>
            </a:r>
            <a:r>
              <a:rPr lang="en-US" dirty="0" err="1"/>
              <a:t>npm</a:t>
            </a:r>
            <a:r>
              <a:rPr lang="en-US" dirty="0"/>
              <a:t> 3.0.0 or higher installed on your system</a:t>
            </a:r>
            <a:r>
              <a:rPr lang="en-US" dirty="0" smtClean="0"/>
              <a:t>.</a:t>
            </a:r>
          </a:p>
          <a:p>
            <a:endParaRPr lang="es-BO" dirty="0" smtClean="0"/>
          </a:p>
          <a:p>
            <a:endParaRPr lang="es-BO" dirty="0"/>
          </a:p>
          <a:p>
            <a:endParaRPr lang="es-BO" dirty="0" smtClean="0"/>
          </a:p>
          <a:p>
            <a:endParaRPr lang="es-BO" dirty="0"/>
          </a:p>
          <a:p>
            <a:r>
              <a:rPr lang="en-US" dirty="0"/>
              <a:t>To verify whether your installation completed successfully, you can run</a:t>
            </a:r>
            <a:r>
              <a:rPr lang="en-US" dirty="0" smtClean="0"/>
              <a:t>:</a:t>
            </a:r>
          </a:p>
          <a:p>
            <a:endParaRPr lang="es-BO" dirty="0" smtClean="0"/>
          </a:p>
          <a:p>
            <a:endParaRPr lang="es-B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31" y="2696572"/>
            <a:ext cx="7197138" cy="895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31" y="4824782"/>
            <a:ext cx="7197138" cy="9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0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Angular Application</a:t>
            </a:r>
            <a:endParaRPr lang="es-B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es-BO" dirty="0" err="1" smtClean="0"/>
              <a:t>For</a:t>
            </a:r>
            <a:r>
              <a:rPr lang="es-BO" dirty="0" smtClean="0"/>
              <a:t> </a:t>
            </a:r>
            <a:r>
              <a:rPr lang="es-BO" dirty="0" err="1" smtClean="0"/>
              <a:t>creating</a:t>
            </a:r>
            <a:r>
              <a:rPr lang="es-BO" dirty="0" smtClean="0"/>
              <a:t> a new angular cli Project </a:t>
            </a:r>
            <a:r>
              <a:rPr lang="es-BO" dirty="0" err="1" smtClean="0"/>
              <a:t>type</a:t>
            </a:r>
            <a:r>
              <a:rPr lang="es-BO" dirty="0" smtClean="0"/>
              <a:t> </a:t>
            </a:r>
            <a:r>
              <a:rPr lang="es-BO" dirty="0" err="1" smtClean="0"/>
              <a:t>type</a:t>
            </a:r>
            <a:r>
              <a:rPr lang="es-BO" dirty="0" smtClean="0"/>
              <a:t> </a:t>
            </a:r>
            <a:r>
              <a:rPr lang="es-BO" dirty="0" err="1" smtClean="0"/>
              <a:t>the</a:t>
            </a:r>
            <a:r>
              <a:rPr lang="es-BO" dirty="0" smtClean="0"/>
              <a:t> </a:t>
            </a:r>
            <a:r>
              <a:rPr lang="es-BO" dirty="0" err="1" smtClean="0"/>
              <a:t>following</a:t>
            </a:r>
            <a:r>
              <a:rPr lang="es-BO" dirty="0" smtClean="0"/>
              <a:t> </a:t>
            </a:r>
            <a:r>
              <a:rPr lang="es-BO" dirty="0" err="1" smtClean="0"/>
              <a:t>commands</a:t>
            </a:r>
            <a:r>
              <a:rPr lang="es-BO" dirty="0" smtClean="0"/>
              <a:t>.</a:t>
            </a:r>
          </a:p>
          <a:p>
            <a:endParaRPr lang="es-BO" dirty="0"/>
          </a:p>
          <a:p>
            <a:endParaRPr lang="es-BO" dirty="0" smtClean="0"/>
          </a:p>
          <a:p>
            <a:endParaRPr lang="es-BO" dirty="0"/>
          </a:p>
          <a:p>
            <a:endParaRPr lang="es-BO" dirty="0" smtClean="0"/>
          </a:p>
          <a:p>
            <a:endParaRPr lang="en-US" dirty="0" smtClean="0"/>
          </a:p>
          <a:p>
            <a:r>
              <a:rPr lang="en-US" dirty="0" smtClean="0"/>
              <a:t>Behind </a:t>
            </a:r>
            <a:r>
              <a:rPr lang="en-US" dirty="0"/>
              <a:t>the scenes, the following happens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s-BO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56"/>
          <a:stretch/>
        </p:blipFill>
        <p:spPr>
          <a:xfrm>
            <a:off x="773126" y="2960657"/>
            <a:ext cx="4719943" cy="16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9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Angular Application</a:t>
            </a:r>
            <a:endParaRPr lang="es-B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39855"/>
            <a:ext cx="9404723" cy="4347882"/>
          </a:xfrm>
        </p:spPr>
        <p:txBody>
          <a:bodyPr/>
          <a:lstStyle/>
          <a:p>
            <a:r>
              <a:rPr lang="es-BO" dirty="0" smtClean="0"/>
              <a:t>A new </a:t>
            </a:r>
            <a:r>
              <a:rPr lang="es-BO" dirty="0" err="1" smtClean="0"/>
              <a:t>directory</a:t>
            </a:r>
            <a:r>
              <a:rPr lang="es-BO" dirty="0" smtClean="0"/>
              <a:t> PROJECT-NAME </a:t>
            </a:r>
            <a:r>
              <a:rPr lang="es-BO" dirty="0" err="1" smtClean="0"/>
              <a:t>is</a:t>
            </a:r>
            <a:r>
              <a:rPr lang="es-BO" dirty="0" smtClean="0"/>
              <a:t> </a:t>
            </a:r>
            <a:r>
              <a:rPr lang="es-BO" dirty="0" err="1" smtClean="0"/>
              <a:t>created</a:t>
            </a:r>
            <a:endParaRPr lang="es-BO" dirty="0" smtClean="0"/>
          </a:p>
          <a:p>
            <a:r>
              <a:rPr lang="es-BO" dirty="0" err="1" smtClean="0"/>
              <a:t>All</a:t>
            </a:r>
            <a:r>
              <a:rPr lang="es-BO" dirty="0" smtClean="0"/>
              <a:t> </a:t>
            </a:r>
            <a:r>
              <a:rPr lang="es-BO" dirty="0" err="1" smtClean="0"/>
              <a:t>source</a:t>
            </a:r>
            <a:r>
              <a:rPr lang="es-BO" dirty="0" smtClean="0"/>
              <a:t> files and </a:t>
            </a:r>
            <a:r>
              <a:rPr lang="es-BO" dirty="0" err="1" smtClean="0"/>
              <a:t>directories</a:t>
            </a:r>
            <a:r>
              <a:rPr lang="es-BO" dirty="0" smtClean="0"/>
              <a:t> </a:t>
            </a:r>
            <a:r>
              <a:rPr lang="es-BO" dirty="0" err="1" smtClean="0"/>
              <a:t>for</a:t>
            </a:r>
            <a:r>
              <a:rPr lang="es-BO" dirty="0" smtClean="0"/>
              <a:t> </a:t>
            </a:r>
            <a:r>
              <a:rPr lang="es-BO" dirty="0" err="1" smtClean="0"/>
              <a:t>your</a:t>
            </a:r>
            <a:r>
              <a:rPr lang="es-BO" dirty="0" smtClean="0"/>
              <a:t> new Angular </a:t>
            </a:r>
            <a:r>
              <a:rPr lang="es-BO" dirty="0" err="1" smtClean="0"/>
              <a:t>application</a:t>
            </a:r>
            <a:r>
              <a:rPr lang="es-BO" dirty="0"/>
              <a:t> </a:t>
            </a:r>
            <a:r>
              <a:rPr lang="es-BO" dirty="0" smtClean="0"/>
              <a:t>are </a:t>
            </a:r>
            <a:r>
              <a:rPr lang="es-BO" dirty="0" err="1" smtClean="0"/>
              <a:t>created</a:t>
            </a:r>
            <a:r>
              <a:rPr lang="es-BO" dirty="0" smtClean="0"/>
              <a:t> </a:t>
            </a:r>
            <a:r>
              <a:rPr lang="es-BO" dirty="0" err="1" smtClean="0"/>
              <a:t>based</a:t>
            </a:r>
            <a:r>
              <a:rPr lang="es-BO" dirty="0" smtClean="0"/>
              <a:t> </a:t>
            </a:r>
            <a:r>
              <a:rPr lang="es-BO" dirty="0" err="1" smtClean="0"/>
              <a:t>on</a:t>
            </a:r>
            <a:r>
              <a:rPr lang="es-BO" dirty="0" smtClean="0"/>
              <a:t> </a:t>
            </a:r>
            <a:r>
              <a:rPr lang="es-BO" dirty="0" err="1" smtClean="0"/>
              <a:t>the</a:t>
            </a:r>
            <a:r>
              <a:rPr lang="es-BO" dirty="0" smtClean="0"/>
              <a:t> </a:t>
            </a:r>
            <a:r>
              <a:rPr lang="es-BO" dirty="0" err="1" smtClean="0"/>
              <a:t>name</a:t>
            </a:r>
            <a:r>
              <a:rPr lang="es-BO" dirty="0" smtClean="0"/>
              <a:t> </a:t>
            </a:r>
            <a:r>
              <a:rPr lang="es-BO" dirty="0" err="1" smtClean="0"/>
              <a:t>you</a:t>
            </a:r>
            <a:r>
              <a:rPr lang="es-BO" dirty="0" smtClean="0"/>
              <a:t> </a:t>
            </a:r>
            <a:r>
              <a:rPr lang="es-BO" dirty="0" err="1" smtClean="0"/>
              <a:t>specified</a:t>
            </a:r>
            <a:r>
              <a:rPr lang="es-BO" dirty="0" smtClean="0"/>
              <a:t>.</a:t>
            </a:r>
          </a:p>
          <a:p>
            <a:r>
              <a:rPr lang="es-BO" dirty="0" err="1" smtClean="0"/>
              <a:t>Npm</a:t>
            </a:r>
            <a:r>
              <a:rPr lang="es-BO" dirty="0" smtClean="0"/>
              <a:t> </a:t>
            </a:r>
            <a:r>
              <a:rPr lang="es-BO" dirty="0" err="1" smtClean="0"/>
              <a:t>dependencies</a:t>
            </a:r>
            <a:r>
              <a:rPr lang="es-BO" dirty="0" smtClean="0"/>
              <a:t> are </a:t>
            </a:r>
            <a:r>
              <a:rPr lang="es-BO" dirty="0" err="1" smtClean="0"/>
              <a:t>installed</a:t>
            </a:r>
            <a:r>
              <a:rPr lang="es-BO" dirty="0" smtClean="0"/>
              <a:t> </a:t>
            </a:r>
          </a:p>
          <a:p>
            <a:r>
              <a:rPr lang="es-BO" dirty="0" err="1" smtClean="0"/>
              <a:t>TypeScript</a:t>
            </a:r>
            <a:r>
              <a:rPr lang="es-BO" dirty="0" smtClean="0"/>
              <a:t> </a:t>
            </a:r>
            <a:r>
              <a:rPr lang="es-BO" dirty="0" err="1" smtClean="0"/>
              <a:t>is</a:t>
            </a:r>
            <a:r>
              <a:rPr lang="es-BO" dirty="0" smtClean="0"/>
              <a:t> </a:t>
            </a:r>
            <a:r>
              <a:rPr lang="es-BO" dirty="0" err="1" smtClean="0"/>
              <a:t>configured</a:t>
            </a:r>
            <a:r>
              <a:rPr lang="es-BO" dirty="0" smtClean="0"/>
              <a:t> </a:t>
            </a:r>
            <a:r>
              <a:rPr lang="es-BO" dirty="0" err="1" smtClean="0"/>
              <a:t>for</a:t>
            </a:r>
            <a:r>
              <a:rPr lang="es-BO" dirty="0" smtClean="0"/>
              <a:t> </a:t>
            </a:r>
            <a:r>
              <a:rPr lang="es-BO" dirty="0" err="1" smtClean="0"/>
              <a:t>you</a:t>
            </a:r>
            <a:endParaRPr lang="es-BO" dirty="0" smtClean="0"/>
          </a:p>
          <a:p>
            <a:r>
              <a:rPr lang="es-BO" dirty="0" err="1" smtClean="0"/>
              <a:t>The</a:t>
            </a:r>
            <a:r>
              <a:rPr lang="es-BO" dirty="0" smtClean="0"/>
              <a:t> karma </a:t>
            </a:r>
            <a:r>
              <a:rPr lang="es-BO" dirty="0" err="1" smtClean="0"/>
              <a:t>unit</a:t>
            </a:r>
            <a:r>
              <a:rPr lang="es-BO" dirty="0" smtClean="0"/>
              <a:t> test runner </a:t>
            </a:r>
            <a:r>
              <a:rPr lang="es-BO" dirty="0" err="1" smtClean="0"/>
              <a:t>is</a:t>
            </a:r>
            <a:r>
              <a:rPr lang="es-BO" dirty="0" smtClean="0"/>
              <a:t> </a:t>
            </a:r>
            <a:r>
              <a:rPr lang="es-BO" dirty="0" err="1" smtClean="0"/>
              <a:t>configured</a:t>
            </a:r>
            <a:r>
              <a:rPr lang="es-BO" dirty="0" smtClean="0"/>
              <a:t> </a:t>
            </a:r>
            <a:r>
              <a:rPr lang="es-BO" dirty="0" err="1" smtClean="0"/>
              <a:t>for</a:t>
            </a:r>
            <a:r>
              <a:rPr lang="es-BO" dirty="0" smtClean="0"/>
              <a:t> </a:t>
            </a:r>
            <a:r>
              <a:rPr lang="es-BO" dirty="0" err="1" smtClean="0"/>
              <a:t>you</a:t>
            </a:r>
            <a:endParaRPr lang="es-BO" dirty="0" smtClean="0"/>
          </a:p>
          <a:p>
            <a:r>
              <a:rPr lang="es-BO" dirty="0" err="1" smtClean="0"/>
              <a:t>The</a:t>
            </a:r>
            <a:r>
              <a:rPr lang="es-BO" dirty="0" smtClean="0"/>
              <a:t> </a:t>
            </a:r>
            <a:r>
              <a:rPr lang="es-BO" dirty="0" err="1" smtClean="0"/>
              <a:t>protactor</a:t>
            </a:r>
            <a:r>
              <a:rPr lang="es-BO" dirty="0" smtClean="0"/>
              <a:t> </a:t>
            </a:r>
            <a:r>
              <a:rPr lang="es-BO" dirty="0" err="1" smtClean="0"/>
              <a:t>end</a:t>
            </a:r>
            <a:r>
              <a:rPr lang="es-BO" dirty="0" smtClean="0"/>
              <a:t>-to-</a:t>
            </a:r>
            <a:r>
              <a:rPr lang="es-BO" dirty="0" err="1" smtClean="0"/>
              <a:t>end</a:t>
            </a:r>
            <a:r>
              <a:rPr lang="es-BO" dirty="0" smtClean="0"/>
              <a:t> test </a:t>
            </a:r>
            <a:r>
              <a:rPr lang="es-BO" dirty="0" err="1" smtClean="0"/>
              <a:t>framework</a:t>
            </a:r>
            <a:r>
              <a:rPr lang="es-BO" dirty="0" smtClean="0"/>
              <a:t> </a:t>
            </a:r>
            <a:r>
              <a:rPr lang="es-BO" dirty="0" err="1" smtClean="0"/>
              <a:t>is</a:t>
            </a:r>
            <a:r>
              <a:rPr lang="es-BO" dirty="0" smtClean="0"/>
              <a:t> </a:t>
            </a:r>
            <a:r>
              <a:rPr lang="es-BO" dirty="0" err="1" smtClean="0"/>
              <a:t>configured</a:t>
            </a:r>
            <a:r>
              <a:rPr lang="es-BO" dirty="0" smtClean="0"/>
              <a:t> </a:t>
            </a:r>
            <a:r>
              <a:rPr lang="es-BO" dirty="0" err="1" smtClean="0"/>
              <a:t>for</a:t>
            </a:r>
            <a:r>
              <a:rPr lang="es-BO" dirty="0" smtClean="0"/>
              <a:t> </a:t>
            </a:r>
            <a:r>
              <a:rPr lang="es-BO" dirty="0" err="1" smtClean="0"/>
              <a:t>you</a:t>
            </a:r>
            <a:endParaRPr lang="es-BO" dirty="0" smtClean="0"/>
          </a:p>
          <a:p>
            <a:r>
              <a:rPr lang="es-BO" dirty="0" err="1" smtClean="0"/>
              <a:t>Environment</a:t>
            </a:r>
            <a:r>
              <a:rPr lang="es-BO" dirty="0" smtClean="0"/>
              <a:t> files </a:t>
            </a:r>
            <a:r>
              <a:rPr lang="es-BO" dirty="0" err="1" smtClean="0"/>
              <a:t>with</a:t>
            </a:r>
            <a:r>
              <a:rPr lang="es-BO" dirty="0" smtClean="0"/>
              <a:t> default </a:t>
            </a:r>
            <a:r>
              <a:rPr lang="es-BO" dirty="0" err="1" smtClean="0"/>
              <a:t>settings</a:t>
            </a:r>
            <a:r>
              <a:rPr lang="es-BO" dirty="0" smtClean="0"/>
              <a:t> are </a:t>
            </a:r>
            <a:r>
              <a:rPr lang="es-BO" dirty="0" err="1" smtClean="0"/>
              <a:t>created</a:t>
            </a:r>
            <a:r>
              <a:rPr lang="es-B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652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4	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endParaRPr lang="es-B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2412"/>
            <a:ext cx="8946541" cy="4915988"/>
          </a:xfrm>
        </p:spPr>
        <p:txBody>
          <a:bodyPr/>
          <a:lstStyle/>
          <a:p>
            <a:r>
              <a:rPr lang="en-US" dirty="0"/>
              <a:t>Angular is a framework for building client applications in HTML and either JavaScript or a language like </a:t>
            </a:r>
            <a:r>
              <a:rPr lang="en-US" dirty="0" err="1"/>
              <a:t>TypeScript</a:t>
            </a:r>
            <a:r>
              <a:rPr lang="en-US" dirty="0"/>
              <a:t> that compiles to JavaScript.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63" y="2206736"/>
            <a:ext cx="8888889" cy="45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7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s-B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are the most basic building block of an UI in an Angular application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building applications with Angular 2, we will be using the @ decorator all the time to </a:t>
            </a:r>
            <a:r>
              <a:rPr lang="en-US" dirty="0" smtClean="0"/>
              <a:t>create. The </a:t>
            </a:r>
            <a:r>
              <a:rPr lang="en-US" dirty="0"/>
              <a:t>main objective of these decorators is to allow us to add meta-data to our application that will tell Angular 2 how to process a class</a:t>
            </a:r>
            <a:r>
              <a:rPr lang="en-US" dirty="0" smtClean="0"/>
              <a:t>.</a:t>
            </a:r>
          </a:p>
          <a:p>
            <a:r>
              <a:rPr lang="en-US" dirty="0"/>
              <a:t> An Angular application is a tree of Angular components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dirty="0" smtClean="0"/>
              <a:t>Components </a:t>
            </a:r>
            <a:r>
              <a:rPr lang="en-US" dirty="0"/>
              <a:t>can control their runtime behavior by implementing various Life-Cycle hooks.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60777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</a:t>
            </a:r>
            <a:r>
              <a:rPr lang="en-US" dirty="0"/>
              <a:t>and Structural directives</a:t>
            </a:r>
            <a:endParaRPr lang="es-B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24744"/>
            <a:ext cx="9403742" cy="4223656"/>
          </a:xfrm>
        </p:spPr>
        <p:txBody>
          <a:bodyPr/>
          <a:lstStyle/>
          <a:p>
            <a:r>
              <a:rPr lang="en-US" dirty="0"/>
              <a:t>Directive decorator allows you to mark a class as an Angular directive and provide additional metadata that determines how the directive should be processed, instantiated and used at runtime</a:t>
            </a:r>
            <a:r>
              <a:rPr lang="en-US" dirty="0" smtClean="0"/>
              <a:t>.</a:t>
            </a:r>
          </a:p>
          <a:p>
            <a:r>
              <a:rPr lang="en-US" dirty="0"/>
              <a:t>Directives allow you to attach behavior to elements in the DOM</a:t>
            </a:r>
            <a:r>
              <a:rPr lang="en-US" dirty="0" smtClean="0"/>
              <a:t>.</a:t>
            </a:r>
          </a:p>
          <a:p>
            <a:r>
              <a:rPr lang="en-US" dirty="0"/>
              <a:t>An Attribute directive changes the appearance or behavior of a DOM </a:t>
            </a:r>
            <a:r>
              <a:rPr lang="en-US" dirty="0" smtClean="0"/>
              <a:t>element.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68795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/>
              <a:t>Lifecycle</a:t>
            </a:r>
            <a:r>
              <a:rPr lang="es-BO" dirty="0"/>
              <a:t> </a:t>
            </a:r>
            <a:r>
              <a:rPr lang="es-BO" dirty="0" err="1"/>
              <a:t>Hooks</a:t>
            </a:r>
            <a:endParaRPr lang="es-B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has a lifecycle managed by Angular.</a:t>
            </a:r>
          </a:p>
          <a:p>
            <a:r>
              <a:rPr lang="en-US" dirty="0"/>
              <a:t>Angular creates it, renders it, creates and renders its children, checks it when its data-bound properties change, and destroys it before removing it from the DOM.</a:t>
            </a:r>
          </a:p>
          <a:p>
            <a:r>
              <a:rPr lang="en-US" dirty="0"/>
              <a:t>Angular offers lifecycle hooks that provide visibility into these key life moments and the ability to act when they occur.</a:t>
            </a:r>
          </a:p>
          <a:p>
            <a:r>
              <a:rPr lang="en-US" dirty="0"/>
              <a:t>A directive has the same set of lifecycle hooks, minus the hooks that are specific to component content and views.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063940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286</TotalTime>
  <Words>384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Angular 4</vt:lpstr>
      <vt:lpstr>What Is Angular CLI?</vt:lpstr>
      <vt:lpstr>Installing Angular CLI</vt:lpstr>
      <vt:lpstr>Creating a New Angular Application</vt:lpstr>
      <vt:lpstr>Creating a New Angular Application</vt:lpstr>
      <vt:lpstr>Angular 4       </vt:lpstr>
      <vt:lpstr>Components</vt:lpstr>
      <vt:lpstr>Directives and Structural directives</vt:lpstr>
      <vt:lpstr>Lifecycle Hooks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4</dc:title>
  <dc:creator>adri8</dc:creator>
  <cp:lastModifiedBy>adri8</cp:lastModifiedBy>
  <cp:revision>12</cp:revision>
  <dcterms:created xsi:type="dcterms:W3CDTF">2017-09-25T01:45:03Z</dcterms:created>
  <dcterms:modified xsi:type="dcterms:W3CDTF">2017-09-25T06:41:40Z</dcterms:modified>
</cp:coreProperties>
</file>