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45" r:id="rId2"/>
    <p:sldId id="1096" r:id="rId3"/>
    <p:sldId id="803" r:id="rId4"/>
    <p:sldId id="1094" r:id="rId5"/>
    <p:sldId id="1095" r:id="rId6"/>
  </p:sldIdLst>
  <p:sldSz cx="9906000" cy="6858000" type="A4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1pPr>
    <a:lvl2pPr marL="200025" indent="257175" algn="l" rtl="0" fontAlgn="base">
      <a:spcBef>
        <a:spcPct val="0"/>
      </a:spcBef>
      <a:spcAft>
        <a:spcPct val="0"/>
      </a:spcAft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2pPr>
    <a:lvl3pPr marL="401638" indent="512763" algn="l" rtl="0" fontAlgn="base">
      <a:spcBef>
        <a:spcPct val="0"/>
      </a:spcBef>
      <a:spcAft>
        <a:spcPct val="0"/>
      </a:spcAft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3pPr>
    <a:lvl4pPr marL="603250" indent="768350" algn="l" rtl="0" fontAlgn="base">
      <a:spcBef>
        <a:spcPct val="0"/>
      </a:spcBef>
      <a:spcAft>
        <a:spcPct val="0"/>
      </a:spcAft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4pPr>
    <a:lvl5pPr marL="803275" indent="1025525" algn="l" rtl="0" fontAlgn="base">
      <a:spcBef>
        <a:spcPct val="0"/>
      </a:spcBef>
      <a:spcAft>
        <a:spcPct val="0"/>
      </a:spcAft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5pPr>
    <a:lvl6pPr marL="2286000" algn="l" defTabSz="914400" rtl="0" eaLnBrk="1" latinLnBrk="0" hangingPunct="1"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6pPr>
    <a:lvl7pPr marL="2743200" algn="l" defTabSz="914400" rtl="0" eaLnBrk="1" latinLnBrk="0" hangingPunct="1"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7pPr>
    <a:lvl8pPr marL="3200400" algn="l" defTabSz="914400" rtl="0" eaLnBrk="1" latinLnBrk="0" hangingPunct="1"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8pPr>
    <a:lvl9pPr marL="3657600" algn="l" defTabSz="914400" rtl="0" eaLnBrk="1" latinLnBrk="0" hangingPunct="1">
      <a:defRPr sz="2200" kern="1200">
        <a:solidFill>
          <a:srgbClr val="3F3F3F"/>
        </a:solidFill>
        <a:latin typeface="Palatino" pitchFamily="-84" charset="0"/>
        <a:ea typeface="ヒラギノ明朝 ProN W3" pitchFamily="-84" charset="-128"/>
        <a:cs typeface="+mn-cs"/>
        <a:sym typeface="Palatino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5050"/>
    <a:srgbClr val="66CCFF"/>
    <a:srgbClr val="2EB0D0"/>
    <a:srgbClr val="BADFE2"/>
    <a:srgbClr val="B5AFD1"/>
    <a:srgbClr val="FFFF66"/>
    <a:srgbClr val="CCFF66"/>
    <a:srgbClr val="35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306" autoAdjust="0"/>
  </p:normalViewPr>
  <p:slideViewPr>
    <p:cSldViewPr>
      <p:cViewPr varScale="1">
        <p:scale>
          <a:sx n="93" d="100"/>
          <a:sy n="93" d="100"/>
        </p:scale>
        <p:origin x="1248" y="90"/>
      </p:cViewPr>
      <p:guideLst>
        <p:guide orient="horz" pos="2591"/>
        <p:guide pos="6239"/>
      </p:guideLst>
    </p:cSldViewPr>
  </p:slideViewPr>
  <p:outlineViewPr>
    <p:cViewPr>
      <p:scale>
        <a:sx n="33" d="100"/>
        <a:sy n="33" d="100"/>
      </p:scale>
      <p:origin x="0" y="-1583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84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83FCE6-2D8B-4B20-A94A-15841BB369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35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F93839-F518-472A-A6D5-E7C9A54B60FB}" type="datetimeFigureOut">
              <a:rPr lang="nl-NL"/>
              <a:pPr/>
              <a:t>13-1-2016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 smtClean="0"/>
              <a:t>Klik om de tekststijl van het model te bewerken</a:t>
            </a:r>
          </a:p>
          <a:p>
            <a:pPr lvl="1"/>
            <a:r>
              <a:rPr lang="nl-BE" noProof="0" smtClean="0"/>
              <a:t>Tweede niveau</a:t>
            </a:r>
          </a:p>
          <a:p>
            <a:pPr lvl="2"/>
            <a:r>
              <a:rPr lang="nl-BE" noProof="0" smtClean="0"/>
              <a:t>Derde niveau</a:t>
            </a:r>
          </a:p>
          <a:p>
            <a:pPr lvl="3"/>
            <a:r>
              <a:rPr lang="nl-BE" noProof="0" smtClean="0"/>
              <a:t>Vierde niveau</a:t>
            </a:r>
          </a:p>
          <a:p>
            <a:pPr lvl="4"/>
            <a:r>
              <a:rPr lang="nl-BE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448DAE-E1FC-4B82-A3A7-F64C75A6DB7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0025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200025" algn="l" defTabSz="200025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401638" algn="l" defTabSz="200025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603250" algn="l" defTabSz="200025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803275" algn="l" defTabSz="200025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005703" algn="l" defTabSz="20114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06845" algn="l" defTabSz="20114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07985" algn="l" defTabSz="20114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09126" algn="l" defTabSz="20114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November</a:t>
            </a:r>
            <a:r>
              <a:rPr lang="en-US" baseline="0" dirty="0" smtClean="0"/>
              <a:t> 2013 for </a:t>
            </a:r>
            <a:r>
              <a:rPr lang="en-US" baseline="0" dirty="0" err="1" smtClean="0"/>
              <a:t>ArchiMate</a:t>
            </a:r>
            <a:r>
              <a:rPr lang="en-US" baseline="0" dirty="0" smtClean="0"/>
              <a:t> 2.1 release – </a:t>
            </a:r>
            <a:r>
              <a:rPr lang="en-US" baseline="0" smtClean="0"/>
              <a:t>minimal changes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Unit 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 The Open Group.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378F-F6B9-47E7-ACC6-2E8674CA58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01141" indent="0" algn="ctr">
              <a:buNone/>
              <a:defRPr/>
            </a:lvl2pPr>
            <a:lvl3pPr marL="402281" indent="0" algn="ctr">
              <a:buNone/>
              <a:defRPr/>
            </a:lvl3pPr>
            <a:lvl4pPr marL="603422" indent="0" algn="ctr">
              <a:buNone/>
              <a:defRPr/>
            </a:lvl4pPr>
            <a:lvl5pPr marL="804562" indent="0" algn="ctr">
              <a:buNone/>
              <a:defRPr/>
            </a:lvl5pPr>
            <a:lvl6pPr marL="1005703" indent="0" algn="ctr">
              <a:buNone/>
              <a:defRPr/>
            </a:lvl6pPr>
            <a:lvl7pPr marL="1206845" indent="0" algn="ctr">
              <a:buNone/>
              <a:defRPr/>
            </a:lvl7pPr>
            <a:lvl8pPr marL="1407985" indent="0" algn="ctr">
              <a:buNone/>
              <a:defRPr/>
            </a:lvl8pPr>
            <a:lvl9pPr marL="1609126" indent="0" algn="ctr">
              <a:buNone/>
              <a:defRPr/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736D1A6E-3861-4455-8207-D04A51596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95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562C9EEF-68F5-44A3-B212-C056008CD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2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44371" y="177800"/>
            <a:ext cx="2293342" cy="61976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4344" y="177800"/>
            <a:ext cx="6818114" cy="6197600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3F957678-17DF-45EE-9F8E-0354D010C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53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357157" y="3212977"/>
            <a:ext cx="3121208" cy="307777"/>
          </a:xfrm>
        </p:spPr>
        <p:txBody>
          <a:bodyPr tIns="0" bIns="0" anchor="b" anchorCtr="0">
            <a:noAutofit/>
          </a:bodyPr>
          <a:lstStyle>
            <a:lvl1pPr marL="0" indent="0" algn="r">
              <a:buNone/>
              <a:defRPr sz="2000">
                <a:solidFill>
                  <a:srgbClr val="787878"/>
                </a:solidFill>
              </a:defRPr>
            </a:lvl1pPr>
          </a:lstStyle>
          <a:p>
            <a:pPr lvl="0"/>
            <a:endParaRPr lang="nl-B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889104" y="3552691"/>
            <a:ext cx="3588024" cy="1172453"/>
          </a:xfrm>
        </p:spPr>
        <p:txBody>
          <a:bodyPr tIns="46800" bIns="0" anchor="t" anchorCtr="0">
            <a:normAutofit/>
          </a:bodyPr>
          <a:lstStyle>
            <a:lvl1pPr marL="0" indent="0" algn="r">
              <a:buNone/>
              <a:defRPr sz="2400" b="1">
                <a:solidFill>
                  <a:srgbClr val="00ADE9"/>
                </a:solidFill>
                <a:effectLst>
                  <a:innerShdw blurRad="12700" dist="25400" dir="2700000">
                    <a:srgbClr val="076E98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92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4345" y="177800"/>
            <a:ext cx="91733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lvl="0"/>
            <a:r>
              <a:rPr lang="en-US" dirty="0">
                <a:sym typeface="Gill Sans Light" charset="0"/>
              </a:rPr>
              <a:t>Click to edit Master 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4345" y="876300"/>
            <a:ext cx="9173369" cy="532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271463" indent="-271463">
              <a:defRPr/>
            </a:lvl1pPr>
            <a:lvl2pPr marL="627063" indent="-288925">
              <a:defRPr/>
            </a:lvl2pPr>
            <a:lvl3pPr marL="896938" indent="-288925">
              <a:defRPr/>
            </a:lvl3pPr>
            <a:lvl4pPr marL="1168400" indent="-296863">
              <a:defRPr/>
            </a:lvl4pPr>
            <a:lvl5pPr marL="1439863" indent="-298450">
              <a:defRPr/>
            </a:lvl5pPr>
          </a:lstStyle>
          <a:p>
            <a:pPr lvl="0"/>
            <a:r>
              <a:rPr lang="en-US" dirty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 Light" charset="0"/>
              </a:rPr>
              <a:t>Second level</a:t>
            </a:r>
          </a:p>
          <a:p>
            <a:pPr lvl="2"/>
            <a:r>
              <a:rPr lang="en-US" dirty="0">
                <a:sym typeface="Gill Sans Light" charset="0"/>
              </a:rPr>
              <a:t>Third level</a:t>
            </a:r>
          </a:p>
          <a:p>
            <a:pPr lvl="3"/>
            <a:r>
              <a:rPr lang="en-US" dirty="0">
                <a:sym typeface="Gill Sans Light" charset="0"/>
              </a:rPr>
              <a:t>Fourth level</a:t>
            </a:r>
          </a:p>
          <a:p>
            <a:pPr lvl="4"/>
            <a:r>
              <a:rPr lang="en-US" dirty="0">
                <a:sym typeface="Gill Sans Light" charset="0"/>
              </a:rPr>
              <a:t>Fifth level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ADDE0F70-B9C6-4561-B9CE-D978FA18C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290" y="4406901"/>
            <a:ext cx="8420100" cy="136207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290" y="2906713"/>
            <a:ext cx="84201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201141" indent="0">
              <a:buNone/>
              <a:defRPr sz="800"/>
            </a:lvl2pPr>
            <a:lvl3pPr marL="402281" indent="0">
              <a:buNone/>
              <a:defRPr sz="700"/>
            </a:lvl3pPr>
            <a:lvl4pPr marL="603422" indent="0">
              <a:buNone/>
              <a:defRPr sz="600"/>
            </a:lvl4pPr>
            <a:lvl5pPr marL="804562" indent="0">
              <a:buNone/>
              <a:defRPr sz="600"/>
            </a:lvl5pPr>
            <a:lvl6pPr marL="1005703" indent="0">
              <a:buNone/>
              <a:defRPr sz="600"/>
            </a:lvl6pPr>
            <a:lvl7pPr marL="1206845" indent="0">
              <a:buNone/>
              <a:defRPr sz="600"/>
            </a:lvl7pPr>
            <a:lvl8pPr marL="1407985" indent="0">
              <a:buNone/>
              <a:defRPr sz="600"/>
            </a:lvl8pPr>
            <a:lvl9pPr marL="1609126" indent="0">
              <a:buNone/>
              <a:defRPr sz="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B9DEF6DB-DAC7-4B7A-89C5-3F853E0B4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04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4345" y="876301"/>
            <a:ext cx="4555729" cy="54991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81985" y="876301"/>
            <a:ext cx="4555729" cy="54991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4345" y="177800"/>
            <a:ext cx="91733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lvl="0"/>
            <a:r>
              <a:rPr lang="en-US" dirty="0">
                <a:sym typeface="Gill Sans Light" charset="0"/>
              </a:rPr>
              <a:t>Click to edit Master title style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E9C9FE34-216A-441A-9926-46A0D917D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7085" cy="63976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1141" indent="0">
              <a:buNone/>
              <a:defRPr sz="800" b="1"/>
            </a:lvl2pPr>
            <a:lvl3pPr marL="402281" indent="0">
              <a:buNone/>
              <a:defRPr sz="800" b="1"/>
            </a:lvl3pPr>
            <a:lvl4pPr marL="603422" indent="0">
              <a:buNone/>
              <a:defRPr sz="700" b="1"/>
            </a:lvl4pPr>
            <a:lvl5pPr marL="804562" indent="0">
              <a:buNone/>
              <a:defRPr sz="700" b="1"/>
            </a:lvl5pPr>
            <a:lvl6pPr marL="1005703" indent="0">
              <a:buNone/>
              <a:defRPr sz="700" b="1"/>
            </a:lvl6pPr>
            <a:lvl7pPr marL="1206845" indent="0">
              <a:buNone/>
              <a:defRPr sz="700" b="1"/>
            </a:lvl7pPr>
            <a:lvl8pPr marL="1407985" indent="0">
              <a:buNone/>
              <a:defRPr sz="700" b="1"/>
            </a:lvl8pPr>
            <a:lvl9pPr marL="1609126" indent="0">
              <a:buNone/>
              <a:defRPr sz="7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7085" cy="3951288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326" y="1535113"/>
            <a:ext cx="4378374" cy="639763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1141" indent="0">
              <a:buNone/>
              <a:defRPr sz="800" b="1"/>
            </a:lvl2pPr>
            <a:lvl3pPr marL="402281" indent="0">
              <a:buNone/>
              <a:defRPr sz="800" b="1"/>
            </a:lvl3pPr>
            <a:lvl4pPr marL="603422" indent="0">
              <a:buNone/>
              <a:defRPr sz="700" b="1"/>
            </a:lvl4pPr>
            <a:lvl5pPr marL="804562" indent="0">
              <a:buNone/>
              <a:defRPr sz="700" b="1"/>
            </a:lvl5pPr>
            <a:lvl6pPr marL="1005703" indent="0">
              <a:buNone/>
              <a:defRPr sz="700" b="1"/>
            </a:lvl6pPr>
            <a:lvl7pPr marL="1206845" indent="0">
              <a:buNone/>
              <a:defRPr sz="700" b="1"/>
            </a:lvl7pPr>
            <a:lvl8pPr marL="1407985" indent="0">
              <a:buNone/>
              <a:defRPr sz="700" b="1"/>
            </a:lvl8pPr>
            <a:lvl9pPr marL="1609126" indent="0">
              <a:buNone/>
              <a:defRPr sz="7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326" y="2174875"/>
            <a:ext cx="4378374" cy="3951288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3886F29A-D9A8-4CA7-A29E-5E235CD97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4345" y="177800"/>
            <a:ext cx="91733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lvl="0"/>
            <a:r>
              <a:rPr lang="en-US" dirty="0">
                <a:sym typeface="Gill Sans Light" charset="0"/>
              </a:rPr>
              <a:t>Click to edit Master title style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911F9E9B-EBB2-467C-968F-BD3B587290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5CC9FF94-22C6-427D-9F1D-3AE57657E9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47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8790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756" y="273053"/>
            <a:ext cx="5537944" cy="5853113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8790" cy="4691063"/>
          </a:xfrm>
        </p:spPr>
        <p:txBody>
          <a:bodyPr/>
          <a:lstStyle>
            <a:lvl1pPr marL="0" indent="0">
              <a:buNone/>
              <a:defRPr sz="600"/>
            </a:lvl1pPr>
            <a:lvl2pPr marL="201141" indent="0">
              <a:buNone/>
              <a:defRPr sz="500"/>
            </a:lvl2pPr>
            <a:lvl3pPr marL="402281" indent="0">
              <a:buNone/>
              <a:defRPr sz="400"/>
            </a:lvl3pPr>
            <a:lvl4pPr marL="603422" indent="0">
              <a:buNone/>
              <a:defRPr sz="400"/>
            </a:lvl4pPr>
            <a:lvl5pPr marL="804562" indent="0">
              <a:buNone/>
              <a:defRPr sz="400"/>
            </a:lvl5pPr>
            <a:lvl6pPr marL="1005703" indent="0">
              <a:buNone/>
              <a:defRPr sz="400"/>
            </a:lvl6pPr>
            <a:lvl7pPr marL="1206845" indent="0">
              <a:buNone/>
              <a:defRPr sz="400"/>
            </a:lvl7pPr>
            <a:lvl8pPr marL="1407985" indent="0">
              <a:buNone/>
              <a:defRPr sz="400"/>
            </a:lvl8pPr>
            <a:lvl9pPr marL="1609126" indent="0">
              <a:buNone/>
              <a:defRPr sz="4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0F1FA1B9-B809-4C71-9A96-BE55F7860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73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860" y="4800600"/>
            <a:ext cx="5943600" cy="56673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860" y="612775"/>
            <a:ext cx="5943600" cy="4114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01141" indent="0">
              <a:buNone/>
              <a:defRPr sz="1300"/>
            </a:lvl2pPr>
            <a:lvl3pPr marL="402281" indent="0">
              <a:buNone/>
              <a:defRPr sz="1100"/>
            </a:lvl3pPr>
            <a:lvl4pPr marL="603422" indent="0">
              <a:buNone/>
              <a:defRPr sz="800"/>
            </a:lvl4pPr>
            <a:lvl5pPr marL="804562" indent="0">
              <a:buNone/>
              <a:defRPr sz="800"/>
            </a:lvl5pPr>
            <a:lvl6pPr marL="1005703" indent="0">
              <a:buNone/>
              <a:defRPr sz="800"/>
            </a:lvl6pPr>
            <a:lvl7pPr marL="1206845" indent="0">
              <a:buNone/>
              <a:defRPr sz="800"/>
            </a:lvl7pPr>
            <a:lvl8pPr marL="1407985" indent="0">
              <a:buNone/>
              <a:defRPr sz="800"/>
            </a:lvl8pPr>
            <a:lvl9pPr marL="1609126" indent="0">
              <a:buNone/>
              <a:defRPr sz="800"/>
            </a:lvl9pPr>
          </a:lstStyle>
          <a:p>
            <a:pPr lvl="0"/>
            <a:endParaRPr lang="nl-NL" noProof="0">
              <a:sym typeface="Gill Sans Light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860" y="5367341"/>
            <a:ext cx="5943600" cy="804863"/>
          </a:xfrm>
        </p:spPr>
        <p:txBody>
          <a:bodyPr/>
          <a:lstStyle>
            <a:lvl1pPr marL="0" indent="0">
              <a:buNone/>
              <a:defRPr sz="600"/>
            </a:lvl1pPr>
            <a:lvl2pPr marL="201141" indent="0">
              <a:buNone/>
              <a:defRPr sz="500"/>
            </a:lvl2pPr>
            <a:lvl3pPr marL="402281" indent="0">
              <a:buNone/>
              <a:defRPr sz="400"/>
            </a:lvl3pPr>
            <a:lvl4pPr marL="603422" indent="0">
              <a:buNone/>
              <a:defRPr sz="400"/>
            </a:lvl4pPr>
            <a:lvl5pPr marL="804562" indent="0">
              <a:buNone/>
              <a:defRPr sz="400"/>
            </a:lvl5pPr>
            <a:lvl6pPr marL="1005703" indent="0">
              <a:buNone/>
              <a:defRPr sz="400"/>
            </a:lvl6pPr>
            <a:lvl7pPr marL="1206845" indent="0">
              <a:buNone/>
              <a:defRPr sz="400"/>
            </a:lvl7pPr>
            <a:lvl8pPr marL="1407985" indent="0">
              <a:buNone/>
              <a:defRPr sz="400"/>
            </a:lvl8pPr>
            <a:lvl9pPr marL="1609126" indent="0">
              <a:buNone/>
              <a:defRPr sz="4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>
          <a:xfrm>
            <a:off x="4719638" y="6640513"/>
            <a:ext cx="466725" cy="209550"/>
          </a:xfrm>
        </p:spPr>
        <p:txBody>
          <a:bodyPr/>
          <a:lstStyle>
            <a:lvl1pPr>
              <a:defRPr/>
            </a:lvl1pPr>
          </a:lstStyle>
          <a:p>
            <a:fld id="{716329DC-E471-4204-AB62-715ACDFD5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64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177800"/>
            <a:ext cx="9172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349" tIns="22349" rIns="22349" bIns="223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876300"/>
            <a:ext cx="91725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 Light" charset="0"/>
              </a:rPr>
              <a:t>Second level</a:t>
            </a:r>
          </a:p>
          <a:p>
            <a:pPr lvl="2"/>
            <a:r>
              <a:rPr lang="en-US" dirty="0">
                <a:sym typeface="Gill Sans Light" charset="0"/>
              </a:rPr>
              <a:t>Third level</a:t>
            </a:r>
          </a:p>
          <a:p>
            <a:pPr lvl="3"/>
            <a:r>
              <a:rPr lang="en-US" dirty="0">
                <a:sym typeface="Gill Sans Light" charset="0"/>
              </a:rPr>
              <a:t>Fourth level</a:t>
            </a:r>
          </a:p>
          <a:p>
            <a:pPr lvl="4"/>
            <a:r>
              <a:rPr lang="en-US" dirty="0">
                <a:sym typeface="Gill Sans Light" charset="0"/>
              </a:rPr>
              <a:t>Fifth level</a:t>
            </a:r>
          </a:p>
        </p:txBody>
      </p:sp>
      <p:sp>
        <p:nvSpPr>
          <p:cNvPr id="1028" name="Rechthoek 1"/>
          <p:cNvSpPr>
            <a:spLocks noChangeArrowheads="1"/>
          </p:cNvSpPr>
          <p:nvPr userDrawn="1"/>
        </p:nvSpPr>
        <p:spPr bwMode="auto">
          <a:xfrm>
            <a:off x="4967288" y="6657975"/>
            <a:ext cx="4953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229" tIns="20114" rIns="40229" bIns="20114">
            <a:spAutoFit/>
          </a:bodyPr>
          <a:lstStyle/>
          <a:p>
            <a:pPr algn="r"/>
            <a:r>
              <a:rPr lang="en-US" sz="800" dirty="0">
                <a:solidFill>
                  <a:srgbClr val="414141"/>
                </a:solidFill>
                <a:latin typeface="Gill Sans Light" pitchFamily="-84" charset="0"/>
                <a:ea typeface="MS PGothic" pitchFamily="34" charset="-128"/>
                <a:sym typeface="Gill Sans Light" pitchFamily="-84" charset="0"/>
              </a:rPr>
              <a:t>Copyright – All Intellectual Rights Reserved </a:t>
            </a:r>
            <a:r>
              <a:rPr lang="en-US" sz="800" dirty="0" smtClean="0">
                <a:solidFill>
                  <a:srgbClr val="414141"/>
                </a:solidFill>
                <a:latin typeface="Gill Sans Light" pitchFamily="-84" charset="0"/>
                <a:ea typeface="MS PGothic" pitchFamily="34" charset="-128"/>
                <a:sym typeface="Gill Sans Light" pitchFamily="-84" charset="0"/>
              </a:rPr>
              <a:t>2015 </a:t>
            </a:r>
            <a:r>
              <a:rPr lang="en-US" sz="800" dirty="0">
                <a:solidFill>
                  <a:srgbClr val="414141"/>
                </a:solidFill>
                <a:latin typeface="Gill Sans Light" pitchFamily="-84" charset="0"/>
                <a:ea typeface="MS PGothic" pitchFamily="34" charset="-128"/>
                <a:sym typeface="Gill Sans Light" pitchFamily="-84" charset="0"/>
              </a:rPr>
              <a:t>- Envizion </a:t>
            </a:r>
            <a:r>
              <a:rPr lang="en-US" sz="800" dirty="0" err="1">
                <a:solidFill>
                  <a:srgbClr val="414141"/>
                </a:solidFill>
                <a:latin typeface="Gill Sans Light" pitchFamily="-84" charset="0"/>
                <a:ea typeface="MS PGothic" pitchFamily="34" charset="-128"/>
                <a:sym typeface="Gill Sans Light" pitchFamily="-84" charset="0"/>
              </a:rPr>
              <a:t>Cvba</a:t>
            </a:r>
            <a:r>
              <a:rPr lang="en-US" sz="800" dirty="0">
                <a:solidFill>
                  <a:srgbClr val="414141"/>
                </a:solidFill>
                <a:latin typeface="Gill Sans Light" pitchFamily="-84" charset="0"/>
                <a:ea typeface="MS PGothic" pitchFamily="34" charset="-128"/>
                <a:sym typeface="Gill Sans Light" pitchFamily="-84" charset="0"/>
              </a:rPr>
              <a:t>,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>
          <a:xfrm>
            <a:off x="4703763" y="6492875"/>
            <a:ext cx="498475" cy="365125"/>
          </a:xfrm>
          <a:prstGeom prst="rect">
            <a:avLst/>
          </a:prstGeom>
        </p:spPr>
        <p:txBody>
          <a:bodyPr vert="horz" wrap="square" lIns="40229" tIns="20114" rIns="40229" bIns="20114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19455D2D-7B7F-4149-8D75-9C090953401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96816" y="623222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Calibri"/>
              </a:rPr>
              <a:t>© 2014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The Open Group. All Rights Reserved.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7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16B8F1"/>
          </a:solidFill>
          <a:latin typeface="+mj-lt"/>
          <a:ea typeface="+mj-ea"/>
          <a:cs typeface="+mj-cs"/>
          <a:sym typeface="Gill Sans Light" pitchFamily="-8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pitchFamily="-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pitchFamily="-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pitchFamily="-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pitchFamily="-84" charset="0"/>
        </a:defRPr>
      </a:lvl5pPr>
      <a:lvl6pPr marL="201141" algn="l" rtl="0" fontAlgn="base">
        <a:spcBef>
          <a:spcPct val="0"/>
        </a:spcBef>
        <a:spcAft>
          <a:spcPct val="0"/>
        </a:spcAft>
        <a:defRPr sz="42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402281" algn="l" rtl="0" fontAlgn="base">
        <a:spcBef>
          <a:spcPct val="0"/>
        </a:spcBef>
        <a:spcAft>
          <a:spcPct val="0"/>
        </a:spcAft>
        <a:defRPr sz="42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603422" algn="l" rtl="0" fontAlgn="base">
        <a:spcBef>
          <a:spcPct val="0"/>
        </a:spcBef>
        <a:spcAft>
          <a:spcPct val="0"/>
        </a:spcAft>
        <a:defRPr sz="42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804562" algn="l" rtl="0" fontAlgn="base">
        <a:spcBef>
          <a:spcPct val="0"/>
        </a:spcBef>
        <a:spcAft>
          <a:spcPct val="0"/>
        </a:spcAft>
        <a:defRPr sz="4200">
          <a:solidFill>
            <a:srgbClr val="16B8F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111125" indent="-111125" algn="l" rtl="0" eaLnBrk="0" fontAlgn="base" hangingPunct="0">
        <a:spcBef>
          <a:spcPts val="313"/>
        </a:spcBef>
        <a:spcAft>
          <a:spcPct val="0"/>
        </a:spcAft>
        <a:buClr>
          <a:srgbClr val="404040"/>
        </a:buClr>
        <a:buSzPct val="100000"/>
        <a:buFont typeface="Gill Sans Light" pitchFamily="-84" charset="0"/>
        <a:buChar char="•"/>
        <a:defRPr sz="2900">
          <a:solidFill>
            <a:srgbClr val="404040"/>
          </a:solidFill>
          <a:latin typeface="+mn-lt"/>
          <a:ea typeface="+mn-ea"/>
          <a:cs typeface="+mn-cs"/>
          <a:sym typeface="Gill Sans Light" pitchFamily="-84" charset="0"/>
        </a:defRPr>
      </a:lvl1pPr>
      <a:lvl2pPr marL="222250" indent="-111125" algn="l" rtl="0" eaLnBrk="0" fontAlgn="base" hangingPunct="0">
        <a:spcBef>
          <a:spcPts val="313"/>
        </a:spcBef>
        <a:spcAft>
          <a:spcPct val="0"/>
        </a:spcAft>
        <a:buClr>
          <a:srgbClr val="002C73"/>
        </a:buClr>
        <a:buSzPct val="100000"/>
        <a:buFont typeface="Gill Sans Light" pitchFamily="-84" charset="0"/>
        <a:buChar char="•"/>
        <a:defRPr sz="2900">
          <a:solidFill>
            <a:srgbClr val="002C73"/>
          </a:solidFill>
          <a:latin typeface="+mn-lt"/>
          <a:ea typeface="+mn-ea"/>
          <a:cs typeface="+mn-cs"/>
          <a:sym typeface="Gill Sans Light" pitchFamily="-84" charset="0"/>
        </a:defRPr>
      </a:lvl2pPr>
      <a:lvl3pPr marL="334963" indent="-111125" algn="l" rtl="0" eaLnBrk="0" fontAlgn="base" hangingPunct="0">
        <a:spcBef>
          <a:spcPts val="313"/>
        </a:spcBef>
        <a:spcAft>
          <a:spcPct val="0"/>
        </a:spcAft>
        <a:buClr>
          <a:srgbClr val="002C73"/>
        </a:buClr>
        <a:buSzPct val="100000"/>
        <a:buFont typeface="Gill Sans Light" pitchFamily="-84" charset="0"/>
        <a:buChar char="•"/>
        <a:defRPr sz="2900">
          <a:solidFill>
            <a:srgbClr val="002C73"/>
          </a:solidFill>
          <a:latin typeface="+mn-lt"/>
          <a:ea typeface="+mn-ea"/>
          <a:cs typeface="+mn-cs"/>
          <a:sym typeface="Gill Sans Light" pitchFamily="-84" charset="0"/>
        </a:defRPr>
      </a:lvl3pPr>
      <a:lvl4pPr marL="446088" indent="-111125" algn="l" rtl="0" eaLnBrk="0" fontAlgn="base" hangingPunct="0">
        <a:spcBef>
          <a:spcPts val="313"/>
        </a:spcBef>
        <a:spcAft>
          <a:spcPct val="0"/>
        </a:spcAft>
        <a:buClr>
          <a:srgbClr val="002C73"/>
        </a:buClr>
        <a:buSzPct val="100000"/>
        <a:buFont typeface="Gill Sans Light" pitchFamily="-84" charset="0"/>
        <a:buChar char="•"/>
        <a:defRPr sz="2900">
          <a:solidFill>
            <a:srgbClr val="002C73"/>
          </a:solidFill>
          <a:latin typeface="+mn-lt"/>
          <a:ea typeface="+mn-ea"/>
          <a:cs typeface="+mn-cs"/>
          <a:sym typeface="Gill Sans Light" pitchFamily="-84" charset="0"/>
        </a:defRPr>
      </a:lvl4pPr>
      <a:lvl5pPr marL="557213" indent="-111125" algn="l" rtl="0" eaLnBrk="0" fontAlgn="base" hangingPunct="0">
        <a:spcBef>
          <a:spcPts val="313"/>
        </a:spcBef>
        <a:spcAft>
          <a:spcPct val="0"/>
        </a:spcAft>
        <a:buClr>
          <a:srgbClr val="002C73"/>
        </a:buClr>
        <a:buSzPct val="100000"/>
        <a:buFont typeface="Gill Sans Light" pitchFamily="-84" charset="0"/>
        <a:buChar char="•"/>
        <a:defRPr sz="2900">
          <a:solidFill>
            <a:srgbClr val="002C73"/>
          </a:solidFill>
          <a:latin typeface="+mn-lt"/>
          <a:ea typeface="+mn-ea"/>
          <a:cs typeface="+mn-cs"/>
          <a:sym typeface="Gill Sans Light" pitchFamily="-84" charset="0"/>
        </a:defRPr>
      </a:lvl5pPr>
      <a:lvl6pPr marL="759864" indent="-111744" algn="l" rtl="0" fontAlgn="base">
        <a:spcBef>
          <a:spcPts val="307"/>
        </a:spcBef>
        <a:spcAft>
          <a:spcPct val="0"/>
        </a:spcAft>
        <a:buClr>
          <a:srgbClr val="002C73"/>
        </a:buClr>
        <a:buSzPct val="100000"/>
        <a:buFont typeface="Gill Sans Light" charset="0"/>
        <a:buChar char="•"/>
        <a:defRPr sz="3100">
          <a:solidFill>
            <a:srgbClr val="002C73"/>
          </a:solidFill>
          <a:latin typeface="+mn-lt"/>
          <a:ea typeface="+mn-ea"/>
          <a:cs typeface="+mn-cs"/>
          <a:sym typeface="Gill Sans Light" charset="0"/>
        </a:defRPr>
      </a:lvl6pPr>
      <a:lvl7pPr marL="961005" indent="-111744" algn="l" rtl="0" fontAlgn="base">
        <a:spcBef>
          <a:spcPts val="307"/>
        </a:spcBef>
        <a:spcAft>
          <a:spcPct val="0"/>
        </a:spcAft>
        <a:buClr>
          <a:srgbClr val="002C73"/>
        </a:buClr>
        <a:buSzPct val="100000"/>
        <a:buFont typeface="Gill Sans Light" charset="0"/>
        <a:buChar char="•"/>
        <a:defRPr sz="3100">
          <a:solidFill>
            <a:srgbClr val="002C73"/>
          </a:solidFill>
          <a:latin typeface="+mn-lt"/>
          <a:ea typeface="+mn-ea"/>
          <a:cs typeface="+mn-cs"/>
          <a:sym typeface="Gill Sans Light" charset="0"/>
        </a:defRPr>
      </a:lvl7pPr>
      <a:lvl8pPr marL="1162145" indent="-111744" algn="l" rtl="0" fontAlgn="base">
        <a:spcBef>
          <a:spcPts val="307"/>
        </a:spcBef>
        <a:spcAft>
          <a:spcPct val="0"/>
        </a:spcAft>
        <a:buClr>
          <a:srgbClr val="002C73"/>
        </a:buClr>
        <a:buSzPct val="100000"/>
        <a:buFont typeface="Gill Sans Light" charset="0"/>
        <a:buChar char="•"/>
        <a:defRPr sz="3100">
          <a:solidFill>
            <a:srgbClr val="002C73"/>
          </a:solidFill>
          <a:latin typeface="+mn-lt"/>
          <a:ea typeface="+mn-ea"/>
          <a:cs typeface="+mn-cs"/>
          <a:sym typeface="Gill Sans Light" charset="0"/>
        </a:defRPr>
      </a:lvl8pPr>
      <a:lvl9pPr marL="1363287" indent="-111744" algn="l" rtl="0" fontAlgn="base">
        <a:spcBef>
          <a:spcPts val="307"/>
        </a:spcBef>
        <a:spcAft>
          <a:spcPct val="0"/>
        </a:spcAft>
        <a:buClr>
          <a:srgbClr val="002C73"/>
        </a:buClr>
        <a:buSzPct val="100000"/>
        <a:buFont typeface="Gill Sans Light" charset="0"/>
        <a:buChar char="•"/>
        <a:defRPr sz="3100">
          <a:solidFill>
            <a:srgbClr val="002C73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nl-NL"/>
      </a:defPPr>
      <a:lvl1pPr marL="0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1141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2281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22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4562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03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6845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07985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126" algn="l" defTabSz="20114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 smtClean="0">
                <a:solidFill>
                  <a:srgbClr val="404040"/>
                </a:solidFill>
              </a:rPr>
              <a:t>2015</a:t>
            </a:r>
            <a:endParaRPr lang="en-GB" noProof="0" dirty="0">
              <a:solidFill>
                <a:srgbClr val="40404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89104" y="3717033"/>
            <a:ext cx="3672408" cy="1172453"/>
          </a:xfrm>
        </p:spPr>
        <p:txBody>
          <a:bodyPr>
            <a:noAutofit/>
          </a:bodyPr>
          <a:lstStyle/>
          <a:p>
            <a:r>
              <a:rPr lang="en-GB" noProof="0" dirty="0" err="1" smtClean="0"/>
              <a:t>ArchiMate</a:t>
            </a:r>
            <a:r>
              <a:rPr lang="en-GB" noProof="0" dirty="0" smtClean="0"/>
              <a:t> 2.1 Foundation Training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47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 smtClean="0">
                <a:solidFill>
                  <a:srgbClr val="404040"/>
                </a:solidFill>
              </a:rPr>
              <a:t>2015</a:t>
            </a:r>
            <a:endParaRPr lang="en-GB" noProof="0" dirty="0">
              <a:solidFill>
                <a:srgbClr val="40404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89104" y="3717033"/>
            <a:ext cx="3672408" cy="1172453"/>
          </a:xfrm>
        </p:spPr>
        <p:txBody>
          <a:bodyPr>
            <a:noAutofit/>
          </a:bodyPr>
          <a:lstStyle/>
          <a:p>
            <a:r>
              <a:rPr lang="en-GB" noProof="0" dirty="0" err="1" smtClean="0"/>
              <a:t>ArchiMate</a:t>
            </a:r>
            <a:r>
              <a:rPr lang="en-GB" noProof="0" dirty="0" smtClean="0"/>
              <a:t> 2.1 Foundation Training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70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ArchiMate</a:t>
            </a:r>
            <a:r>
              <a:rPr lang="en-GB" baseline="30000" dirty="0" smtClean="0"/>
              <a:t>®</a:t>
            </a:r>
            <a:r>
              <a:rPr lang="en-GB" dirty="0" smtClean="0"/>
              <a:t> 2.1</a:t>
            </a:r>
            <a:br>
              <a:rPr lang="en-GB" dirty="0" smtClean="0"/>
            </a:br>
            <a:r>
              <a:rPr lang="en-GB" dirty="0" smtClean="0"/>
              <a:t>Standard Courseware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 descr="tog-horiz-cmy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609600"/>
            <a:ext cx="41868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0" y="5715001"/>
            <a:ext cx="533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ArchiMate</a:t>
            </a:r>
            <a:r>
              <a:rPr lang="en-US" sz="1200" baseline="30000" dirty="0">
                <a:latin typeface="Arial"/>
                <a:cs typeface="Arial"/>
              </a:rPr>
              <a:t>®</a:t>
            </a:r>
            <a:r>
              <a:rPr lang="en-US" sz="1200" dirty="0">
                <a:latin typeface="Arial"/>
                <a:cs typeface="Arial"/>
              </a:rPr>
              <a:t>, The Open Group</a:t>
            </a:r>
            <a:r>
              <a:rPr lang="en-US" sz="1200" baseline="30000" dirty="0">
                <a:latin typeface="Arial"/>
                <a:cs typeface="Arial"/>
              </a:rPr>
              <a:t>®</a:t>
            </a:r>
            <a:r>
              <a:rPr lang="en-US" sz="1200" dirty="0">
                <a:latin typeface="Arial"/>
                <a:cs typeface="Arial"/>
              </a:rPr>
              <a:t>,  and TOGAF</a:t>
            </a:r>
            <a:r>
              <a:rPr lang="en-US" sz="1200" baseline="30000" dirty="0">
                <a:latin typeface="Arial"/>
                <a:cs typeface="Arial"/>
              </a:rPr>
              <a:t>®</a:t>
            </a:r>
            <a:r>
              <a:rPr lang="en-US" sz="1200" dirty="0">
                <a:latin typeface="Arial"/>
                <a:cs typeface="Arial"/>
              </a:rPr>
              <a:t> are registered trademarks of The Open Group in the United States and other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8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Recommanded</a:t>
            </a:r>
            <a:r>
              <a:rPr lang="nl-BE" dirty="0" smtClean="0"/>
              <a:t> </a:t>
            </a:r>
            <a:r>
              <a:rPr lang="nl-BE" dirty="0" err="1" smtClean="0"/>
              <a:t>capabilities</a:t>
            </a:r>
            <a:r>
              <a:rPr lang="nl-BE" dirty="0" smtClean="0"/>
              <a:t> of </a:t>
            </a:r>
            <a:r>
              <a:rPr lang="nl-BE" dirty="0" err="1" smtClean="0"/>
              <a:t>Archimate</a:t>
            </a:r>
            <a:r>
              <a:rPr lang="nl-BE" dirty="0" smtClean="0"/>
              <a:t> </a:t>
            </a:r>
            <a:r>
              <a:rPr lang="nl-BE" dirty="0" err="1" smtClean="0"/>
              <a:t>tools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defRPr/>
            </a:pPr>
            <a:r>
              <a:rPr lang="nl-NL" dirty="0" smtClean="0"/>
              <a:t>Concept </a:t>
            </a:r>
            <a:r>
              <a:rPr lang="nl-NL" dirty="0" err="1" smtClean="0"/>
              <a:t>Coverage</a:t>
            </a:r>
            <a:endParaRPr lang="nl-NL" dirty="0" smtClean="0"/>
          </a:p>
          <a:p>
            <a:pPr lvl="1">
              <a:buClrTx/>
              <a:defRPr/>
            </a:pPr>
            <a:r>
              <a:rPr lang="nl-NL" dirty="0" err="1" smtClean="0">
                <a:solidFill>
                  <a:srgbClr val="404040"/>
                </a:solidFill>
              </a:rPr>
              <a:t>Predefined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specialisations</a:t>
            </a:r>
            <a:endParaRPr lang="nl-NL" dirty="0" smtClean="0">
              <a:solidFill>
                <a:srgbClr val="404040"/>
              </a:solidFill>
            </a:endParaRPr>
          </a:p>
          <a:p>
            <a:pPr lvl="1">
              <a:buClrTx/>
              <a:defRPr/>
            </a:pPr>
            <a:r>
              <a:rPr lang="nl-NL" dirty="0" err="1" smtClean="0">
                <a:solidFill>
                  <a:srgbClr val="404040"/>
                </a:solidFill>
              </a:rPr>
              <a:t>Additional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concepts</a:t>
            </a:r>
            <a:r>
              <a:rPr lang="nl-NL" dirty="0" smtClean="0">
                <a:solidFill>
                  <a:srgbClr val="404040"/>
                </a:solidFill>
              </a:rPr>
              <a:t> (</a:t>
            </a:r>
            <a:r>
              <a:rPr lang="nl-NL" dirty="0" err="1" smtClean="0">
                <a:solidFill>
                  <a:srgbClr val="404040"/>
                </a:solidFill>
              </a:rPr>
              <a:t>outside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ArchiMate</a:t>
            </a:r>
            <a:r>
              <a:rPr lang="nl-NL" dirty="0" smtClean="0">
                <a:solidFill>
                  <a:srgbClr val="404040"/>
                </a:solidFill>
              </a:rPr>
              <a:t>)</a:t>
            </a:r>
          </a:p>
          <a:p>
            <a:pPr lvl="1">
              <a:buClrTx/>
              <a:defRPr/>
            </a:pPr>
            <a:endParaRPr lang="nl-NL" dirty="0" smtClean="0">
              <a:solidFill>
                <a:srgbClr val="404040"/>
              </a:solidFill>
            </a:endParaRPr>
          </a:p>
          <a:p>
            <a:pPr>
              <a:buClrTx/>
              <a:defRPr/>
            </a:pPr>
            <a:r>
              <a:rPr lang="nl-NL" dirty="0" err="1" smtClean="0"/>
              <a:t>Relationship</a:t>
            </a:r>
            <a:r>
              <a:rPr lang="nl-NL" dirty="0" smtClean="0"/>
              <a:t> </a:t>
            </a:r>
            <a:r>
              <a:rPr lang="nl-NL" dirty="0" err="1" smtClean="0"/>
              <a:t>Coverage</a:t>
            </a:r>
            <a:endParaRPr lang="nl-NL" dirty="0" smtClean="0"/>
          </a:p>
          <a:p>
            <a:pPr lvl="1">
              <a:buClrTx/>
              <a:defRPr/>
            </a:pPr>
            <a:r>
              <a:rPr lang="nl-NL" dirty="0" err="1" smtClean="0">
                <a:solidFill>
                  <a:srgbClr val="404040"/>
                </a:solidFill>
              </a:rPr>
              <a:t>Predefined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specialisations</a:t>
            </a:r>
            <a:endParaRPr lang="nl-NL" dirty="0" smtClean="0">
              <a:solidFill>
                <a:srgbClr val="404040"/>
              </a:solidFill>
            </a:endParaRPr>
          </a:p>
          <a:p>
            <a:pPr lvl="1">
              <a:buClrTx/>
              <a:defRPr/>
            </a:pPr>
            <a:r>
              <a:rPr lang="nl-NL" dirty="0" err="1" smtClean="0">
                <a:solidFill>
                  <a:srgbClr val="404040"/>
                </a:solidFill>
              </a:rPr>
              <a:t>Additional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relationships</a:t>
            </a:r>
            <a:r>
              <a:rPr lang="nl-NL" dirty="0" smtClean="0">
                <a:solidFill>
                  <a:srgbClr val="404040"/>
                </a:solidFill>
              </a:rPr>
              <a:t> (</a:t>
            </a:r>
            <a:r>
              <a:rPr lang="nl-NL" dirty="0" err="1" smtClean="0">
                <a:solidFill>
                  <a:srgbClr val="404040"/>
                </a:solidFill>
              </a:rPr>
              <a:t>outside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ArchiMate</a:t>
            </a:r>
            <a:r>
              <a:rPr lang="nl-NL" dirty="0" smtClean="0">
                <a:solidFill>
                  <a:srgbClr val="404040"/>
                </a:solidFill>
              </a:rPr>
              <a:t>)</a:t>
            </a:r>
          </a:p>
          <a:p>
            <a:pPr lvl="1">
              <a:buClrTx/>
              <a:defRPr/>
            </a:pPr>
            <a:endParaRPr lang="nl-NL" dirty="0" smtClean="0">
              <a:solidFill>
                <a:srgbClr val="404040"/>
              </a:solidFill>
            </a:endParaRPr>
          </a:p>
          <a:p>
            <a:pPr>
              <a:buClrTx/>
              <a:defRPr/>
            </a:pPr>
            <a:r>
              <a:rPr lang="nl-NL" dirty="0" err="1" smtClean="0"/>
              <a:t>Language</a:t>
            </a:r>
            <a:r>
              <a:rPr lang="nl-NL" dirty="0" smtClean="0"/>
              <a:t> </a:t>
            </a:r>
            <a:r>
              <a:rPr lang="nl-NL" dirty="0" err="1" smtClean="0"/>
              <a:t>notation</a:t>
            </a:r>
            <a:endParaRPr lang="nl-NL" dirty="0" smtClean="0"/>
          </a:p>
          <a:p>
            <a:pPr lvl="1">
              <a:buClrTx/>
              <a:defRPr/>
            </a:pPr>
            <a:r>
              <a:rPr lang="nl-NL" dirty="0" err="1" smtClean="0">
                <a:solidFill>
                  <a:srgbClr val="404040"/>
                </a:solidFill>
              </a:rPr>
              <a:t>Alternative</a:t>
            </a:r>
            <a:r>
              <a:rPr lang="nl-NL" dirty="0" smtClean="0">
                <a:solidFill>
                  <a:srgbClr val="404040"/>
                </a:solidFill>
              </a:rPr>
              <a:t> </a:t>
            </a:r>
            <a:r>
              <a:rPr lang="nl-NL" dirty="0" err="1" smtClean="0">
                <a:solidFill>
                  <a:srgbClr val="404040"/>
                </a:solidFill>
              </a:rPr>
              <a:t>notations</a:t>
            </a:r>
            <a:endParaRPr lang="nl-NL" dirty="0" smtClean="0">
              <a:solidFill>
                <a:srgbClr val="404040"/>
              </a:solidFill>
            </a:endParaRPr>
          </a:p>
          <a:p>
            <a:pPr lvl="1">
              <a:buClrTx/>
              <a:defRPr/>
            </a:pPr>
            <a:endParaRPr lang="nl-NL" dirty="0" smtClean="0">
              <a:solidFill>
                <a:srgbClr val="404040"/>
              </a:solidFill>
            </a:endParaRPr>
          </a:p>
          <a:p>
            <a:pPr>
              <a:buClrTx/>
              <a:defRPr/>
            </a:pP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capabilities</a:t>
            </a:r>
            <a:endParaRPr lang="nl-NL" dirty="0" smtClean="0"/>
          </a:p>
          <a:p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74966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Custom 2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5B6E6"/>
      </a:hlink>
      <a:folHlink>
        <a:srgbClr val="A116E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40404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3F3F3F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40404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3F3F3F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6355</TotalTime>
  <Pages>0</Pages>
  <Words>91</Words>
  <Characters>0</Characters>
  <Application>Microsoft Office PowerPoint</Application>
  <PresentationFormat>A4 Paper (210x297 mm)</PresentationFormat>
  <Lines>0</Lines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Light</vt:lpstr>
      <vt:lpstr>MS PGothic</vt:lpstr>
      <vt:lpstr>Palatino</vt:lpstr>
      <vt:lpstr>ヒラギノ明朝 ProN W3</vt:lpstr>
      <vt:lpstr>ヒラギノ角ゴ ProN W3</vt:lpstr>
      <vt:lpstr>Title &amp; Bullets</vt:lpstr>
      <vt:lpstr>PowerPoint Presentation</vt:lpstr>
      <vt:lpstr>PowerPoint Presentation</vt:lpstr>
      <vt:lpstr>ArchiMate® 2.1 Standard Courseware</vt:lpstr>
      <vt:lpstr>Recommanded capabilities of Archimate tools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Patrick</dc:creator>
  <cp:lastModifiedBy>Patrick Derde</cp:lastModifiedBy>
  <cp:revision>510</cp:revision>
  <cp:lastPrinted>2015-09-14T06:27:12Z</cp:lastPrinted>
  <dcterms:modified xsi:type="dcterms:W3CDTF">2016-01-13T15:32:45Z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ThemeColorsGallery" visible="true"/>
      </mso:documentControls>
    </mso:qat>
  </mso:ribbon>
</mso:customUI>
</file>