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g82Z84xobA8PPdapOaPsUZKr9U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Regular Expressions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7200" y="623875"/>
            <a:ext cx="6667500" cy="56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778325" y="3368675"/>
            <a:ext cx="3509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Regular Expression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/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266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489088" y="331000"/>
            <a:ext cx="4555869" cy="605928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Start with regex101.com</a:t>
            </a:r>
            <a:endParaRPr/>
          </a:p>
        </p:txBody>
      </p:sp>
      <p:cxnSp>
        <p:nvCxnSpPr>
          <p:cNvPr id="93" name="Google Shape;93;p19"/>
          <p:cNvCxnSpPr/>
          <p:nvPr/>
        </p:nvCxnSpPr>
        <p:spPr>
          <a:xfrm>
            <a:off x="5133975" y="2423149"/>
            <a:ext cx="0" cy="201168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0" l="0" r="1647" t="0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" id="95" name="Google Shape;9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6480" y="162703"/>
            <a:ext cx="1652203" cy="1652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box Crossed" id="96" name="Google Shape;9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43752" y="162703"/>
            <a:ext cx="2260446" cy="226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>
            <p:ph type="title"/>
          </p:nvPr>
        </p:nvSpPr>
        <p:spPr>
          <a:xfrm>
            <a:off x="391378" y="320675"/>
            <a:ext cx="1140748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400">
                <a:solidFill>
                  <a:schemeClr val="lt1"/>
                </a:solidFill>
              </a:rPr>
              <a:t>Tips and Advice</a:t>
            </a:r>
            <a:endParaRPr/>
          </a:p>
        </p:txBody>
      </p:sp>
      <p:grpSp>
        <p:nvGrpSpPr>
          <p:cNvPr id="103" name="Google Shape;103;p2"/>
          <p:cNvGrpSpPr/>
          <p:nvPr/>
        </p:nvGrpSpPr>
        <p:grpSpPr>
          <a:xfrm>
            <a:off x="664063" y="2831774"/>
            <a:ext cx="10862117" cy="2640375"/>
            <a:chOff x="272684" y="855481"/>
            <a:chExt cx="10862117" cy="2640375"/>
          </a:xfrm>
        </p:grpSpPr>
        <p:sp>
          <p:nvSpPr>
            <p:cNvPr id="104" name="Google Shape;104;p2"/>
            <p:cNvSpPr/>
            <p:nvPr/>
          </p:nvSpPr>
          <p:spPr>
            <a:xfrm>
              <a:off x="740776" y="855481"/>
              <a:ext cx="1464285" cy="146428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052836" y="1167542"/>
              <a:ext cx="840163" cy="84016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2684" y="2775856"/>
              <a:ext cx="240046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272684" y="2775856"/>
              <a:ext cx="240046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THINK OF ALL POSSIBLE ITERATIONS OF YOUR ‘TARGET’.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561325" y="855481"/>
              <a:ext cx="1464285" cy="146428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873386" y="1167542"/>
              <a:ext cx="840163" cy="84016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093234" y="2775856"/>
              <a:ext cx="240046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3093234" y="2775856"/>
              <a:ext cx="240046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 THEM! (UNIT TESTS SEEM MIGHTILY IMPORTANT)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381875" y="855481"/>
              <a:ext cx="1464285" cy="146428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693936" y="1167542"/>
              <a:ext cx="840163" cy="84016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913784" y="2775856"/>
              <a:ext cx="240046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5913784" y="2775856"/>
              <a:ext cx="240046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WEBSITE TO HELP DEBUG IT (REGEX101.COM IS SUPER USEFUL).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9202425" y="855481"/>
              <a:ext cx="1464285" cy="146428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9514486" y="1167542"/>
              <a:ext cx="840163" cy="84016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734334" y="2775856"/>
              <a:ext cx="240046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8734334" y="2775856"/>
              <a:ext cx="240046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 GROUPS! (?: … )</a:t>
              </a:r>
              <a:b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409710" y="1022350"/>
            <a:ext cx="709612" cy="2095501"/>
          </a:xfrm>
          <a:custGeom>
            <a:rect b="b" l="l" r="r" t="t"/>
            <a:pathLst>
              <a:path extrusionOk="0" h="1363" w="447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409710" y="837744"/>
            <a:ext cx="403225" cy="1705431"/>
          </a:xfrm>
          <a:custGeom>
            <a:rect b="b" l="l" r="r" t="t"/>
            <a:pathLst>
              <a:path extrusionOk="0" h="1109" w="254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644660" y="640894"/>
            <a:ext cx="168275" cy="1713195"/>
          </a:xfrm>
          <a:custGeom>
            <a:rect b="b" l="l" r="r" t="t"/>
            <a:pathLst>
              <a:path extrusionOk="0" h="1114" w="106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11223203" y="635716"/>
            <a:ext cx="328612" cy="1742360"/>
          </a:xfrm>
          <a:custGeom>
            <a:rect b="b" l="l" r="r" t="t"/>
            <a:pathLst>
              <a:path extrusionOk="0" h="1114" w="207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Regex.py</a:t>
            </a:r>
            <a:endParaRPr/>
          </a:p>
        </p:txBody>
      </p: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1322173" y="2543175"/>
            <a:ext cx="9766803" cy="3514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Find all days the dates format in the text are MM/DD/YYYY.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Find all web address domains from the list of strings the domains of a website are after https://www.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Find all the words that contain a three-digit number in the middle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Pass the tests.  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/>
          <p:nvPr/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 txBox="1"/>
          <p:nvPr>
            <p:ph type="title"/>
          </p:nvPr>
        </p:nvSpPr>
        <p:spPr>
          <a:xfrm>
            <a:off x="391378" y="320675"/>
            <a:ext cx="1140748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400">
                <a:solidFill>
                  <a:schemeClr val="lt1"/>
                </a:solidFill>
              </a:rPr>
              <a:t>Challenge your partner!</a:t>
            </a:r>
            <a:endParaRPr/>
          </a:p>
        </p:txBody>
      </p:sp>
      <p:grpSp>
        <p:nvGrpSpPr>
          <p:cNvPr id="138" name="Google Shape;138;p6"/>
          <p:cNvGrpSpPr/>
          <p:nvPr/>
        </p:nvGrpSpPr>
        <p:grpSpPr>
          <a:xfrm>
            <a:off x="739886" y="3687730"/>
            <a:ext cx="10710472" cy="928462"/>
            <a:chOff x="348507" y="1711437"/>
            <a:chExt cx="10710472" cy="928462"/>
          </a:xfrm>
        </p:grpSpPr>
        <p:sp>
          <p:nvSpPr>
            <p:cNvPr id="139" name="Google Shape;139;p6"/>
            <p:cNvSpPr/>
            <p:nvPr/>
          </p:nvSpPr>
          <p:spPr>
            <a:xfrm>
              <a:off x="348507" y="1711437"/>
              <a:ext cx="928462" cy="9284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543484" y="1906415"/>
              <a:ext cx="538507" cy="53850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475925" y="1711437"/>
              <a:ext cx="2188517" cy="928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6"/>
            <p:cNvSpPr txBox="1"/>
            <p:nvPr/>
          </p:nvSpPr>
          <p:spPr>
            <a:xfrm>
              <a:off x="1475925" y="1711437"/>
              <a:ext cx="2188517" cy="928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Come up with wacky things to look for in tests (e.g., words that have more c’s than b’s).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4045775" y="1711437"/>
              <a:ext cx="928462" cy="9284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4240752" y="1906415"/>
              <a:ext cx="538507" cy="53850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5173193" y="1711437"/>
              <a:ext cx="2188517" cy="928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"/>
            <p:cNvSpPr txBox="1"/>
            <p:nvPr/>
          </p:nvSpPr>
          <p:spPr>
            <a:xfrm>
              <a:off x="5173193" y="1711437"/>
              <a:ext cx="2188517" cy="928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See if there’s a possible regular expression for it.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7743044" y="1711437"/>
              <a:ext cx="928462" cy="928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7938021" y="1906415"/>
              <a:ext cx="538507" cy="53850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8870462" y="1711437"/>
              <a:ext cx="2188517" cy="928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6"/>
            <p:cNvSpPr txBox="1"/>
            <p:nvPr/>
          </p:nvSpPr>
          <p:spPr>
            <a:xfrm>
              <a:off x="8870462" y="1711437"/>
              <a:ext cx="2188517" cy="928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Give it to your neighbors. See if they can solve it.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2020-10-10T02:26:05Z</dcterms:created>
  <dc:creator>Cueva, Fernando</dc:creator>
</cp:coreProperties>
</file>