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KAvMfeYN2FA17CKgnXKxgskkY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24" Type="http://customschemas.google.com/relationships/presentationmetadata" Target="meta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49e5855b1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f49e5855b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49e5855b1_0_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f49e5855b1_0_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f49e5855b1_0_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f49e5855b1_0_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gf49e5855b1_0_4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f49e5855b1_0_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f49e5855b1_0_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49e5855b1_0_65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8" name="Google Shape;78;gf49e5855b1_0_6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f49e5855b1_0_6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81" name="Google Shape;81;gf49e5855b1_0_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f49e5855b1_0_6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gf49e5855b1_0_68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gf49e5855b1_0_68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gf49e5855b1_0_6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9e5855b1_0_7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f49e5855b1_0_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gf49e5855b1_0_1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0" name="Google Shape;20;gf49e5855b1_0_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f49e5855b1_0_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gf49e5855b1_0_18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3" name="Google Shape;23;gf49e5855b1_0_18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4" name="Google Shape;24;gf49e5855b1_0_1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f49e5855b1_0_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f49e5855b1_0_7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gf49e5855b1_0_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gf49e5855b1_0_7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f49e5855b1_0_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gf49e5855b1_0_1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3" name="Google Shape;33;gf49e5855b1_0_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f49e5855b1_0_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gf49e5855b1_0_12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f49e5855b1_0_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49e5855b1_0_2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gf49e5855b1_0_2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0" name="Google Shape;40;gf49e5855b1_0_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f49e5855b1_0_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gf49e5855b1_0_2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3" name="Google Shape;43;gf49e5855b1_0_26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4" name="Google Shape;44;gf49e5855b1_0_26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5" name="Google Shape;45;gf49e5855b1_0_2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f49e5855b1_0_3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gf49e5855b1_0_3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9" name="Google Shape;49;gf49e5855b1_0_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f49e5855b1_0_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gf49e5855b1_0_3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2" name="Google Shape;52;gf49e5855b1_0_3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49e5855b1_0_4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gf49e5855b1_0_4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6" name="Google Shape;56;gf49e5855b1_0_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f49e5855b1_0_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gf49e5855b1_0_42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9" name="Google Shape;59;gf49e5855b1_0_42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0" name="Google Shape;60;gf49e5855b1_0_4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gf49e5855b1_0_50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3" name="Google Shape;63;gf49e5855b1_0_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f49e5855b1_0_5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gf49e5855b1_0_50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gf49e5855b1_0_5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49e5855b1_0_5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gf49e5855b1_0_5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70" name="Google Shape;70;gf49e5855b1_0_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f49e5855b1_0_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f49e5855b1_0_56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73" name="Google Shape;73;gf49e5855b1_0_56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gf49e5855b1_0_56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5" name="Google Shape;75;gf49e5855b1_0_5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49e5855b1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f49e5855b1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f49e5855b1_0_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7141"/>
              <a:buFont typeface="Calibri"/>
              <a:buNone/>
            </a:pPr>
            <a:r>
              <a:rPr lang="en-US"/>
              <a:t>SI 206</a:t>
            </a:r>
            <a:br>
              <a:rPr lang="en-US"/>
            </a:br>
            <a:r>
              <a:rPr lang="en-US"/>
              <a:t>Discussion 4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7141"/>
              <a:buFont typeface="Calibri"/>
              <a:buNone/>
            </a:pPr>
            <a:r>
              <a:rPr lang="en-US"/>
              <a:t>Writing test cases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49e5855b1_0_83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Ice breaker </a:t>
            </a:r>
            <a:endParaRPr/>
          </a:p>
        </p:txBody>
      </p:sp>
      <p:sp>
        <p:nvSpPr>
          <p:cNvPr id="98" name="Google Shape;98;gf49e5855b1_0_83"/>
          <p:cNvSpPr txBox="1"/>
          <p:nvPr>
            <p:ph idx="1" type="body"/>
          </p:nvPr>
        </p:nvSpPr>
        <p:spPr>
          <a:xfrm>
            <a:off x="972600" y="2771825"/>
            <a:ext cx="46224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Pull out your phone; what are your top 5 most used emojis?</a:t>
            </a:r>
            <a:endParaRPr sz="2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do you think this says about you?</a:t>
            </a:r>
            <a:endParaRPr sz="2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99" name="Google Shape;99;gf49e5855b1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8000" y="1137088"/>
            <a:ext cx="6119650" cy="45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tips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Remember to first enumerate what are the different scenarios you are testing. It will help you better test your programs!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It is often useful to FIRST write tests, THEN write the program. Tests will help you think of how your program will behave in edge cases.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Now, go to github and clone the repository for today’s discussion section.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Warehouse and Items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100"/>
              <a:t>Item class contains information about an item (name and price)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100"/>
              <a:t>Warehouse class stores items.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100"/>
              <a:t>Now you will implement (and test!) methods for the Warehouse class.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100"/>
              <a:t>(We have created some items in setUp for you to use – feel free to use them if you wish!)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add_item in the Warehouse class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add_item: add_item is a method for the Warehouse class that adds an item to the warehouse.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Write tests to determine if it will work.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get_max_price in the Warehouse class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get_max_stock: get_max_stock is a method for the Warehouse class that finds and returns the item with the most  stock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	Write tests to determine if it will work.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	There is an error in get_max_price, use tests to figure out what the issue is and fix     it!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check_warehouse_for_item in the Warehouse class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Checks if item is in items list. It </a:t>
            </a:r>
            <a:r>
              <a:rPr lang="en-US" sz="2200">
                <a:solidFill>
                  <a:srgbClr val="000000"/>
                </a:solidFill>
              </a:rPr>
              <a:t>prints "Item already in warehouse" if the item is in itms and if item isn't in the items then print "Adding item" and adds item to the items.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There are two scenarios you need to test here, write a test for each case.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2020-01-27T15:51:29Z</dcterms:created>
  <dc:creator>sloth</dc:creator>
</cp:coreProperties>
</file>