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BB0D-1077-442D-9E89-06E3D4BA2B67}" type="datetimeFigureOut">
              <a:rPr lang="es-ES" smtClean="0"/>
              <a:t>06/04/2023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0C5C-4BA0-4674-9D82-EA3CDA195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494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BB0D-1077-442D-9E89-06E3D4BA2B67}" type="datetimeFigureOut">
              <a:rPr lang="es-ES" smtClean="0"/>
              <a:t>06/04/2023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0C5C-4BA0-4674-9D82-EA3CDA195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389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BB0D-1077-442D-9E89-06E3D4BA2B67}" type="datetimeFigureOut">
              <a:rPr lang="es-ES" smtClean="0"/>
              <a:t>06/04/2023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0C5C-4BA0-4674-9D82-EA3CDA195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741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BB0D-1077-442D-9E89-06E3D4BA2B67}" type="datetimeFigureOut">
              <a:rPr lang="es-ES" smtClean="0"/>
              <a:t>06/04/2023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0C5C-4BA0-4674-9D82-EA3CDA195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911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BB0D-1077-442D-9E89-06E3D4BA2B67}" type="datetimeFigureOut">
              <a:rPr lang="es-ES" smtClean="0"/>
              <a:t>06/04/2023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0C5C-4BA0-4674-9D82-EA3CDA195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283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BB0D-1077-442D-9E89-06E3D4BA2B67}" type="datetimeFigureOut">
              <a:rPr lang="es-ES" smtClean="0"/>
              <a:t>06/04/2023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0C5C-4BA0-4674-9D82-EA3CDA195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063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BB0D-1077-442D-9E89-06E3D4BA2B67}" type="datetimeFigureOut">
              <a:rPr lang="es-ES" smtClean="0"/>
              <a:t>06/04/2023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0C5C-4BA0-4674-9D82-EA3CDA195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31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BB0D-1077-442D-9E89-06E3D4BA2B67}" type="datetimeFigureOut">
              <a:rPr lang="es-ES" smtClean="0"/>
              <a:t>06/04/2023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0C5C-4BA0-4674-9D82-EA3CDA195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65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BB0D-1077-442D-9E89-06E3D4BA2B67}" type="datetimeFigureOut">
              <a:rPr lang="es-ES" smtClean="0"/>
              <a:t>06/04/2023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0C5C-4BA0-4674-9D82-EA3CDA195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103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BB0D-1077-442D-9E89-06E3D4BA2B67}" type="datetimeFigureOut">
              <a:rPr lang="es-ES" smtClean="0"/>
              <a:t>06/04/2023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0C5C-4BA0-4674-9D82-EA3CDA195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750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BB0D-1077-442D-9E89-06E3D4BA2B67}" type="datetimeFigureOut">
              <a:rPr lang="es-ES" smtClean="0"/>
              <a:t>06/04/2023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0C5C-4BA0-4674-9D82-EA3CDA195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117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4BB0D-1077-442D-9E89-06E3D4BA2B67}" type="datetimeFigureOut">
              <a:rPr lang="es-ES" smtClean="0"/>
              <a:t>06/04/2023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00C5C-4BA0-4674-9D82-EA3CDA195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251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43792" y="0"/>
            <a:ext cx="907274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"/>
          <a:stretch/>
        </p:blipFill>
        <p:spPr>
          <a:xfrm>
            <a:off x="4773881" y="1257571"/>
            <a:ext cx="2725293" cy="4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61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</cp:revision>
  <dcterms:created xsi:type="dcterms:W3CDTF">2023-04-06T05:00:49Z</dcterms:created>
  <dcterms:modified xsi:type="dcterms:W3CDTF">2023-04-06T05:07:16Z</dcterms:modified>
</cp:coreProperties>
</file>