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6"/>
  </p:notesMasterIdLst>
  <p:sldIdLst>
    <p:sldId id="256" r:id="rId2"/>
    <p:sldId id="259" r:id="rId3"/>
    <p:sldId id="261" r:id="rId4"/>
    <p:sldId id="262" r:id="rId5"/>
    <p:sldId id="263" r:id="rId6"/>
    <p:sldId id="264" r:id="rId7"/>
    <p:sldId id="265" r:id="rId8"/>
    <p:sldId id="269" r:id="rId9"/>
    <p:sldId id="270" r:id="rId10"/>
    <p:sldId id="272" r:id="rId11"/>
    <p:sldId id="273" r:id="rId12"/>
    <p:sldId id="274" r:id="rId13"/>
    <p:sldId id="281" r:id="rId14"/>
    <p:sldId id="289" r:id="rId15"/>
  </p:sldIdLst>
  <p:sldSz cx="9144000" cy="5143500" type="screen16x9"/>
  <p:notesSz cx="6858000" cy="9144000"/>
  <p:embeddedFontLst>
    <p:embeddedFont>
      <p:font typeface="Montserrat" panose="00000500000000000000" pitchFamily="2" charset="0"/>
      <p:regular r:id="rId17"/>
      <p:bold r:id="rId18"/>
      <p:italic r:id="rId19"/>
      <p:boldItalic r:id="rId20"/>
    </p:embeddedFont>
    <p:embeddedFont>
      <p:font typeface="Montserrat SemiBold" panose="00000700000000000000" pitchFamily="2" charset="0"/>
      <p:bold r:id="rId21"/>
      <p:boldItalic r:id="rId22"/>
    </p:embeddedFont>
    <p:embeddedFont>
      <p:font typeface="Calibri" panose="020F0502020204030204" pitchFamily="34" charset="0"/>
      <p:regular r:id="rId23"/>
      <p:bold r:id="rId24"/>
      <p:italic r:id="rId25"/>
      <p:boldItalic r:id="rId26"/>
    </p:embeddedFont>
    <p:embeddedFont>
      <p:font typeface="Staatliches" panose="020B0604020202020204" charset="0"/>
      <p:regular r:id="rId27"/>
    </p:embeddedFont>
    <p:embeddedFont>
      <p:font typeface="Roboto Slab Light" pitchFamily="2"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497B38C-9A39-4A1C-89B0-9554FE33BCB5}">
  <a:tblStyle styleId="{B497B38C-9A39-4A1C-89B0-9554FE33BCB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75"/>
    <p:restoredTop sz="94710"/>
  </p:normalViewPr>
  <p:slideViewPr>
    <p:cSldViewPr snapToGrid="0">
      <p:cViewPr>
        <p:scale>
          <a:sx n="103" d="100"/>
          <a:sy n="103" d="100"/>
        </p:scale>
        <p:origin x="34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9"/>
        <p:cNvGrpSpPr/>
        <p:nvPr/>
      </p:nvGrpSpPr>
      <p:grpSpPr>
        <a:xfrm>
          <a:off x="0" y="0"/>
          <a:ext cx="0" cy="0"/>
          <a:chOff x="0" y="0"/>
          <a:chExt cx="0" cy="0"/>
        </a:xfrm>
      </p:grpSpPr>
      <p:sp>
        <p:nvSpPr>
          <p:cNvPr id="1000" name="Google Shape;1000;g71082bfe9c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1" name="Google Shape;1001;g71082bfe9c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4"/>
        <p:cNvGrpSpPr/>
        <p:nvPr/>
      </p:nvGrpSpPr>
      <p:grpSpPr>
        <a:xfrm>
          <a:off x="0" y="0"/>
          <a:ext cx="0" cy="0"/>
          <a:chOff x="0" y="0"/>
          <a:chExt cx="0" cy="0"/>
        </a:xfrm>
      </p:grpSpPr>
      <p:sp>
        <p:nvSpPr>
          <p:cNvPr id="1165" name="Google Shape;1165;g7182950d09_0_6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6" name="Google Shape;1166;g7182950d09_0_6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0"/>
        <p:cNvGrpSpPr/>
        <p:nvPr/>
      </p:nvGrpSpPr>
      <p:grpSpPr>
        <a:xfrm>
          <a:off x="0" y="0"/>
          <a:ext cx="0" cy="0"/>
          <a:chOff x="0" y="0"/>
          <a:chExt cx="0" cy="0"/>
        </a:xfrm>
      </p:grpSpPr>
      <p:sp>
        <p:nvSpPr>
          <p:cNvPr id="1221" name="Google Shape;1221;g7140ea6775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2" name="Google Shape;1222;g7140ea6775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3"/>
        <p:cNvGrpSpPr/>
        <p:nvPr/>
      </p:nvGrpSpPr>
      <p:grpSpPr>
        <a:xfrm>
          <a:off x="0" y="0"/>
          <a:ext cx="0" cy="0"/>
          <a:chOff x="0" y="0"/>
          <a:chExt cx="0" cy="0"/>
        </a:xfrm>
      </p:grpSpPr>
      <p:sp>
        <p:nvSpPr>
          <p:cNvPr id="1604" name="Google Shape;1604;g71082bfe9c_0_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5" name="Google Shape;1605;g71082bfe9c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7"/>
        <p:cNvGrpSpPr/>
        <p:nvPr/>
      </p:nvGrpSpPr>
      <p:grpSpPr>
        <a:xfrm>
          <a:off x="0" y="0"/>
          <a:ext cx="0" cy="0"/>
          <a:chOff x="0" y="0"/>
          <a:chExt cx="0" cy="0"/>
        </a:xfrm>
      </p:grpSpPr>
      <p:sp>
        <p:nvSpPr>
          <p:cNvPr id="2698" name="Google Shape;2698;g712679aa21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9" name="Google Shape;2699;g712679aa2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702ca88d2a_0_4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702ca88d2a_0_4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a1be2eae5d_0_6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a1be2eae5d_0_6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a1be2eae5d_0_7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a1be2eae5d_0_7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702ca88d2a_0_6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702ca88d2a_0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70366dbe55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70366dbe55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702ca88d2a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702ca88d2a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711758056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711758056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71803596e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71803596e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a:off x="211" y="2468066"/>
            <a:ext cx="9144157" cy="2589077"/>
          </a:xfrm>
          <a:custGeom>
            <a:avLst/>
            <a:gdLst/>
            <a:ahLst/>
            <a:cxnLst/>
            <a:rect l="l" t="t" r="r" b="b"/>
            <a:pathLst>
              <a:path w="282860" h="80089" extrusionOk="0">
                <a:moveTo>
                  <a:pt x="282859" y="0"/>
                </a:moveTo>
                <a:cubicBezTo>
                  <a:pt x="280047" y="1327"/>
                  <a:pt x="277222" y="2653"/>
                  <a:pt x="274078" y="3157"/>
                </a:cubicBezTo>
                <a:cubicBezTo>
                  <a:pt x="271253" y="3489"/>
                  <a:pt x="268441" y="3316"/>
                  <a:pt x="265788" y="3820"/>
                </a:cubicBezTo>
                <a:cubicBezTo>
                  <a:pt x="258161" y="5637"/>
                  <a:pt x="254514" y="13437"/>
                  <a:pt x="247377" y="16421"/>
                </a:cubicBezTo>
                <a:cubicBezTo>
                  <a:pt x="242403" y="18570"/>
                  <a:pt x="235944" y="18079"/>
                  <a:pt x="231792" y="21223"/>
                </a:cubicBezTo>
                <a:cubicBezTo>
                  <a:pt x="228144" y="24048"/>
                  <a:pt x="227322" y="28850"/>
                  <a:pt x="223833" y="31834"/>
                </a:cubicBezTo>
                <a:cubicBezTo>
                  <a:pt x="221353" y="33996"/>
                  <a:pt x="217705" y="34818"/>
                  <a:pt x="214058" y="34818"/>
                </a:cubicBezTo>
                <a:cubicBezTo>
                  <a:pt x="212400" y="34818"/>
                  <a:pt x="210569" y="34659"/>
                  <a:pt x="209084" y="34328"/>
                </a:cubicBezTo>
                <a:cubicBezTo>
                  <a:pt x="203778" y="33333"/>
                  <a:pt x="198963" y="31343"/>
                  <a:pt x="193830" y="30680"/>
                </a:cubicBezTo>
                <a:cubicBezTo>
                  <a:pt x="192331" y="30508"/>
                  <a:pt x="190845" y="30348"/>
                  <a:pt x="189347" y="30348"/>
                </a:cubicBezTo>
                <a:cubicBezTo>
                  <a:pt x="184041" y="30348"/>
                  <a:pt x="178735" y="31675"/>
                  <a:pt x="174265" y="34155"/>
                </a:cubicBezTo>
                <a:cubicBezTo>
                  <a:pt x="172103" y="35322"/>
                  <a:pt x="154701" y="47751"/>
                  <a:pt x="137285" y="62010"/>
                </a:cubicBezTo>
                <a:cubicBezTo>
                  <a:pt x="137285" y="62010"/>
                  <a:pt x="112255" y="43613"/>
                  <a:pt x="110425" y="42618"/>
                </a:cubicBezTo>
                <a:cubicBezTo>
                  <a:pt x="105955" y="40124"/>
                  <a:pt x="100649" y="38798"/>
                  <a:pt x="95343" y="38798"/>
                </a:cubicBezTo>
                <a:cubicBezTo>
                  <a:pt x="93845" y="38798"/>
                  <a:pt x="92518" y="38970"/>
                  <a:pt x="91033" y="39129"/>
                </a:cubicBezTo>
                <a:cubicBezTo>
                  <a:pt x="85727" y="39965"/>
                  <a:pt x="80912" y="41955"/>
                  <a:pt x="75779" y="42777"/>
                </a:cubicBezTo>
                <a:cubicBezTo>
                  <a:pt x="74121" y="43108"/>
                  <a:pt x="72463" y="43281"/>
                  <a:pt x="70632" y="43281"/>
                </a:cubicBezTo>
                <a:cubicBezTo>
                  <a:pt x="66985" y="43281"/>
                  <a:pt x="63337" y="42445"/>
                  <a:pt x="60857" y="40296"/>
                </a:cubicBezTo>
                <a:cubicBezTo>
                  <a:pt x="57368" y="37312"/>
                  <a:pt x="56705" y="32497"/>
                  <a:pt x="53057" y="29685"/>
                </a:cubicBezTo>
                <a:cubicBezTo>
                  <a:pt x="48746" y="26528"/>
                  <a:pt x="42287" y="27032"/>
                  <a:pt x="37313" y="24870"/>
                </a:cubicBezTo>
                <a:cubicBezTo>
                  <a:pt x="30177" y="21886"/>
                  <a:pt x="26701" y="14100"/>
                  <a:pt x="18902" y="12442"/>
                </a:cubicBezTo>
                <a:cubicBezTo>
                  <a:pt x="16249" y="11779"/>
                  <a:pt x="13437" y="12110"/>
                  <a:pt x="10784" y="11606"/>
                </a:cubicBezTo>
                <a:cubicBezTo>
                  <a:pt x="6805" y="11115"/>
                  <a:pt x="3317" y="9285"/>
                  <a:pt x="1" y="7468"/>
                </a:cubicBezTo>
                <a:lnTo>
                  <a:pt x="1" y="31171"/>
                </a:lnTo>
                <a:cubicBezTo>
                  <a:pt x="6633" y="33664"/>
                  <a:pt x="10453" y="40456"/>
                  <a:pt x="17416" y="43108"/>
                </a:cubicBezTo>
                <a:cubicBezTo>
                  <a:pt x="22881" y="45098"/>
                  <a:pt x="29845" y="44607"/>
                  <a:pt x="34328" y="47923"/>
                </a:cubicBezTo>
                <a:cubicBezTo>
                  <a:pt x="38308" y="50735"/>
                  <a:pt x="38971" y="55550"/>
                  <a:pt x="42778" y="58362"/>
                </a:cubicBezTo>
                <a:cubicBezTo>
                  <a:pt x="45603" y="60683"/>
                  <a:pt x="49410" y="61519"/>
                  <a:pt x="53389" y="61519"/>
                </a:cubicBezTo>
                <a:cubicBezTo>
                  <a:pt x="55219" y="61519"/>
                  <a:pt x="57037" y="61347"/>
                  <a:pt x="58867" y="61015"/>
                </a:cubicBezTo>
                <a:cubicBezTo>
                  <a:pt x="64332" y="60020"/>
                  <a:pt x="69637" y="58031"/>
                  <a:pt x="75275" y="57208"/>
                </a:cubicBezTo>
                <a:cubicBezTo>
                  <a:pt x="76774" y="57036"/>
                  <a:pt x="78432" y="57036"/>
                  <a:pt x="80090" y="57036"/>
                </a:cubicBezTo>
                <a:cubicBezTo>
                  <a:pt x="85727" y="57036"/>
                  <a:pt x="91364" y="58203"/>
                  <a:pt x="96166" y="60683"/>
                </a:cubicBezTo>
                <a:cubicBezTo>
                  <a:pt x="98155" y="61678"/>
                  <a:pt x="125188" y="80089"/>
                  <a:pt x="125188" y="80089"/>
                </a:cubicBezTo>
                <a:cubicBezTo>
                  <a:pt x="143917" y="65830"/>
                  <a:pt x="162659" y="53388"/>
                  <a:pt x="165140" y="52234"/>
                </a:cubicBezTo>
                <a:cubicBezTo>
                  <a:pt x="169954" y="49741"/>
                  <a:pt x="175592" y="48414"/>
                  <a:pt x="181229" y="48414"/>
                </a:cubicBezTo>
                <a:cubicBezTo>
                  <a:pt x="182887" y="48414"/>
                  <a:pt x="184545" y="48587"/>
                  <a:pt x="186031" y="48746"/>
                </a:cubicBezTo>
                <a:cubicBezTo>
                  <a:pt x="191668" y="49581"/>
                  <a:pt x="196974" y="51571"/>
                  <a:pt x="202452" y="52566"/>
                </a:cubicBezTo>
                <a:cubicBezTo>
                  <a:pt x="204269" y="52725"/>
                  <a:pt x="206099" y="52897"/>
                  <a:pt x="207916" y="52897"/>
                </a:cubicBezTo>
                <a:cubicBezTo>
                  <a:pt x="211896" y="52897"/>
                  <a:pt x="215875" y="52062"/>
                  <a:pt x="218528" y="49913"/>
                </a:cubicBezTo>
                <a:cubicBezTo>
                  <a:pt x="222348" y="46929"/>
                  <a:pt x="223011" y="42114"/>
                  <a:pt x="226990" y="39302"/>
                </a:cubicBezTo>
                <a:cubicBezTo>
                  <a:pt x="231460" y="36145"/>
                  <a:pt x="238424" y="36649"/>
                  <a:pt x="243902" y="34487"/>
                </a:cubicBezTo>
                <a:cubicBezTo>
                  <a:pt x="251529" y="31502"/>
                  <a:pt x="255508" y="23716"/>
                  <a:pt x="263626" y="22058"/>
                </a:cubicBezTo>
                <a:cubicBezTo>
                  <a:pt x="266610" y="21395"/>
                  <a:pt x="269595" y="21727"/>
                  <a:pt x="272579" y="21395"/>
                </a:cubicBezTo>
                <a:cubicBezTo>
                  <a:pt x="276399" y="20891"/>
                  <a:pt x="279715" y="19233"/>
                  <a:pt x="282859" y="17747"/>
                </a:cubicBezTo>
                <a:lnTo>
                  <a:pt x="2828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0;p2"/>
          <p:cNvSpPr/>
          <p:nvPr/>
        </p:nvSpPr>
        <p:spPr>
          <a:xfrm>
            <a:off x="211" y="3041782"/>
            <a:ext cx="9144157" cy="2101126"/>
          </a:xfrm>
          <a:custGeom>
            <a:avLst/>
            <a:gdLst/>
            <a:ahLst/>
            <a:cxnLst/>
            <a:rect l="l" t="t" r="r" b="b"/>
            <a:pathLst>
              <a:path w="282860" h="64995" extrusionOk="0">
                <a:moveTo>
                  <a:pt x="282859" y="0"/>
                </a:moveTo>
                <a:cubicBezTo>
                  <a:pt x="279715" y="1486"/>
                  <a:pt x="276399" y="3144"/>
                  <a:pt x="272579" y="3648"/>
                </a:cubicBezTo>
                <a:cubicBezTo>
                  <a:pt x="269595" y="3980"/>
                  <a:pt x="266610" y="3648"/>
                  <a:pt x="263626" y="4311"/>
                </a:cubicBezTo>
                <a:cubicBezTo>
                  <a:pt x="255508" y="5969"/>
                  <a:pt x="251529" y="13755"/>
                  <a:pt x="243902" y="16740"/>
                </a:cubicBezTo>
                <a:cubicBezTo>
                  <a:pt x="238424" y="18902"/>
                  <a:pt x="231460" y="18398"/>
                  <a:pt x="226990" y="21555"/>
                </a:cubicBezTo>
                <a:cubicBezTo>
                  <a:pt x="223011" y="24367"/>
                  <a:pt x="222348" y="29182"/>
                  <a:pt x="218528" y="32166"/>
                </a:cubicBezTo>
                <a:cubicBezTo>
                  <a:pt x="215875" y="34315"/>
                  <a:pt x="211896" y="35150"/>
                  <a:pt x="207916" y="35150"/>
                </a:cubicBezTo>
                <a:cubicBezTo>
                  <a:pt x="206099" y="35150"/>
                  <a:pt x="204269" y="34978"/>
                  <a:pt x="202452" y="34819"/>
                </a:cubicBezTo>
                <a:cubicBezTo>
                  <a:pt x="196974" y="33824"/>
                  <a:pt x="191668" y="31834"/>
                  <a:pt x="186031" y="30999"/>
                </a:cubicBezTo>
                <a:cubicBezTo>
                  <a:pt x="184545" y="30840"/>
                  <a:pt x="182887" y="30667"/>
                  <a:pt x="181229" y="30667"/>
                </a:cubicBezTo>
                <a:cubicBezTo>
                  <a:pt x="175592" y="30667"/>
                  <a:pt x="169954" y="31994"/>
                  <a:pt x="165140" y="34487"/>
                </a:cubicBezTo>
                <a:cubicBezTo>
                  <a:pt x="162659" y="35641"/>
                  <a:pt x="143917" y="48083"/>
                  <a:pt x="125188" y="62342"/>
                </a:cubicBezTo>
                <a:cubicBezTo>
                  <a:pt x="125188" y="62342"/>
                  <a:pt x="98155" y="43931"/>
                  <a:pt x="96166" y="42936"/>
                </a:cubicBezTo>
                <a:cubicBezTo>
                  <a:pt x="91364" y="40456"/>
                  <a:pt x="85727" y="39289"/>
                  <a:pt x="80090" y="39289"/>
                </a:cubicBezTo>
                <a:cubicBezTo>
                  <a:pt x="78432" y="39289"/>
                  <a:pt x="76774" y="39289"/>
                  <a:pt x="75275" y="39461"/>
                </a:cubicBezTo>
                <a:cubicBezTo>
                  <a:pt x="69637" y="40284"/>
                  <a:pt x="64332" y="42273"/>
                  <a:pt x="58867" y="43268"/>
                </a:cubicBezTo>
                <a:cubicBezTo>
                  <a:pt x="57037" y="43600"/>
                  <a:pt x="55219" y="43772"/>
                  <a:pt x="53389" y="43772"/>
                </a:cubicBezTo>
                <a:cubicBezTo>
                  <a:pt x="49410" y="43772"/>
                  <a:pt x="45603" y="42936"/>
                  <a:pt x="42778" y="40615"/>
                </a:cubicBezTo>
                <a:cubicBezTo>
                  <a:pt x="38971" y="37803"/>
                  <a:pt x="38308" y="32988"/>
                  <a:pt x="34328" y="30176"/>
                </a:cubicBezTo>
                <a:cubicBezTo>
                  <a:pt x="29845" y="26860"/>
                  <a:pt x="22881" y="27351"/>
                  <a:pt x="17416" y="25361"/>
                </a:cubicBezTo>
                <a:cubicBezTo>
                  <a:pt x="10453" y="22709"/>
                  <a:pt x="6633" y="15917"/>
                  <a:pt x="1" y="13424"/>
                </a:cubicBezTo>
                <a:lnTo>
                  <a:pt x="1" y="64995"/>
                </a:lnTo>
                <a:lnTo>
                  <a:pt x="282859" y="64995"/>
                </a:lnTo>
                <a:lnTo>
                  <a:pt x="2828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txBox="1">
            <a:spLocks noGrp="1"/>
          </p:cNvSpPr>
          <p:nvPr>
            <p:ph type="ctrTitle"/>
          </p:nvPr>
        </p:nvSpPr>
        <p:spPr>
          <a:xfrm>
            <a:off x="737700" y="1201125"/>
            <a:ext cx="4586400" cy="15996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1496700" y="3117875"/>
            <a:ext cx="3068400" cy="407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sz="1600">
                <a:solidFill>
                  <a:schemeClr val="dk1"/>
                </a:solidFill>
              </a:defRPr>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13" name="Google Shape;13;p2"/>
          <p:cNvSpPr/>
          <p:nvPr/>
        </p:nvSpPr>
        <p:spPr>
          <a:xfrm>
            <a:off x="3589" y="3966975"/>
            <a:ext cx="9175078" cy="1180763"/>
          </a:xfrm>
          <a:custGeom>
            <a:avLst/>
            <a:gdLst/>
            <a:ahLst/>
            <a:cxnLst/>
            <a:rect l="l" t="t" r="r" b="b"/>
            <a:pathLst>
              <a:path w="285650" h="36761" extrusionOk="0">
                <a:moveTo>
                  <a:pt x="285649" y="0"/>
                </a:moveTo>
                <a:cubicBezTo>
                  <a:pt x="285649" y="0"/>
                  <a:pt x="250969" y="6396"/>
                  <a:pt x="202600" y="6396"/>
                </a:cubicBezTo>
                <a:cubicBezTo>
                  <a:pt x="184261" y="6396"/>
                  <a:pt x="163955" y="5476"/>
                  <a:pt x="142825" y="2941"/>
                </a:cubicBezTo>
                <a:cubicBezTo>
                  <a:pt x="125322" y="829"/>
                  <a:pt x="110002" y="13"/>
                  <a:pt x="96779" y="13"/>
                </a:cubicBezTo>
                <a:cubicBezTo>
                  <a:pt x="52258" y="13"/>
                  <a:pt x="31520" y="9257"/>
                  <a:pt x="31304" y="9369"/>
                </a:cubicBezTo>
                <a:cubicBezTo>
                  <a:pt x="25714" y="12019"/>
                  <a:pt x="24037" y="14400"/>
                  <a:pt x="29213" y="16077"/>
                </a:cubicBezTo>
                <a:cubicBezTo>
                  <a:pt x="47381" y="22360"/>
                  <a:pt x="51853" y="28789"/>
                  <a:pt x="0" y="36760"/>
                </a:cubicBezTo>
                <a:lnTo>
                  <a:pt x="285649" y="36760"/>
                </a:lnTo>
                <a:lnTo>
                  <a:pt x="2856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672584" y="4613358"/>
            <a:ext cx="8506083" cy="534380"/>
          </a:xfrm>
          <a:custGeom>
            <a:avLst/>
            <a:gdLst/>
            <a:ahLst/>
            <a:cxnLst/>
            <a:rect l="l" t="t" r="r" b="b"/>
            <a:pathLst>
              <a:path w="264822" h="16637" extrusionOk="0">
                <a:moveTo>
                  <a:pt x="35631" y="0"/>
                </a:moveTo>
                <a:cubicBezTo>
                  <a:pt x="43323" y="5031"/>
                  <a:pt x="38012" y="10342"/>
                  <a:pt x="0" y="16636"/>
                </a:cubicBezTo>
                <a:lnTo>
                  <a:pt x="264821" y="16636"/>
                </a:lnTo>
                <a:lnTo>
                  <a:pt x="264821" y="9090"/>
                </a:lnTo>
                <a:cubicBezTo>
                  <a:pt x="264821" y="9090"/>
                  <a:pt x="245479" y="2893"/>
                  <a:pt x="211257" y="2893"/>
                </a:cubicBezTo>
                <a:cubicBezTo>
                  <a:pt x="199213" y="2893"/>
                  <a:pt x="185327" y="3661"/>
                  <a:pt x="169791" y="5736"/>
                </a:cubicBezTo>
                <a:cubicBezTo>
                  <a:pt x="148149" y="8623"/>
                  <a:pt x="127498" y="9894"/>
                  <a:pt x="108899" y="9894"/>
                </a:cubicBezTo>
                <a:cubicBezTo>
                  <a:pt x="76222" y="9894"/>
                  <a:pt x="49881" y="5971"/>
                  <a:pt x="356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left 2">
  <p:cSld name="CUSTOM_4_2">
    <p:spTree>
      <p:nvGrpSpPr>
        <p:cNvPr id="1" name="Shape 147"/>
        <p:cNvGrpSpPr/>
        <p:nvPr/>
      </p:nvGrpSpPr>
      <p:grpSpPr>
        <a:xfrm>
          <a:off x="0" y="0"/>
          <a:ext cx="0" cy="0"/>
          <a:chOff x="0" y="0"/>
          <a:chExt cx="0" cy="0"/>
        </a:xfrm>
      </p:grpSpPr>
      <p:grpSp>
        <p:nvGrpSpPr>
          <p:cNvPr id="148" name="Google Shape;148;p19"/>
          <p:cNvGrpSpPr/>
          <p:nvPr/>
        </p:nvGrpSpPr>
        <p:grpSpPr>
          <a:xfrm>
            <a:off x="211" y="2468066"/>
            <a:ext cx="9144157" cy="2674842"/>
            <a:chOff x="211" y="2468066"/>
            <a:chExt cx="9144157" cy="2674842"/>
          </a:xfrm>
        </p:grpSpPr>
        <p:sp>
          <p:nvSpPr>
            <p:cNvPr id="149" name="Google Shape;149;p19"/>
            <p:cNvSpPr/>
            <p:nvPr/>
          </p:nvSpPr>
          <p:spPr>
            <a:xfrm>
              <a:off x="211" y="2468066"/>
              <a:ext cx="9144157" cy="2589077"/>
            </a:xfrm>
            <a:custGeom>
              <a:avLst/>
              <a:gdLst/>
              <a:ahLst/>
              <a:cxnLst/>
              <a:rect l="l" t="t" r="r" b="b"/>
              <a:pathLst>
                <a:path w="282860" h="80089" extrusionOk="0">
                  <a:moveTo>
                    <a:pt x="282859" y="0"/>
                  </a:moveTo>
                  <a:cubicBezTo>
                    <a:pt x="280047" y="1327"/>
                    <a:pt x="277222" y="2653"/>
                    <a:pt x="274078" y="3157"/>
                  </a:cubicBezTo>
                  <a:cubicBezTo>
                    <a:pt x="271253" y="3489"/>
                    <a:pt x="268441" y="3316"/>
                    <a:pt x="265788" y="3820"/>
                  </a:cubicBezTo>
                  <a:cubicBezTo>
                    <a:pt x="258161" y="5637"/>
                    <a:pt x="254514" y="13437"/>
                    <a:pt x="247377" y="16421"/>
                  </a:cubicBezTo>
                  <a:cubicBezTo>
                    <a:pt x="242403" y="18570"/>
                    <a:pt x="235944" y="18079"/>
                    <a:pt x="231792" y="21223"/>
                  </a:cubicBezTo>
                  <a:cubicBezTo>
                    <a:pt x="228144" y="24048"/>
                    <a:pt x="227322" y="28850"/>
                    <a:pt x="223833" y="31834"/>
                  </a:cubicBezTo>
                  <a:cubicBezTo>
                    <a:pt x="221353" y="33996"/>
                    <a:pt x="217705" y="34818"/>
                    <a:pt x="214058" y="34818"/>
                  </a:cubicBezTo>
                  <a:cubicBezTo>
                    <a:pt x="212400" y="34818"/>
                    <a:pt x="210569" y="34659"/>
                    <a:pt x="209084" y="34328"/>
                  </a:cubicBezTo>
                  <a:cubicBezTo>
                    <a:pt x="203778" y="33333"/>
                    <a:pt x="198963" y="31343"/>
                    <a:pt x="193830" y="30680"/>
                  </a:cubicBezTo>
                  <a:cubicBezTo>
                    <a:pt x="192331" y="30508"/>
                    <a:pt x="190845" y="30348"/>
                    <a:pt x="189347" y="30348"/>
                  </a:cubicBezTo>
                  <a:cubicBezTo>
                    <a:pt x="184041" y="30348"/>
                    <a:pt x="178735" y="31675"/>
                    <a:pt x="174265" y="34155"/>
                  </a:cubicBezTo>
                  <a:cubicBezTo>
                    <a:pt x="172103" y="35322"/>
                    <a:pt x="154701" y="47751"/>
                    <a:pt x="137285" y="62010"/>
                  </a:cubicBezTo>
                  <a:cubicBezTo>
                    <a:pt x="137285" y="62010"/>
                    <a:pt x="112255" y="43613"/>
                    <a:pt x="110425" y="42618"/>
                  </a:cubicBezTo>
                  <a:cubicBezTo>
                    <a:pt x="105955" y="40124"/>
                    <a:pt x="100649" y="38798"/>
                    <a:pt x="95343" y="38798"/>
                  </a:cubicBezTo>
                  <a:cubicBezTo>
                    <a:pt x="93845" y="38798"/>
                    <a:pt x="92518" y="38970"/>
                    <a:pt x="91033" y="39129"/>
                  </a:cubicBezTo>
                  <a:cubicBezTo>
                    <a:pt x="85727" y="39965"/>
                    <a:pt x="80912" y="41955"/>
                    <a:pt x="75779" y="42777"/>
                  </a:cubicBezTo>
                  <a:cubicBezTo>
                    <a:pt x="74121" y="43108"/>
                    <a:pt x="72463" y="43281"/>
                    <a:pt x="70632" y="43281"/>
                  </a:cubicBezTo>
                  <a:cubicBezTo>
                    <a:pt x="66985" y="43281"/>
                    <a:pt x="63337" y="42445"/>
                    <a:pt x="60857" y="40296"/>
                  </a:cubicBezTo>
                  <a:cubicBezTo>
                    <a:pt x="57368" y="37312"/>
                    <a:pt x="56705" y="32497"/>
                    <a:pt x="53057" y="29685"/>
                  </a:cubicBezTo>
                  <a:cubicBezTo>
                    <a:pt x="48746" y="26528"/>
                    <a:pt x="42287" y="27032"/>
                    <a:pt x="37313" y="24870"/>
                  </a:cubicBezTo>
                  <a:cubicBezTo>
                    <a:pt x="30177" y="21886"/>
                    <a:pt x="26701" y="14100"/>
                    <a:pt x="18902" y="12442"/>
                  </a:cubicBezTo>
                  <a:cubicBezTo>
                    <a:pt x="16249" y="11779"/>
                    <a:pt x="13437" y="12110"/>
                    <a:pt x="10784" y="11606"/>
                  </a:cubicBezTo>
                  <a:cubicBezTo>
                    <a:pt x="6805" y="11115"/>
                    <a:pt x="3317" y="9285"/>
                    <a:pt x="1" y="7468"/>
                  </a:cubicBezTo>
                  <a:lnTo>
                    <a:pt x="1" y="31171"/>
                  </a:lnTo>
                  <a:cubicBezTo>
                    <a:pt x="6633" y="33664"/>
                    <a:pt x="10453" y="40456"/>
                    <a:pt x="17416" y="43108"/>
                  </a:cubicBezTo>
                  <a:cubicBezTo>
                    <a:pt x="22881" y="45098"/>
                    <a:pt x="29845" y="44607"/>
                    <a:pt x="34328" y="47923"/>
                  </a:cubicBezTo>
                  <a:cubicBezTo>
                    <a:pt x="38308" y="50735"/>
                    <a:pt x="38971" y="55550"/>
                    <a:pt x="42778" y="58362"/>
                  </a:cubicBezTo>
                  <a:cubicBezTo>
                    <a:pt x="45603" y="60683"/>
                    <a:pt x="49410" y="61519"/>
                    <a:pt x="53389" y="61519"/>
                  </a:cubicBezTo>
                  <a:cubicBezTo>
                    <a:pt x="55219" y="61519"/>
                    <a:pt x="57037" y="61347"/>
                    <a:pt x="58867" y="61015"/>
                  </a:cubicBezTo>
                  <a:cubicBezTo>
                    <a:pt x="64332" y="60020"/>
                    <a:pt x="69637" y="58031"/>
                    <a:pt x="75275" y="57208"/>
                  </a:cubicBezTo>
                  <a:cubicBezTo>
                    <a:pt x="76774" y="57036"/>
                    <a:pt x="78432" y="57036"/>
                    <a:pt x="80090" y="57036"/>
                  </a:cubicBezTo>
                  <a:cubicBezTo>
                    <a:pt x="85727" y="57036"/>
                    <a:pt x="91364" y="58203"/>
                    <a:pt x="96166" y="60683"/>
                  </a:cubicBezTo>
                  <a:cubicBezTo>
                    <a:pt x="98155" y="61678"/>
                    <a:pt x="125188" y="80089"/>
                    <a:pt x="125188" y="80089"/>
                  </a:cubicBezTo>
                  <a:cubicBezTo>
                    <a:pt x="143917" y="65830"/>
                    <a:pt x="162659" y="53388"/>
                    <a:pt x="165140" y="52234"/>
                  </a:cubicBezTo>
                  <a:cubicBezTo>
                    <a:pt x="169954" y="49741"/>
                    <a:pt x="175592" y="48414"/>
                    <a:pt x="181229" y="48414"/>
                  </a:cubicBezTo>
                  <a:cubicBezTo>
                    <a:pt x="182887" y="48414"/>
                    <a:pt x="184545" y="48587"/>
                    <a:pt x="186031" y="48746"/>
                  </a:cubicBezTo>
                  <a:cubicBezTo>
                    <a:pt x="191668" y="49581"/>
                    <a:pt x="196974" y="51571"/>
                    <a:pt x="202452" y="52566"/>
                  </a:cubicBezTo>
                  <a:cubicBezTo>
                    <a:pt x="204269" y="52725"/>
                    <a:pt x="206099" y="52897"/>
                    <a:pt x="207916" y="52897"/>
                  </a:cubicBezTo>
                  <a:cubicBezTo>
                    <a:pt x="211896" y="52897"/>
                    <a:pt x="215875" y="52062"/>
                    <a:pt x="218528" y="49913"/>
                  </a:cubicBezTo>
                  <a:cubicBezTo>
                    <a:pt x="222348" y="46929"/>
                    <a:pt x="223011" y="42114"/>
                    <a:pt x="226990" y="39302"/>
                  </a:cubicBezTo>
                  <a:cubicBezTo>
                    <a:pt x="231460" y="36145"/>
                    <a:pt x="238424" y="36649"/>
                    <a:pt x="243902" y="34487"/>
                  </a:cubicBezTo>
                  <a:cubicBezTo>
                    <a:pt x="251529" y="31502"/>
                    <a:pt x="255508" y="23716"/>
                    <a:pt x="263626" y="22058"/>
                  </a:cubicBezTo>
                  <a:cubicBezTo>
                    <a:pt x="266610" y="21395"/>
                    <a:pt x="269595" y="21727"/>
                    <a:pt x="272579" y="21395"/>
                  </a:cubicBezTo>
                  <a:cubicBezTo>
                    <a:pt x="276399" y="20891"/>
                    <a:pt x="279715" y="19233"/>
                    <a:pt x="282859" y="17747"/>
                  </a:cubicBezTo>
                  <a:lnTo>
                    <a:pt x="2828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19"/>
            <p:cNvSpPr/>
            <p:nvPr/>
          </p:nvSpPr>
          <p:spPr>
            <a:xfrm>
              <a:off x="211" y="3041782"/>
              <a:ext cx="9144157" cy="2101126"/>
            </a:xfrm>
            <a:custGeom>
              <a:avLst/>
              <a:gdLst/>
              <a:ahLst/>
              <a:cxnLst/>
              <a:rect l="l" t="t" r="r" b="b"/>
              <a:pathLst>
                <a:path w="282860" h="64995" extrusionOk="0">
                  <a:moveTo>
                    <a:pt x="282859" y="0"/>
                  </a:moveTo>
                  <a:cubicBezTo>
                    <a:pt x="279715" y="1486"/>
                    <a:pt x="276399" y="3144"/>
                    <a:pt x="272579" y="3648"/>
                  </a:cubicBezTo>
                  <a:cubicBezTo>
                    <a:pt x="269595" y="3980"/>
                    <a:pt x="266610" y="3648"/>
                    <a:pt x="263626" y="4311"/>
                  </a:cubicBezTo>
                  <a:cubicBezTo>
                    <a:pt x="255508" y="5969"/>
                    <a:pt x="251529" y="13755"/>
                    <a:pt x="243902" y="16740"/>
                  </a:cubicBezTo>
                  <a:cubicBezTo>
                    <a:pt x="238424" y="18902"/>
                    <a:pt x="231460" y="18398"/>
                    <a:pt x="226990" y="21555"/>
                  </a:cubicBezTo>
                  <a:cubicBezTo>
                    <a:pt x="223011" y="24367"/>
                    <a:pt x="222348" y="29182"/>
                    <a:pt x="218528" y="32166"/>
                  </a:cubicBezTo>
                  <a:cubicBezTo>
                    <a:pt x="215875" y="34315"/>
                    <a:pt x="211896" y="35150"/>
                    <a:pt x="207916" y="35150"/>
                  </a:cubicBezTo>
                  <a:cubicBezTo>
                    <a:pt x="206099" y="35150"/>
                    <a:pt x="204269" y="34978"/>
                    <a:pt x="202452" y="34819"/>
                  </a:cubicBezTo>
                  <a:cubicBezTo>
                    <a:pt x="196974" y="33824"/>
                    <a:pt x="191668" y="31834"/>
                    <a:pt x="186031" y="30999"/>
                  </a:cubicBezTo>
                  <a:cubicBezTo>
                    <a:pt x="184545" y="30840"/>
                    <a:pt x="182887" y="30667"/>
                    <a:pt x="181229" y="30667"/>
                  </a:cubicBezTo>
                  <a:cubicBezTo>
                    <a:pt x="175592" y="30667"/>
                    <a:pt x="169954" y="31994"/>
                    <a:pt x="165140" y="34487"/>
                  </a:cubicBezTo>
                  <a:cubicBezTo>
                    <a:pt x="162659" y="35641"/>
                    <a:pt x="143917" y="48083"/>
                    <a:pt x="125188" y="62342"/>
                  </a:cubicBezTo>
                  <a:cubicBezTo>
                    <a:pt x="125188" y="62342"/>
                    <a:pt x="98155" y="43931"/>
                    <a:pt x="96166" y="42936"/>
                  </a:cubicBezTo>
                  <a:cubicBezTo>
                    <a:pt x="91364" y="40456"/>
                    <a:pt x="85727" y="39289"/>
                    <a:pt x="80090" y="39289"/>
                  </a:cubicBezTo>
                  <a:cubicBezTo>
                    <a:pt x="78432" y="39289"/>
                    <a:pt x="76774" y="39289"/>
                    <a:pt x="75275" y="39461"/>
                  </a:cubicBezTo>
                  <a:cubicBezTo>
                    <a:pt x="69637" y="40284"/>
                    <a:pt x="64332" y="42273"/>
                    <a:pt x="58867" y="43268"/>
                  </a:cubicBezTo>
                  <a:cubicBezTo>
                    <a:pt x="57037" y="43600"/>
                    <a:pt x="55219" y="43772"/>
                    <a:pt x="53389" y="43772"/>
                  </a:cubicBezTo>
                  <a:cubicBezTo>
                    <a:pt x="49410" y="43772"/>
                    <a:pt x="45603" y="42936"/>
                    <a:pt x="42778" y="40615"/>
                  </a:cubicBezTo>
                  <a:cubicBezTo>
                    <a:pt x="38971" y="37803"/>
                    <a:pt x="38308" y="32988"/>
                    <a:pt x="34328" y="30176"/>
                  </a:cubicBezTo>
                  <a:cubicBezTo>
                    <a:pt x="29845" y="26860"/>
                    <a:pt x="22881" y="27351"/>
                    <a:pt x="17416" y="25361"/>
                  </a:cubicBezTo>
                  <a:cubicBezTo>
                    <a:pt x="10453" y="22709"/>
                    <a:pt x="6633" y="15917"/>
                    <a:pt x="1" y="13424"/>
                  </a:cubicBezTo>
                  <a:lnTo>
                    <a:pt x="1" y="64995"/>
                  </a:lnTo>
                  <a:lnTo>
                    <a:pt x="282859" y="64995"/>
                  </a:lnTo>
                  <a:lnTo>
                    <a:pt x="2828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1" name="Google Shape;151;p19"/>
          <p:cNvSpPr txBox="1">
            <a:spLocks noGrp="1"/>
          </p:cNvSpPr>
          <p:nvPr>
            <p:ph type="subTitle" idx="1"/>
          </p:nvPr>
        </p:nvSpPr>
        <p:spPr>
          <a:xfrm>
            <a:off x="714661" y="2652706"/>
            <a:ext cx="3619200" cy="666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solidFill>
                  <a:schemeClr val="dk1"/>
                </a:solidFill>
              </a:defRPr>
            </a:lvl1pPr>
            <a:lvl2pPr lvl="1" algn="r" rtl="0">
              <a:lnSpc>
                <a:spcPct val="100000"/>
              </a:lnSpc>
              <a:spcBef>
                <a:spcPts val="0"/>
              </a:spcBef>
              <a:spcAft>
                <a:spcPts val="0"/>
              </a:spcAft>
              <a:buNone/>
              <a:defRPr sz="1600"/>
            </a:lvl2pPr>
            <a:lvl3pPr lvl="2" algn="r" rtl="0">
              <a:lnSpc>
                <a:spcPct val="100000"/>
              </a:lnSpc>
              <a:spcBef>
                <a:spcPts val="0"/>
              </a:spcBef>
              <a:spcAft>
                <a:spcPts val="0"/>
              </a:spcAft>
              <a:buNone/>
              <a:defRPr sz="1600"/>
            </a:lvl3pPr>
            <a:lvl4pPr lvl="3" algn="r" rtl="0">
              <a:lnSpc>
                <a:spcPct val="100000"/>
              </a:lnSpc>
              <a:spcBef>
                <a:spcPts val="0"/>
              </a:spcBef>
              <a:spcAft>
                <a:spcPts val="0"/>
              </a:spcAft>
              <a:buNone/>
              <a:defRPr sz="1600"/>
            </a:lvl4pPr>
            <a:lvl5pPr lvl="4" algn="r" rtl="0">
              <a:lnSpc>
                <a:spcPct val="100000"/>
              </a:lnSpc>
              <a:spcBef>
                <a:spcPts val="0"/>
              </a:spcBef>
              <a:spcAft>
                <a:spcPts val="0"/>
              </a:spcAft>
              <a:buNone/>
              <a:defRPr sz="1600"/>
            </a:lvl5pPr>
            <a:lvl6pPr lvl="5" algn="r" rtl="0">
              <a:lnSpc>
                <a:spcPct val="100000"/>
              </a:lnSpc>
              <a:spcBef>
                <a:spcPts val="0"/>
              </a:spcBef>
              <a:spcAft>
                <a:spcPts val="0"/>
              </a:spcAft>
              <a:buNone/>
              <a:defRPr sz="1600"/>
            </a:lvl6pPr>
            <a:lvl7pPr lvl="6" algn="r" rtl="0">
              <a:lnSpc>
                <a:spcPct val="100000"/>
              </a:lnSpc>
              <a:spcBef>
                <a:spcPts val="0"/>
              </a:spcBef>
              <a:spcAft>
                <a:spcPts val="0"/>
              </a:spcAft>
              <a:buNone/>
              <a:defRPr sz="1600"/>
            </a:lvl7pPr>
            <a:lvl8pPr lvl="7" algn="r" rtl="0">
              <a:lnSpc>
                <a:spcPct val="100000"/>
              </a:lnSpc>
              <a:spcBef>
                <a:spcPts val="0"/>
              </a:spcBef>
              <a:spcAft>
                <a:spcPts val="0"/>
              </a:spcAft>
              <a:buNone/>
              <a:defRPr sz="1600"/>
            </a:lvl8pPr>
            <a:lvl9pPr lvl="8" algn="r" rtl="0">
              <a:lnSpc>
                <a:spcPct val="100000"/>
              </a:lnSpc>
              <a:spcBef>
                <a:spcPts val="0"/>
              </a:spcBef>
              <a:spcAft>
                <a:spcPts val="0"/>
              </a:spcAft>
              <a:buNone/>
              <a:defRPr sz="1600"/>
            </a:lvl9pPr>
          </a:lstStyle>
          <a:p>
            <a:endParaRPr/>
          </a:p>
        </p:txBody>
      </p:sp>
      <p:sp>
        <p:nvSpPr>
          <p:cNvPr id="152" name="Google Shape;152;p19"/>
          <p:cNvSpPr txBox="1">
            <a:spLocks noGrp="1"/>
          </p:cNvSpPr>
          <p:nvPr>
            <p:ph type="title"/>
          </p:nvPr>
        </p:nvSpPr>
        <p:spPr>
          <a:xfrm>
            <a:off x="713225" y="1837300"/>
            <a:ext cx="3620700" cy="255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3" name="Google Shape;153;p19"/>
          <p:cNvSpPr/>
          <p:nvPr/>
        </p:nvSpPr>
        <p:spPr>
          <a:xfrm>
            <a:off x="-219612" y="2875625"/>
            <a:ext cx="894125" cy="2448850"/>
          </a:xfrm>
          <a:custGeom>
            <a:avLst/>
            <a:gdLst/>
            <a:ahLst/>
            <a:cxnLst/>
            <a:rect l="l" t="t" r="r" b="b"/>
            <a:pathLst>
              <a:path w="35765" h="97954" extrusionOk="0">
                <a:moveTo>
                  <a:pt x="18693" y="0"/>
                </a:moveTo>
                <a:cubicBezTo>
                  <a:pt x="18693" y="48"/>
                  <a:pt x="18693" y="48"/>
                  <a:pt x="18645" y="48"/>
                </a:cubicBezTo>
                <a:cubicBezTo>
                  <a:pt x="18601" y="141"/>
                  <a:pt x="18553" y="233"/>
                  <a:pt x="18460" y="326"/>
                </a:cubicBezTo>
                <a:cubicBezTo>
                  <a:pt x="18368" y="463"/>
                  <a:pt x="18323" y="555"/>
                  <a:pt x="18231" y="648"/>
                </a:cubicBezTo>
                <a:cubicBezTo>
                  <a:pt x="18183" y="696"/>
                  <a:pt x="18183" y="740"/>
                  <a:pt x="18138" y="788"/>
                </a:cubicBezTo>
                <a:cubicBezTo>
                  <a:pt x="18090" y="881"/>
                  <a:pt x="17998" y="974"/>
                  <a:pt x="17953" y="1066"/>
                </a:cubicBezTo>
                <a:cubicBezTo>
                  <a:pt x="17905" y="1159"/>
                  <a:pt x="17861" y="1203"/>
                  <a:pt x="17861" y="1251"/>
                </a:cubicBezTo>
                <a:cubicBezTo>
                  <a:pt x="17812" y="1344"/>
                  <a:pt x="17720" y="1436"/>
                  <a:pt x="17676" y="1529"/>
                </a:cubicBezTo>
                <a:cubicBezTo>
                  <a:pt x="17627" y="1573"/>
                  <a:pt x="17627" y="1666"/>
                  <a:pt x="17583" y="1714"/>
                </a:cubicBezTo>
                <a:lnTo>
                  <a:pt x="17442" y="1991"/>
                </a:lnTo>
                <a:cubicBezTo>
                  <a:pt x="17398" y="2084"/>
                  <a:pt x="17350" y="2128"/>
                  <a:pt x="17305" y="2221"/>
                </a:cubicBezTo>
                <a:cubicBezTo>
                  <a:pt x="17257" y="2313"/>
                  <a:pt x="17213" y="2406"/>
                  <a:pt x="17213" y="2499"/>
                </a:cubicBezTo>
                <a:cubicBezTo>
                  <a:pt x="17165" y="2547"/>
                  <a:pt x="17120" y="2639"/>
                  <a:pt x="17072" y="2684"/>
                </a:cubicBezTo>
                <a:cubicBezTo>
                  <a:pt x="17072" y="2776"/>
                  <a:pt x="17028" y="2869"/>
                  <a:pt x="16980" y="2961"/>
                </a:cubicBezTo>
                <a:cubicBezTo>
                  <a:pt x="16935" y="3054"/>
                  <a:pt x="16935" y="3102"/>
                  <a:pt x="16887" y="3194"/>
                </a:cubicBezTo>
                <a:cubicBezTo>
                  <a:pt x="16843" y="3287"/>
                  <a:pt x="16795" y="3379"/>
                  <a:pt x="16795" y="3472"/>
                </a:cubicBezTo>
                <a:cubicBezTo>
                  <a:pt x="16750" y="3565"/>
                  <a:pt x="16702" y="3657"/>
                  <a:pt x="16702" y="3702"/>
                </a:cubicBezTo>
                <a:cubicBezTo>
                  <a:pt x="16658" y="3794"/>
                  <a:pt x="16658" y="3887"/>
                  <a:pt x="16609" y="3979"/>
                </a:cubicBezTo>
                <a:cubicBezTo>
                  <a:pt x="16565" y="4072"/>
                  <a:pt x="16565" y="4164"/>
                  <a:pt x="16517" y="4257"/>
                </a:cubicBezTo>
                <a:cubicBezTo>
                  <a:pt x="16517" y="4349"/>
                  <a:pt x="16473" y="4442"/>
                  <a:pt x="16473" y="4490"/>
                </a:cubicBezTo>
                <a:cubicBezTo>
                  <a:pt x="16424" y="4582"/>
                  <a:pt x="16424" y="4675"/>
                  <a:pt x="16380" y="4768"/>
                </a:cubicBezTo>
                <a:cubicBezTo>
                  <a:pt x="16380" y="4860"/>
                  <a:pt x="16332" y="4953"/>
                  <a:pt x="16332" y="5045"/>
                </a:cubicBezTo>
                <a:cubicBezTo>
                  <a:pt x="16287" y="5138"/>
                  <a:pt x="16287" y="5230"/>
                  <a:pt x="16287" y="5323"/>
                </a:cubicBezTo>
                <a:cubicBezTo>
                  <a:pt x="16239" y="5415"/>
                  <a:pt x="16239" y="5508"/>
                  <a:pt x="16239" y="5600"/>
                </a:cubicBezTo>
                <a:cubicBezTo>
                  <a:pt x="16195" y="5693"/>
                  <a:pt x="16195" y="5785"/>
                  <a:pt x="16195" y="5878"/>
                </a:cubicBezTo>
                <a:cubicBezTo>
                  <a:pt x="16147" y="5971"/>
                  <a:pt x="16147" y="6063"/>
                  <a:pt x="16147" y="6156"/>
                </a:cubicBezTo>
                <a:cubicBezTo>
                  <a:pt x="16147" y="6248"/>
                  <a:pt x="16102" y="6341"/>
                  <a:pt x="16102" y="6433"/>
                </a:cubicBezTo>
                <a:lnTo>
                  <a:pt x="16102" y="6711"/>
                </a:lnTo>
                <a:cubicBezTo>
                  <a:pt x="16054" y="6803"/>
                  <a:pt x="16054" y="6896"/>
                  <a:pt x="16054" y="6988"/>
                </a:cubicBezTo>
                <a:lnTo>
                  <a:pt x="16054" y="7266"/>
                </a:lnTo>
                <a:lnTo>
                  <a:pt x="16054" y="7588"/>
                </a:lnTo>
                <a:lnTo>
                  <a:pt x="16054" y="7821"/>
                </a:lnTo>
                <a:lnTo>
                  <a:pt x="16054" y="8284"/>
                </a:lnTo>
                <a:lnTo>
                  <a:pt x="16054" y="8421"/>
                </a:lnTo>
                <a:cubicBezTo>
                  <a:pt x="16147" y="9857"/>
                  <a:pt x="16473" y="11197"/>
                  <a:pt x="17028" y="12448"/>
                </a:cubicBezTo>
                <a:cubicBezTo>
                  <a:pt x="17535" y="13744"/>
                  <a:pt x="18323" y="14899"/>
                  <a:pt x="19249" y="15917"/>
                </a:cubicBezTo>
                <a:cubicBezTo>
                  <a:pt x="18323" y="16612"/>
                  <a:pt x="16750" y="17908"/>
                  <a:pt x="14899" y="19803"/>
                </a:cubicBezTo>
                <a:cubicBezTo>
                  <a:pt x="14481" y="20266"/>
                  <a:pt x="14018" y="20777"/>
                  <a:pt x="13556" y="21284"/>
                </a:cubicBezTo>
                <a:lnTo>
                  <a:pt x="12864" y="22117"/>
                </a:lnTo>
                <a:cubicBezTo>
                  <a:pt x="12723" y="22302"/>
                  <a:pt x="12538" y="22442"/>
                  <a:pt x="12401" y="22627"/>
                </a:cubicBezTo>
                <a:cubicBezTo>
                  <a:pt x="12260" y="22857"/>
                  <a:pt x="12075" y="23042"/>
                  <a:pt x="11938" y="23275"/>
                </a:cubicBezTo>
                <a:cubicBezTo>
                  <a:pt x="10507" y="25027"/>
                  <a:pt x="8988" y="27238"/>
                  <a:pt x="7512" y="29770"/>
                </a:cubicBezTo>
                <a:lnTo>
                  <a:pt x="7512" y="29770"/>
                </a:lnTo>
                <a:cubicBezTo>
                  <a:pt x="7560" y="29562"/>
                  <a:pt x="7638" y="29357"/>
                  <a:pt x="7681" y="29149"/>
                </a:cubicBezTo>
                <a:cubicBezTo>
                  <a:pt x="8374" y="26792"/>
                  <a:pt x="8329" y="24201"/>
                  <a:pt x="7448" y="21746"/>
                </a:cubicBezTo>
                <a:cubicBezTo>
                  <a:pt x="6430" y="18785"/>
                  <a:pt x="4350" y="16427"/>
                  <a:pt x="1803" y="15039"/>
                </a:cubicBezTo>
                <a:cubicBezTo>
                  <a:pt x="1803" y="15039"/>
                  <a:pt x="1759" y="15084"/>
                  <a:pt x="1759" y="15132"/>
                </a:cubicBezTo>
                <a:cubicBezTo>
                  <a:pt x="693" y="17815"/>
                  <a:pt x="508" y="20869"/>
                  <a:pt x="1574" y="23830"/>
                </a:cubicBezTo>
                <a:cubicBezTo>
                  <a:pt x="2544" y="26607"/>
                  <a:pt x="4443" y="28827"/>
                  <a:pt x="6756" y="30260"/>
                </a:cubicBezTo>
                <a:cubicBezTo>
                  <a:pt x="6893" y="30352"/>
                  <a:pt x="6986" y="30401"/>
                  <a:pt x="7126" y="30493"/>
                </a:cubicBezTo>
                <a:cubicBezTo>
                  <a:pt x="7078" y="30538"/>
                  <a:pt x="7078" y="30586"/>
                  <a:pt x="7034" y="30678"/>
                </a:cubicBezTo>
                <a:cubicBezTo>
                  <a:pt x="6478" y="31696"/>
                  <a:pt x="5923" y="32758"/>
                  <a:pt x="5412" y="33917"/>
                </a:cubicBezTo>
                <a:cubicBezTo>
                  <a:pt x="1988" y="41413"/>
                  <a:pt x="278" y="49741"/>
                  <a:pt x="278" y="58717"/>
                </a:cubicBezTo>
                <a:cubicBezTo>
                  <a:pt x="278" y="75789"/>
                  <a:pt x="6245" y="89995"/>
                  <a:pt x="9347" y="97953"/>
                </a:cubicBezTo>
                <a:lnTo>
                  <a:pt x="9069" y="94900"/>
                </a:lnTo>
                <a:cubicBezTo>
                  <a:pt x="1" y="72690"/>
                  <a:pt x="1" y="55893"/>
                  <a:pt x="2821" y="44004"/>
                </a:cubicBezTo>
                <a:lnTo>
                  <a:pt x="2821" y="44004"/>
                </a:lnTo>
                <a:cubicBezTo>
                  <a:pt x="4562" y="44906"/>
                  <a:pt x="6483" y="45405"/>
                  <a:pt x="8490" y="45405"/>
                </a:cubicBezTo>
                <a:cubicBezTo>
                  <a:pt x="9363" y="45405"/>
                  <a:pt x="10252" y="45311"/>
                  <a:pt x="11150" y="45114"/>
                </a:cubicBezTo>
                <a:cubicBezTo>
                  <a:pt x="14203" y="44466"/>
                  <a:pt x="16795" y="42708"/>
                  <a:pt x="18508" y="40347"/>
                </a:cubicBezTo>
                <a:cubicBezTo>
                  <a:pt x="16674" y="39315"/>
                  <a:pt x="14577" y="38738"/>
                  <a:pt x="12390" y="38738"/>
                </a:cubicBezTo>
                <a:cubicBezTo>
                  <a:pt x="11540" y="38738"/>
                  <a:pt x="10677" y="38825"/>
                  <a:pt x="9810" y="39007"/>
                </a:cubicBezTo>
                <a:cubicBezTo>
                  <a:pt x="7078" y="39606"/>
                  <a:pt x="4765" y="41042"/>
                  <a:pt x="3099" y="42986"/>
                </a:cubicBezTo>
                <a:cubicBezTo>
                  <a:pt x="3932" y="39699"/>
                  <a:pt x="4998" y="36830"/>
                  <a:pt x="6153" y="34332"/>
                </a:cubicBezTo>
                <a:cubicBezTo>
                  <a:pt x="6663" y="33177"/>
                  <a:pt x="7219" y="32018"/>
                  <a:pt x="7818" y="31000"/>
                </a:cubicBezTo>
                <a:cubicBezTo>
                  <a:pt x="9810" y="32944"/>
                  <a:pt x="12445" y="34287"/>
                  <a:pt x="15455" y="34565"/>
                </a:cubicBezTo>
                <a:cubicBezTo>
                  <a:pt x="15824" y="34597"/>
                  <a:pt x="16192" y="34613"/>
                  <a:pt x="16557" y="34613"/>
                </a:cubicBezTo>
                <a:cubicBezTo>
                  <a:pt x="19298" y="34613"/>
                  <a:pt x="21878" y="33710"/>
                  <a:pt x="23920" y="32159"/>
                </a:cubicBezTo>
                <a:cubicBezTo>
                  <a:pt x="21932" y="30030"/>
                  <a:pt x="19156" y="28594"/>
                  <a:pt x="16010" y="28317"/>
                </a:cubicBezTo>
                <a:cubicBezTo>
                  <a:pt x="15664" y="28289"/>
                  <a:pt x="15322" y="28275"/>
                  <a:pt x="14982" y="28275"/>
                </a:cubicBezTo>
                <a:cubicBezTo>
                  <a:pt x="12502" y="28275"/>
                  <a:pt x="10190" y="29000"/>
                  <a:pt x="8237" y="30260"/>
                </a:cubicBezTo>
                <a:cubicBezTo>
                  <a:pt x="9532" y="27902"/>
                  <a:pt x="10965" y="25866"/>
                  <a:pt x="12308" y="24152"/>
                </a:cubicBezTo>
                <a:cubicBezTo>
                  <a:pt x="12353" y="24060"/>
                  <a:pt x="12401" y="24015"/>
                  <a:pt x="12445" y="23967"/>
                </a:cubicBezTo>
                <a:cubicBezTo>
                  <a:pt x="12445" y="23923"/>
                  <a:pt x="12493" y="23923"/>
                  <a:pt x="12493" y="23923"/>
                </a:cubicBezTo>
                <a:lnTo>
                  <a:pt x="12493" y="23875"/>
                </a:lnTo>
                <a:cubicBezTo>
                  <a:pt x="13881" y="25170"/>
                  <a:pt x="15684" y="26003"/>
                  <a:pt x="17720" y="26096"/>
                </a:cubicBezTo>
                <a:cubicBezTo>
                  <a:pt x="17847" y="26101"/>
                  <a:pt x="17973" y="26104"/>
                  <a:pt x="18098" y="26104"/>
                </a:cubicBezTo>
                <a:cubicBezTo>
                  <a:pt x="20078" y="26104"/>
                  <a:pt x="21883" y="25424"/>
                  <a:pt x="23320" y="24293"/>
                </a:cubicBezTo>
                <a:cubicBezTo>
                  <a:pt x="21932" y="22905"/>
                  <a:pt x="20033" y="22024"/>
                  <a:pt x="17953" y="21932"/>
                </a:cubicBezTo>
                <a:cubicBezTo>
                  <a:pt x="17809" y="21924"/>
                  <a:pt x="17667" y="21921"/>
                  <a:pt x="17525" y="21921"/>
                </a:cubicBezTo>
                <a:cubicBezTo>
                  <a:pt x="15838" y="21921"/>
                  <a:pt x="14281" y="22422"/>
                  <a:pt x="13000" y="23275"/>
                </a:cubicBezTo>
                <a:cubicBezTo>
                  <a:pt x="15917" y="19711"/>
                  <a:pt x="18553" y="17538"/>
                  <a:pt x="19804" y="16564"/>
                </a:cubicBezTo>
                <a:cubicBezTo>
                  <a:pt x="21562" y="18833"/>
                  <a:pt x="24061" y="20543"/>
                  <a:pt x="27066" y="21147"/>
                </a:cubicBezTo>
                <a:cubicBezTo>
                  <a:pt x="27929" y="21327"/>
                  <a:pt x="28788" y="21414"/>
                  <a:pt x="29634" y="21414"/>
                </a:cubicBezTo>
                <a:cubicBezTo>
                  <a:pt x="31827" y="21414"/>
                  <a:pt x="33929" y="20827"/>
                  <a:pt x="35765" y="19759"/>
                </a:cubicBezTo>
                <a:cubicBezTo>
                  <a:pt x="34007" y="17445"/>
                  <a:pt x="31464" y="15687"/>
                  <a:pt x="28362" y="15039"/>
                </a:cubicBezTo>
                <a:cubicBezTo>
                  <a:pt x="27577" y="14854"/>
                  <a:pt x="26789" y="14806"/>
                  <a:pt x="26004" y="14762"/>
                </a:cubicBezTo>
                <a:cubicBezTo>
                  <a:pt x="26696" y="14392"/>
                  <a:pt x="27344" y="13929"/>
                  <a:pt x="27947" y="13418"/>
                </a:cubicBezTo>
                <a:cubicBezTo>
                  <a:pt x="30305" y="11338"/>
                  <a:pt x="31741" y="8562"/>
                  <a:pt x="32111" y="5645"/>
                </a:cubicBezTo>
                <a:cubicBezTo>
                  <a:pt x="29195" y="5645"/>
                  <a:pt x="26233" y="6618"/>
                  <a:pt x="23827" y="8699"/>
                </a:cubicBezTo>
                <a:cubicBezTo>
                  <a:pt x="23228" y="9209"/>
                  <a:pt x="22717" y="9765"/>
                  <a:pt x="22254" y="10364"/>
                </a:cubicBezTo>
                <a:cubicBezTo>
                  <a:pt x="22347" y="9624"/>
                  <a:pt x="22347" y="8839"/>
                  <a:pt x="22302" y="8051"/>
                </a:cubicBezTo>
                <a:cubicBezTo>
                  <a:pt x="22302" y="7636"/>
                  <a:pt x="22254" y="7266"/>
                  <a:pt x="22210" y="6848"/>
                </a:cubicBezTo>
                <a:cubicBezTo>
                  <a:pt x="21884" y="4997"/>
                  <a:pt x="21192" y="3287"/>
                  <a:pt x="20174" y="1806"/>
                </a:cubicBezTo>
                <a:cubicBezTo>
                  <a:pt x="19756" y="1159"/>
                  <a:pt x="19249" y="555"/>
                  <a:pt x="18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CUSTOM_7">
    <p:spTree>
      <p:nvGrpSpPr>
        <p:cNvPr id="1" name="Shape 189"/>
        <p:cNvGrpSpPr/>
        <p:nvPr/>
      </p:nvGrpSpPr>
      <p:grpSpPr>
        <a:xfrm>
          <a:off x="0" y="0"/>
          <a:ext cx="0" cy="0"/>
          <a:chOff x="0" y="0"/>
          <a:chExt cx="0" cy="0"/>
        </a:xfrm>
      </p:grpSpPr>
      <p:sp>
        <p:nvSpPr>
          <p:cNvPr id="190" name="Google Shape;190;p23"/>
          <p:cNvSpPr txBox="1">
            <a:spLocks noGrp="1"/>
          </p:cNvSpPr>
          <p:nvPr>
            <p:ph type="subTitle" idx="1"/>
          </p:nvPr>
        </p:nvSpPr>
        <p:spPr>
          <a:xfrm>
            <a:off x="2095500" y="1980425"/>
            <a:ext cx="4953000" cy="8676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800"/>
              <a:buNone/>
              <a:defRPr sz="20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91" name="Google Shape;191;p23"/>
          <p:cNvSpPr txBox="1">
            <a:spLocks noGrp="1"/>
          </p:cNvSpPr>
          <p:nvPr>
            <p:ph type="title"/>
          </p:nvPr>
        </p:nvSpPr>
        <p:spPr>
          <a:xfrm>
            <a:off x="3581400" y="2952750"/>
            <a:ext cx="1981200" cy="22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92" name="Google Shape;192;p23"/>
          <p:cNvGrpSpPr/>
          <p:nvPr/>
        </p:nvGrpSpPr>
        <p:grpSpPr>
          <a:xfrm>
            <a:off x="211" y="2468066"/>
            <a:ext cx="9144157" cy="2674842"/>
            <a:chOff x="211" y="2468066"/>
            <a:chExt cx="9144157" cy="2674842"/>
          </a:xfrm>
        </p:grpSpPr>
        <p:sp>
          <p:nvSpPr>
            <p:cNvPr id="193" name="Google Shape;193;p23"/>
            <p:cNvSpPr/>
            <p:nvPr/>
          </p:nvSpPr>
          <p:spPr>
            <a:xfrm>
              <a:off x="211" y="2468066"/>
              <a:ext cx="9144157" cy="2589077"/>
            </a:xfrm>
            <a:custGeom>
              <a:avLst/>
              <a:gdLst/>
              <a:ahLst/>
              <a:cxnLst/>
              <a:rect l="l" t="t" r="r" b="b"/>
              <a:pathLst>
                <a:path w="282860" h="80089" extrusionOk="0">
                  <a:moveTo>
                    <a:pt x="282859" y="0"/>
                  </a:moveTo>
                  <a:cubicBezTo>
                    <a:pt x="280047" y="1327"/>
                    <a:pt x="277222" y="2653"/>
                    <a:pt x="274078" y="3157"/>
                  </a:cubicBezTo>
                  <a:cubicBezTo>
                    <a:pt x="271253" y="3489"/>
                    <a:pt x="268441" y="3316"/>
                    <a:pt x="265788" y="3820"/>
                  </a:cubicBezTo>
                  <a:cubicBezTo>
                    <a:pt x="258161" y="5637"/>
                    <a:pt x="254514" y="13437"/>
                    <a:pt x="247377" y="16421"/>
                  </a:cubicBezTo>
                  <a:cubicBezTo>
                    <a:pt x="242403" y="18570"/>
                    <a:pt x="235944" y="18079"/>
                    <a:pt x="231792" y="21223"/>
                  </a:cubicBezTo>
                  <a:cubicBezTo>
                    <a:pt x="228144" y="24048"/>
                    <a:pt x="227322" y="28850"/>
                    <a:pt x="223833" y="31834"/>
                  </a:cubicBezTo>
                  <a:cubicBezTo>
                    <a:pt x="221353" y="33996"/>
                    <a:pt x="217705" y="34818"/>
                    <a:pt x="214058" y="34818"/>
                  </a:cubicBezTo>
                  <a:cubicBezTo>
                    <a:pt x="212400" y="34818"/>
                    <a:pt x="210569" y="34659"/>
                    <a:pt x="209084" y="34328"/>
                  </a:cubicBezTo>
                  <a:cubicBezTo>
                    <a:pt x="203778" y="33333"/>
                    <a:pt x="198963" y="31343"/>
                    <a:pt x="193830" y="30680"/>
                  </a:cubicBezTo>
                  <a:cubicBezTo>
                    <a:pt x="192331" y="30508"/>
                    <a:pt x="190845" y="30348"/>
                    <a:pt x="189347" y="30348"/>
                  </a:cubicBezTo>
                  <a:cubicBezTo>
                    <a:pt x="184041" y="30348"/>
                    <a:pt x="178735" y="31675"/>
                    <a:pt x="174265" y="34155"/>
                  </a:cubicBezTo>
                  <a:cubicBezTo>
                    <a:pt x="172103" y="35322"/>
                    <a:pt x="154701" y="47751"/>
                    <a:pt x="137285" y="62010"/>
                  </a:cubicBezTo>
                  <a:cubicBezTo>
                    <a:pt x="137285" y="62010"/>
                    <a:pt x="112255" y="43613"/>
                    <a:pt x="110425" y="42618"/>
                  </a:cubicBezTo>
                  <a:cubicBezTo>
                    <a:pt x="105955" y="40124"/>
                    <a:pt x="100649" y="38798"/>
                    <a:pt x="95343" y="38798"/>
                  </a:cubicBezTo>
                  <a:cubicBezTo>
                    <a:pt x="93845" y="38798"/>
                    <a:pt x="92518" y="38970"/>
                    <a:pt x="91033" y="39129"/>
                  </a:cubicBezTo>
                  <a:cubicBezTo>
                    <a:pt x="85727" y="39965"/>
                    <a:pt x="80912" y="41955"/>
                    <a:pt x="75779" y="42777"/>
                  </a:cubicBezTo>
                  <a:cubicBezTo>
                    <a:pt x="74121" y="43108"/>
                    <a:pt x="72463" y="43281"/>
                    <a:pt x="70632" y="43281"/>
                  </a:cubicBezTo>
                  <a:cubicBezTo>
                    <a:pt x="66985" y="43281"/>
                    <a:pt x="63337" y="42445"/>
                    <a:pt x="60857" y="40296"/>
                  </a:cubicBezTo>
                  <a:cubicBezTo>
                    <a:pt x="57368" y="37312"/>
                    <a:pt x="56705" y="32497"/>
                    <a:pt x="53057" y="29685"/>
                  </a:cubicBezTo>
                  <a:cubicBezTo>
                    <a:pt x="48746" y="26528"/>
                    <a:pt x="42287" y="27032"/>
                    <a:pt x="37313" y="24870"/>
                  </a:cubicBezTo>
                  <a:cubicBezTo>
                    <a:pt x="30177" y="21886"/>
                    <a:pt x="26701" y="14100"/>
                    <a:pt x="18902" y="12442"/>
                  </a:cubicBezTo>
                  <a:cubicBezTo>
                    <a:pt x="16249" y="11779"/>
                    <a:pt x="13437" y="12110"/>
                    <a:pt x="10784" y="11606"/>
                  </a:cubicBezTo>
                  <a:cubicBezTo>
                    <a:pt x="6805" y="11115"/>
                    <a:pt x="3317" y="9285"/>
                    <a:pt x="1" y="7468"/>
                  </a:cubicBezTo>
                  <a:lnTo>
                    <a:pt x="1" y="31171"/>
                  </a:lnTo>
                  <a:cubicBezTo>
                    <a:pt x="6633" y="33664"/>
                    <a:pt x="10453" y="40456"/>
                    <a:pt x="17416" y="43108"/>
                  </a:cubicBezTo>
                  <a:cubicBezTo>
                    <a:pt x="22881" y="45098"/>
                    <a:pt x="29845" y="44607"/>
                    <a:pt x="34328" y="47923"/>
                  </a:cubicBezTo>
                  <a:cubicBezTo>
                    <a:pt x="38308" y="50735"/>
                    <a:pt x="38971" y="55550"/>
                    <a:pt x="42778" y="58362"/>
                  </a:cubicBezTo>
                  <a:cubicBezTo>
                    <a:pt x="45603" y="60683"/>
                    <a:pt x="49410" y="61519"/>
                    <a:pt x="53389" y="61519"/>
                  </a:cubicBezTo>
                  <a:cubicBezTo>
                    <a:pt x="55219" y="61519"/>
                    <a:pt x="57037" y="61347"/>
                    <a:pt x="58867" y="61015"/>
                  </a:cubicBezTo>
                  <a:cubicBezTo>
                    <a:pt x="64332" y="60020"/>
                    <a:pt x="69637" y="58031"/>
                    <a:pt x="75275" y="57208"/>
                  </a:cubicBezTo>
                  <a:cubicBezTo>
                    <a:pt x="76774" y="57036"/>
                    <a:pt x="78432" y="57036"/>
                    <a:pt x="80090" y="57036"/>
                  </a:cubicBezTo>
                  <a:cubicBezTo>
                    <a:pt x="85727" y="57036"/>
                    <a:pt x="91364" y="58203"/>
                    <a:pt x="96166" y="60683"/>
                  </a:cubicBezTo>
                  <a:cubicBezTo>
                    <a:pt x="98155" y="61678"/>
                    <a:pt x="125188" y="80089"/>
                    <a:pt x="125188" y="80089"/>
                  </a:cubicBezTo>
                  <a:cubicBezTo>
                    <a:pt x="143917" y="65830"/>
                    <a:pt x="162659" y="53388"/>
                    <a:pt x="165140" y="52234"/>
                  </a:cubicBezTo>
                  <a:cubicBezTo>
                    <a:pt x="169954" y="49741"/>
                    <a:pt x="175592" y="48414"/>
                    <a:pt x="181229" y="48414"/>
                  </a:cubicBezTo>
                  <a:cubicBezTo>
                    <a:pt x="182887" y="48414"/>
                    <a:pt x="184545" y="48587"/>
                    <a:pt x="186031" y="48746"/>
                  </a:cubicBezTo>
                  <a:cubicBezTo>
                    <a:pt x="191668" y="49581"/>
                    <a:pt x="196974" y="51571"/>
                    <a:pt x="202452" y="52566"/>
                  </a:cubicBezTo>
                  <a:cubicBezTo>
                    <a:pt x="204269" y="52725"/>
                    <a:pt x="206099" y="52897"/>
                    <a:pt x="207916" y="52897"/>
                  </a:cubicBezTo>
                  <a:cubicBezTo>
                    <a:pt x="211896" y="52897"/>
                    <a:pt x="215875" y="52062"/>
                    <a:pt x="218528" y="49913"/>
                  </a:cubicBezTo>
                  <a:cubicBezTo>
                    <a:pt x="222348" y="46929"/>
                    <a:pt x="223011" y="42114"/>
                    <a:pt x="226990" y="39302"/>
                  </a:cubicBezTo>
                  <a:cubicBezTo>
                    <a:pt x="231460" y="36145"/>
                    <a:pt x="238424" y="36649"/>
                    <a:pt x="243902" y="34487"/>
                  </a:cubicBezTo>
                  <a:cubicBezTo>
                    <a:pt x="251529" y="31502"/>
                    <a:pt x="255508" y="23716"/>
                    <a:pt x="263626" y="22058"/>
                  </a:cubicBezTo>
                  <a:cubicBezTo>
                    <a:pt x="266610" y="21395"/>
                    <a:pt x="269595" y="21727"/>
                    <a:pt x="272579" y="21395"/>
                  </a:cubicBezTo>
                  <a:cubicBezTo>
                    <a:pt x="276399" y="20891"/>
                    <a:pt x="279715" y="19233"/>
                    <a:pt x="282859" y="17747"/>
                  </a:cubicBezTo>
                  <a:lnTo>
                    <a:pt x="2828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94;p23"/>
            <p:cNvSpPr/>
            <p:nvPr/>
          </p:nvSpPr>
          <p:spPr>
            <a:xfrm>
              <a:off x="211" y="3041782"/>
              <a:ext cx="9144157" cy="2101126"/>
            </a:xfrm>
            <a:custGeom>
              <a:avLst/>
              <a:gdLst/>
              <a:ahLst/>
              <a:cxnLst/>
              <a:rect l="l" t="t" r="r" b="b"/>
              <a:pathLst>
                <a:path w="282860" h="64995" extrusionOk="0">
                  <a:moveTo>
                    <a:pt x="282859" y="0"/>
                  </a:moveTo>
                  <a:cubicBezTo>
                    <a:pt x="279715" y="1486"/>
                    <a:pt x="276399" y="3144"/>
                    <a:pt x="272579" y="3648"/>
                  </a:cubicBezTo>
                  <a:cubicBezTo>
                    <a:pt x="269595" y="3980"/>
                    <a:pt x="266610" y="3648"/>
                    <a:pt x="263626" y="4311"/>
                  </a:cubicBezTo>
                  <a:cubicBezTo>
                    <a:pt x="255508" y="5969"/>
                    <a:pt x="251529" y="13755"/>
                    <a:pt x="243902" y="16740"/>
                  </a:cubicBezTo>
                  <a:cubicBezTo>
                    <a:pt x="238424" y="18902"/>
                    <a:pt x="231460" y="18398"/>
                    <a:pt x="226990" y="21555"/>
                  </a:cubicBezTo>
                  <a:cubicBezTo>
                    <a:pt x="223011" y="24367"/>
                    <a:pt x="222348" y="29182"/>
                    <a:pt x="218528" y="32166"/>
                  </a:cubicBezTo>
                  <a:cubicBezTo>
                    <a:pt x="215875" y="34315"/>
                    <a:pt x="211896" y="35150"/>
                    <a:pt x="207916" y="35150"/>
                  </a:cubicBezTo>
                  <a:cubicBezTo>
                    <a:pt x="206099" y="35150"/>
                    <a:pt x="204269" y="34978"/>
                    <a:pt x="202452" y="34819"/>
                  </a:cubicBezTo>
                  <a:cubicBezTo>
                    <a:pt x="196974" y="33824"/>
                    <a:pt x="191668" y="31834"/>
                    <a:pt x="186031" y="30999"/>
                  </a:cubicBezTo>
                  <a:cubicBezTo>
                    <a:pt x="184545" y="30840"/>
                    <a:pt x="182887" y="30667"/>
                    <a:pt x="181229" y="30667"/>
                  </a:cubicBezTo>
                  <a:cubicBezTo>
                    <a:pt x="175592" y="30667"/>
                    <a:pt x="169954" y="31994"/>
                    <a:pt x="165140" y="34487"/>
                  </a:cubicBezTo>
                  <a:cubicBezTo>
                    <a:pt x="162659" y="35641"/>
                    <a:pt x="143917" y="48083"/>
                    <a:pt x="125188" y="62342"/>
                  </a:cubicBezTo>
                  <a:cubicBezTo>
                    <a:pt x="125188" y="62342"/>
                    <a:pt x="98155" y="43931"/>
                    <a:pt x="96166" y="42936"/>
                  </a:cubicBezTo>
                  <a:cubicBezTo>
                    <a:pt x="91364" y="40456"/>
                    <a:pt x="85727" y="39289"/>
                    <a:pt x="80090" y="39289"/>
                  </a:cubicBezTo>
                  <a:cubicBezTo>
                    <a:pt x="78432" y="39289"/>
                    <a:pt x="76774" y="39289"/>
                    <a:pt x="75275" y="39461"/>
                  </a:cubicBezTo>
                  <a:cubicBezTo>
                    <a:pt x="69637" y="40284"/>
                    <a:pt x="64332" y="42273"/>
                    <a:pt x="58867" y="43268"/>
                  </a:cubicBezTo>
                  <a:cubicBezTo>
                    <a:pt x="57037" y="43600"/>
                    <a:pt x="55219" y="43772"/>
                    <a:pt x="53389" y="43772"/>
                  </a:cubicBezTo>
                  <a:cubicBezTo>
                    <a:pt x="49410" y="43772"/>
                    <a:pt x="45603" y="42936"/>
                    <a:pt x="42778" y="40615"/>
                  </a:cubicBezTo>
                  <a:cubicBezTo>
                    <a:pt x="38971" y="37803"/>
                    <a:pt x="38308" y="32988"/>
                    <a:pt x="34328" y="30176"/>
                  </a:cubicBezTo>
                  <a:cubicBezTo>
                    <a:pt x="29845" y="26860"/>
                    <a:pt x="22881" y="27351"/>
                    <a:pt x="17416" y="25361"/>
                  </a:cubicBezTo>
                  <a:cubicBezTo>
                    <a:pt x="10453" y="22709"/>
                    <a:pt x="6633" y="15917"/>
                    <a:pt x="1" y="13424"/>
                  </a:cubicBezTo>
                  <a:lnTo>
                    <a:pt x="1" y="64995"/>
                  </a:lnTo>
                  <a:lnTo>
                    <a:pt x="282859" y="64995"/>
                  </a:lnTo>
                  <a:lnTo>
                    <a:pt x="2828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5" name="Google Shape;195;p23"/>
          <p:cNvGrpSpPr/>
          <p:nvPr/>
        </p:nvGrpSpPr>
        <p:grpSpPr>
          <a:xfrm flipH="1">
            <a:off x="-8675" y="4283850"/>
            <a:ext cx="5723675" cy="1888350"/>
            <a:chOff x="2315700" y="3585450"/>
            <a:chExt cx="5723675" cy="1888350"/>
          </a:xfrm>
        </p:grpSpPr>
        <p:sp>
          <p:nvSpPr>
            <p:cNvPr id="196" name="Google Shape;196;p23"/>
            <p:cNvSpPr/>
            <p:nvPr/>
          </p:nvSpPr>
          <p:spPr>
            <a:xfrm>
              <a:off x="2315700" y="3585450"/>
              <a:ext cx="5723675" cy="1888350"/>
            </a:xfrm>
            <a:custGeom>
              <a:avLst/>
              <a:gdLst/>
              <a:ahLst/>
              <a:cxnLst/>
              <a:rect l="l" t="t" r="r" b="b"/>
              <a:pathLst>
                <a:path w="228947" h="75534" extrusionOk="0">
                  <a:moveTo>
                    <a:pt x="228946" y="1"/>
                  </a:moveTo>
                  <a:cubicBezTo>
                    <a:pt x="228946" y="1"/>
                    <a:pt x="201187" y="13171"/>
                    <a:pt x="162466" y="13171"/>
                  </a:cubicBezTo>
                  <a:cubicBezTo>
                    <a:pt x="147716" y="13171"/>
                    <a:pt x="131375" y="11260"/>
                    <a:pt x="114373" y="5982"/>
                  </a:cubicBezTo>
                  <a:cubicBezTo>
                    <a:pt x="100410" y="1711"/>
                    <a:pt x="88185" y="61"/>
                    <a:pt x="77629" y="61"/>
                  </a:cubicBezTo>
                  <a:cubicBezTo>
                    <a:pt x="41886" y="61"/>
                    <a:pt x="25271" y="18976"/>
                    <a:pt x="25116" y="19120"/>
                  </a:cubicBezTo>
                  <a:cubicBezTo>
                    <a:pt x="20680" y="24730"/>
                    <a:pt x="19320" y="29552"/>
                    <a:pt x="23385" y="33231"/>
                  </a:cubicBezTo>
                  <a:cubicBezTo>
                    <a:pt x="38068" y="45982"/>
                    <a:pt x="41545" y="59305"/>
                    <a:pt x="0" y="75533"/>
                  </a:cubicBezTo>
                  <a:lnTo>
                    <a:pt x="228946" y="75533"/>
                  </a:lnTo>
                  <a:lnTo>
                    <a:pt x="2289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23"/>
            <p:cNvSpPr/>
            <p:nvPr/>
          </p:nvSpPr>
          <p:spPr>
            <a:xfrm>
              <a:off x="2798675" y="3590100"/>
              <a:ext cx="3646825" cy="1835025"/>
            </a:xfrm>
            <a:custGeom>
              <a:avLst/>
              <a:gdLst/>
              <a:ahLst/>
              <a:cxnLst/>
              <a:rect l="l" t="t" r="r" b="b"/>
              <a:pathLst>
                <a:path w="145873" h="73401" extrusionOk="0">
                  <a:moveTo>
                    <a:pt x="52365" y="0"/>
                  </a:moveTo>
                  <a:lnTo>
                    <a:pt x="52365" y="0"/>
                  </a:lnTo>
                  <a:cubicBezTo>
                    <a:pt x="20681" y="1932"/>
                    <a:pt x="5998" y="18748"/>
                    <a:pt x="5797" y="18934"/>
                  </a:cubicBezTo>
                  <a:cubicBezTo>
                    <a:pt x="1361" y="24544"/>
                    <a:pt x="1" y="29366"/>
                    <a:pt x="4066" y="33045"/>
                  </a:cubicBezTo>
                  <a:cubicBezTo>
                    <a:pt x="13138" y="40958"/>
                    <a:pt x="17976" y="49072"/>
                    <a:pt x="10248" y="58160"/>
                  </a:cubicBezTo>
                  <a:cubicBezTo>
                    <a:pt x="11021" y="58732"/>
                    <a:pt x="11979" y="59320"/>
                    <a:pt x="12752" y="59892"/>
                  </a:cubicBezTo>
                  <a:cubicBezTo>
                    <a:pt x="29753" y="71870"/>
                    <a:pt x="44822" y="72256"/>
                    <a:pt x="60479" y="73029"/>
                  </a:cubicBezTo>
                  <a:cubicBezTo>
                    <a:pt x="64733" y="73294"/>
                    <a:pt x="70001" y="73401"/>
                    <a:pt x="75588" y="73401"/>
                  </a:cubicBezTo>
                  <a:cubicBezTo>
                    <a:pt x="90549" y="73401"/>
                    <a:pt x="107798" y="72633"/>
                    <a:pt x="113987" y="72071"/>
                  </a:cubicBezTo>
                  <a:cubicBezTo>
                    <a:pt x="122488" y="71298"/>
                    <a:pt x="145872" y="48686"/>
                    <a:pt x="145872" y="48686"/>
                  </a:cubicBezTo>
                  <a:lnTo>
                    <a:pt x="145872" y="48686"/>
                  </a:lnTo>
                  <a:cubicBezTo>
                    <a:pt x="145872" y="48686"/>
                    <a:pt x="130675" y="50649"/>
                    <a:pt x="111651" y="50649"/>
                  </a:cubicBezTo>
                  <a:cubicBezTo>
                    <a:pt x="86822" y="50649"/>
                    <a:pt x="55474" y="47305"/>
                    <a:pt x="42891" y="31886"/>
                  </a:cubicBezTo>
                  <a:cubicBezTo>
                    <a:pt x="20681" y="4838"/>
                    <a:pt x="52364" y="0"/>
                    <a:pt x="523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8" name="Google Shape;198;p23"/>
          <p:cNvSpPr/>
          <p:nvPr/>
        </p:nvSpPr>
        <p:spPr>
          <a:xfrm>
            <a:off x="218538" y="3132800"/>
            <a:ext cx="894125" cy="2448850"/>
          </a:xfrm>
          <a:custGeom>
            <a:avLst/>
            <a:gdLst/>
            <a:ahLst/>
            <a:cxnLst/>
            <a:rect l="l" t="t" r="r" b="b"/>
            <a:pathLst>
              <a:path w="35765" h="97954" extrusionOk="0">
                <a:moveTo>
                  <a:pt x="18693" y="0"/>
                </a:moveTo>
                <a:cubicBezTo>
                  <a:pt x="18693" y="48"/>
                  <a:pt x="18693" y="48"/>
                  <a:pt x="18645" y="48"/>
                </a:cubicBezTo>
                <a:cubicBezTo>
                  <a:pt x="18601" y="141"/>
                  <a:pt x="18553" y="233"/>
                  <a:pt x="18460" y="326"/>
                </a:cubicBezTo>
                <a:cubicBezTo>
                  <a:pt x="18368" y="463"/>
                  <a:pt x="18323" y="555"/>
                  <a:pt x="18231" y="648"/>
                </a:cubicBezTo>
                <a:cubicBezTo>
                  <a:pt x="18183" y="696"/>
                  <a:pt x="18183" y="740"/>
                  <a:pt x="18138" y="788"/>
                </a:cubicBezTo>
                <a:cubicBezTo>
                  <a:pt x="18090" y="881"/>
                  <a:pt x="17998" y="974"/>
                  <a:pt x="17953" y="1066"/>
                </a:cubicBezTo>
                <a:cubicBezTo>
                  <a:pt x="17905" y="1159"/>
                  <a:pt x="17861" y="1203"/>
                  <a:pt x="17861" y="1251"/>
                </a:cubicBezTo>
                <a:cubicBezTo>
                  <a:pt x="17812" y="1344"/>
                  <a:pt x="17720" y="1436"/>
                  <a:pt x="17676" y="1529"/>
                </a:cubicBezTo>
                <a:cubicBezTo>
                  <a:pt x="17627" y="1573"/>
                  <a:pt x="17627" y="1666"/>
                  <a:pt x="17583" y="1714"/>
                </a:cubicBezTo>
                <a:lnTo>
                  <a:pt x="17442" y="1991"/>
                </a:lnTo>
                <a:cubicBezTo>
                  <a:pt x="17398" y="2084"/>
                  <a:pt x="17350" y="2128"/>
                  <a:pt x="17305" y="2221"/>
                </a:cubicBezTo>
                <a:cubicBezTo>
                  <a:pt x="17257" y="2313"/>
                  <a:pt x="17213" y="2406"/>
                  <a:pt x="17213" y="2499"/>
                </a:cubicBezTo>
                <a:cubicBezTo>
                  <a:pt x="17165" y="2547"/>
                  <a:pt x="17120" y="2639"/>
                  <a:pt x="17072" y="2684"/>
                </a:cubicBezTo>
                <a:cubicBezTo>
                  <a:pt x="17072" y="2776"/>
                  <a:pt x="17028" y="2869"/>
                  <a:pt x="16980" y="2961"/>
                </a:cubicBezTo>
                <a:cubicBezTo>
                  <a:pt x="16935" y="3054"/>
                  <a:pt x="16935" y="3102"/>
                  <a:pt x="16887" y="3194"/>
                </a:cubicBezTo>
                <a:cubicBezTo>
                  <a:pt x="16843" y="3287"/>
                  <a:pt x="16795" y="3379"/>
                  <a:pt x="16795" y="3472"/>
                </a:cubicBezTo>
                <a:cubicBezTo>
                  <a:pt x="16750" y="3565"/>
                  <a:pt x="16702" y="3657"/>
                  <a:pt x="16702" y="3702"/>
                </a:cubicBezTo>
                <a:cubicBezTo>
                  <a:pt x="16658" y="3794"/>
                  <a:pt x="16658" y="3887"/>
                  <a:pt x="16609" y="3979"/>
                </a:cubicBezTo>
                <a:cubicBezTo>
                  <a:pt x="16565" y="4072"/>
                  <a:pt x="16565" y="4164"/>
                  <a:pt x="16517" y="4257"/>
                </a:cubicBezTo>
                <a:cubicBezTo>
                  <a:pt x="16517" y="4349"/>
                  <a:pt x="16473" y="4442"/>
                  <a:pt x="16473" y="4490"/>
                </a:cubicBezTo>
                <a:cubicBezTo>
                  <a:pt x="16424" y="4582"/>
                  <a:pt x="16424" y="4675"/>
                  <a:pt x="16380" y="4768"/>
                </a:cubicBezTo>
                <a:cubicBezTo>
                  <a:pt x="16380" y="4860"/>
                  <a:pt x="16332" y="4953"/>
                  <a:pt x="16332" y="5045"/>
                </a:cubicBezTo>
                <a:cubicBezTo>
                  <a:pt x="16287" y="5138"/>
                  <a:pt x="16287" y="5230"/>
                  <a:pt x="16287" y="5323"/>
                </a:cubicBezTo>
                <a:cubicBezTo>
                  <a:pt x="16239" y="5415"/>
                  <a:pt x="16239" y="5508"/>
                  <a:pt x="16239" y="5600"/>
                </a:cubicBezTo>
                <a:cubicBezTo>
                  <a:pt x="16195" y="5693"/>
                  <a:pt x="16195" y="5785"/>
                  <a:pt x="16195" y="5878"/>
                </a:cubicBezTo>
                <a:cubicBezTo>
                  <a:pt x="16147" y="5971"/>
                  <a:pt x="16147" y="6063"/>
                  <a:pt x="16147" y="6156"/>
                </a:cubicBezTo>
                <a:cubicBezTo>
                  <a:pt x="16147" y="6248"/>
                  <a:pt x="16102" y="6341"/>
                  <a:pt x="16102" y="6433"/>
                </a:cubicBezTo>
                <a:lnTo>
                  <a:pt x="16102" y="6711"/>
                </a:lnTo>
                <a:cubicBezTo>
                  <a:pt x="16054" y="6803"/>
                  <a:pt x="16054" y="6896"/>
                  <a:pt x="16054" y="6988"/>
                </a:cubicBezTo>
                <a:lnTo>
                  <a:pt x="16054" y="7266"/>
                </a:lnTo>
                <a:lnTo>
                  <a:pt x="16054" y="7588"/>
                </a:lnTo>
                <a:lnTo>
                  <a:pt x="16054" y="7821"/>
                </a:lnTo>
                <a:lnTo>
                  <a:pt x="16054" y="8284"/>
                </a:lnTo>
                <a:lnTo>
                  <a:pt x="16054" y="8421"/>
                </a:lnTo>
                <a:cubicBezTo>
                  <a:pt x="16147" y="9857"/>
                  <a:pt x="16473" y="11197"/>
                  <a:pt x="17028" y="12448"/>
                </a:cubicBezTo>
                <a:cubicBezTo>
                  <a:pt x="17535" y="13744"/>
                  <a:pt x="18323" y="14899"/>
                  <a:pt x="19249" y="15917"/>
                </a:cubicBezTo>
                <a:cubicBezTo>
                  <a:pt x="18323" y="16612"/>
                  <a:pt x="16750" y="17908"/>
                  <a:pt x="14899" y="19803"/>
                </a:cubicBezTo>
                <a:cubicBezTo>
                  <a:pt x="14481" y="20266"/>
                  <a:pt x="14018" y="20777"/>
                  <a:pt x="13556" y="21284"/>
                </a:cubicBezTo>
                <a:lnTo>
                  <a:pt x="12864" y="22117"/>
                </a:lnTo>
                <a:cubicBezTo>
                  <a:pt x="12723" y="22302"/>
                  <a:pt x="12538" y="22442"/>
                  <a:pt x="12401" y="22627"/>
                </a:cubicBezTo>
                <a:cubicBezTo>
                  <a:pt x="12260" y="22857"/>
                  <a:pt x="12075" y="23042"/>
                  <a:pt x="11938" y="23275"/>
                </a:cubicBezTo>
                <a:cubicBezTo>
                  <a:pt x="10507" y="25027"/>
                  <a:pt x="8988" y="27238"/>
                  <a:pt x="7512" y="29770"/>
                </a:cubicBezTo>
                <a:lnTo>
                  <a:pt x="7512" y="29770"/>
                </a:lnTo>
                <a:cubicBezTo>
                  <a:pt x="7560" y="29562"/>
                  <a:pt x="7638" y="29357"/>
                  <a:pt x="7681" y="29149"/>
                </a:cubicBezTo>
                <a:cubicBezTo>
                  <a:pt x="8374" y="26792"/>
                  <a:pt x="8329" y="24201"/>
                  <a:pt x="7448" y="21746"/>
                </a:cubicBezTo>
                <a:cubicBezTo>
                  <a:pt x="6430" y="18785"/>
                  <a:pt x="4350" y="16427"/>
                  <a:pt x="1803" y="15039"/>
                </a:cubicBezTo>
                <a:cubicBezTo>
                  <a:pt x="1803" y="15039"/>
                  <a:pt x="1759" y="15084"/>
                  <a:pt x="1759" y="15132"/>
                </a:cubicBezTo>
                <a:cubicBezTo>
                  <a:pt x="693" y="17815"/>
                  <a:pt x="508" y="20869"/>
                  <a:pt x="1574" y="23830"/>
                </a:cubicBezTo>
                <a:cubicBezTo>
                  <a:pt x="2544" y="26607"/>
                  <a:pt x="4443" y="28827"/>
                  <a:pt x="6756" y="30260"/>
                </a:cubicBezTo>
                <a:cubicBezTo>
                  <a:pt x="6893" y="30352"/>
                  <a:pt x="6986" y="30401"/>
                  <a:pt x="7126" y="30493"/>
                </a:cubicBezTo>
                <a:cubicBezTo>
                  <a:pt x="7078" y="30538"/>
                  <a:pt x="7078" y="30586"/>
                  <a:pt x="7034" y="30678"/>
                </a:cubicBezTo>
                <a:cubicBezTo>
                  <a:pt x="6478" y="31696"/>
                  <a:pt x="5923" y="32758"/>
                  <a:pt x="5412" y="33917"/>
                </a:cubicBezTo>
                <a:cubicBezTo>
                  <a:pt x="1988" y="41413"/>
                  <a:pt x="278" y="49741"/>
                  <a:pt x="278" y="58717"/>
                </a:cubicBezTo>
                <a:cubicBezTo>
                  <a:pt x="278" y="75789"/>
                  <a:pt x="6245" y="89995"/>
                  <a:pt x="9347" y="97953"/>
                </a:cubicBezTo>
                <a:lnTo>
                  <a:pt x="9069" y="94900"/>
                </a:lnTo>
                <a:cubicBezTo>
                  <a:pt x="1" y="72690"/>
                  <a:pt x="1" y="55893"/>
                  <a:pt x="2821" y="44004"/>
                </a:cubicBezTo>
                <a:lnTo>
                  <a:pt x="2821" y="44004"/>
                </a:lnTo>
                <a:cubicBezTo>
                  <a:pt x="4562" y="44906"/>
                  <a:pt x="6483" y="45405"/>
                  <a:pt x="8490" y="45405"/>
                </a:cubicBezTo>
                <a:cubicBezTo>
                  <a:pt x="9363" y="45405"/>
                  <a:pt x="10252" y="45311"/>
                  <a:pt x="11150" y="45114"/>
                </a:cubicBezTo>
                <a:cubicBezTo>
                  <a:pt x="14203" y="44466"/>
                  <a:pt x="16795" y="42708"/>
                  <a:pt x="18508" y="40347"/>
                </a:cubicBezTo>
                <a:cubicBezTo>
                  <a:pt x="16674" y="39315"/>
                  <a:pt x="14577" y="38738"/>
                  <a:pt x="12390" y="38738"/>
                </a:cubicBezTo>
                <a:cubicBezTo>
                  <a:pt x="11540" y="38738"/>
                  <a:pt x="10677" y="38825"/>
                  <a:pt x="9810" y="39007"/>
                </a:cubicBezTo>
                <a:cubicBezTo>
                  <a:pt x="7078" y="39606"/>
                  <a:pt x="4765" y="41042"/>
                  <a:pt x="3099" y="42986"/>
                </a:cubicBezTo>
                <a:cubicBezTo>
                  <a:pt x="3932" y="39699"/>
                  <a:pt x="4998" y="36830"/>
                  <a:pt x="6153" y="34332"/>
                </a:cubicBezTo>
                <a:cubicBezTo>
                  <a:pt x="6663" y="33177"/>
                  <a:pt x="7219" y="32018"/>
                  <a:pt x="7818" y="31000"/>
                </a:cubicBezTo>
                <a:cubicBezTo>
                  <a:pt x="9810" y="32944"/>
                  <a:pt x="12445" y="34287"/>
                  <a:pt x="15455" y="34565"/>
                </a:cubicBezTo>
                <a:cubicBezTo>
                  <a:pt x="15824" y="34597"/>
                  <a:pt x="16192" y="34613"/>
                  <a:pt x="16557" y="34613"/>
                </a:cubicBezTo>
                <a:cubicBezTo>
                  <a:pt x="19298" y="34613"/>
                  <a:pt x="21878" y="33710"/>
                  <a:pt x="23920" y="32159"/>
                </a:cubicBezTo>
                <a:cubicBezTo>
                  <a:pt x="21932" y="30030"/>
                  <a:pt x="19156" y="28594"/>
                  <a:pt x="16010" y="28317"/>
                </a:cubicBezTo>
                <a:cubicBezTo>
                  <a:pt x="15664" y="28289"/>
                  <a:pt x="15322" y="28275"/>
                  <a:pt x="14982" y="28275"/>
                </a:cubicBezTo>
                <a:cubicBezTo>
                  <a:pt x="12502" y="28275"/>
                  <a:pt x="10190" y="29000"/>
                  <a:pt x="8237" y="30260"/>
                </a:cubicBezTo>
                <a:cubicBezTo>
                  <a:pt x="9532" y="27902"/>
                  <a:pt x="10965" y="25866"/>
                  <a:pt x="12308" y="24152"/>
                </a:cubicBezTo>
                <a:cubicBezTo>
                  <a:pt x="12353" y="24060"/>
                  <a:pt x="12401" y="24015"/>
                  <a:pt x="12445" y="23967"/>
                </a:cubicBezTo>
                <a:cubicBezTo>
                  <a:pt x="12445" y="23923"/>
                  <a:pt x="12493" y="23923"/>
                  <a:pt x="12493" y="23923"/>
                </a:cubicBezTo>
                <a:lnTo>
                  <a:pt x="12493" y="23875"/>
                </a:lnTo>
                <a:cubicBezTo>
                  <a:pt x="13881" y="25170"/>
                  <a:pt x="15684" y="26003"/>
                  <a:pt x="17720" y="26096"/>
                </a:cubicBezTo>
                <a:cubicBezTo>
                  <a:pt x="17847" y="26101"/>
                  <a:pt x="17973" y="26104"/>
                  <a:pt x="18098" y="26104"/>
                </a:cubicBezTo>
                <a:cubicBezTo>
                  <a:pt x="20078" y="26104"/>
                  <a:pt x="21883" y="25424"/>
                  <a:pt x="23320" y="24293"/>
                </a:cubicBezTo>
                <a:cubicBezTo>
                  <a:pt x="21932" y="22905"/>
                  <a:pt x="20033" y="22024"/>
                  <a:pt x="17953" y="21932"/>
                </a:cubicBezTo>
                <a:cubicBezTo>
                  <a:pt x="17809" y="21924"/>
                  <a:pt x="17667" y="21921"/>
                  <a:pt x="17525" y="21921"/>
                </a:cubicBezTo>
                <a:cubicBezTo>
                  <a:pt x="15838" y="21921"/>
                  <a:pt x="14281" y="22422"/>
                  <a:pt x="13000" y="23275"/>
                </a:cubicBezTo>
                <a:cubicBezTo>
                  <a:pt x="15917" y="19711"/>
                  <a:pt x="18553" y="17538"/>
                  <a:pt x="19804" y="16564"/>
                </a:cubicBezTo>
                <a:cubicBezTo>
                  <a:pt x="21562" y="18833"/>
                  <a:pt x="24061" y="20543"/>
                  <a:pt x="27066" y="21147"/>
                </a:cubicBezTo>
                <a:cubicBezTo>
                  <a:pt x="27929" y="21327"/>
                  <a:pt x="28788" y="21414"/>
                  <a:pt x="29634" y="21414"/>
                </a:cubicBezTo>
                <a:cubicBezTo>
                  <a:pt x="31827" y="21414"/>
                  <a:pt x="33929" y="20827"/>
                  <a:pt x="35765" y="19759"/>
                </a:cubicBezTo>
                <a:cubicBezTo>
                  <a:pt x="34007" y="17445"/>
                  <a:pt x="31464" y="15687"/>
                  <a:pt x="28362" y="15039"/>
                </a:cubicBezTo>
                <a:cubicBezTo>
                  <a:pt x="27577" y="14854"/>
                  <a:pt x="26789" y="14806"/>
                  <a:pt x="26004" y="14762"/>
                </a:cubicBezTo>
                <a:cubicBezTo>
                  <a:pt x="26696" y="14392"/>
                  <a:pt x="27344" y="13929"/>
                  <a:pt x="27947" y="13418"/>
                </a:cubicBezTo>
                <a:cubicBezTo>
                  <a:pt x="30305" y="11338"/>
                  <a:pt x="31741" y="8562"/>
                  <a:pt x="32111" y="5645"/>
                </a:cubicBezTo>
                <a:cubicBezTo>
                  <a:pt x="29195" y="5645"/>
                  <a:pt x="26233" y="6618"/>
                  <a:pt x="23827" y="8699"/>
                </a:cubicBezTo>
                <a:cubicBezTo>
                  <a:pt x="23228" y="9209"/>
                  <a:pt x="22717" y="9765"/>
                  <a:pt x="22254" y="10364"/>
                </a:cubicBezTo>
                <a:cubicBezTo>
                  <a:pt x="22347" y="9624"/>
                  <a:pt x="22347" y="8839"/>
                  <a:pt x="22302" y="8051"/>
                </a:cubicBezTo>
                <a:cubicBezTo>
                  <a:pt x="22302" y="7636"/>
                  <a:pt x="22254" y="7266"/>
                  <a:pt x="22210" y="6848"/>
                </a:cubicBezTo>
                <a:cubicBezTo>
                  <a:pt x="21884" y="4997"/>
                  <a:pt x="21192" y="3287"/>
                  <a:pt x="20174" y="1806"/>
                </a:cubicBezTo>
                <a:cubicBezTo>
                  <a:pt x="19756" y="1159"/>
                  <a:pt x="19249" y="555"/>
                  <a:pt x="186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Resources">
  <p:cSld name="CUSTOM_8">
    <p:spTree>
      <p:nvGrpSpPr>
        <p:cNvPr id="1" name="Shape 199"/>
        <p:cNvGrpSpPr/>
        <p:nvPr/>
      </p:nvGrpSpPr>
      <p:grpSpPr>
        <a:xfrm>
          <a:off x="0" y="0"/>
          <a:ext cx="0" cy="0"/>
          <a:chOff x="0" y="0"/>
          <a:chExt cx="0" cy="0"/>
        </a:xfrm>
      </p:grpSpPr>
      <p:sp>
        <p:nvSpPr>
          <p:cNvPr id="200" name="Google Shape;200;p24"/>
          <p:cNvSpPr txBox="1">
            <a:spLocks noGrp="1"/>
          </p:cNvSpPr>
          <p:nvPr>
            <p:ph type="title"/>
          </p:nvPr>
        </p:nvSpPr>
        <p:spPr>
          <a:xfrm>
            <a:off x="685800" y="533400"/>
            <a:ext cx="7772400" cy="30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201" name="Google Shape;201;p24"/>
          <p:cNvGrpSpPr/>
          <p:nvPr/>
        </p:nvGrpSpPr>
        <p:grpSpPr>
          <a:xfrm>
            <a:off x="211" y="2468066"/>
            <a:ext cx="9144157" cy="2674842"/>
            <a:chOff x="211" y="2468066"/>
            <a:chExt cx="9144157" cy="2674842"/>
          </a:xfrm>
        </p:grpSpPr>
        <p:sp>
          <p:nvSpPr>
            <p:cNvPr id="202" name="Google Shape;202;p24"/>
            <p:cNvSpPr/>
            <p:nvPr/>
          </p:nvSpPr>
          <p:spPr>
            <a:xfrm>
              <a:off x="211" y="2468066"/>
              <a:ext cx="9144157" cy="2589077"/>
            </a:xfrm>
            <a:custGeom>
              <a:avLst/>
              <a:gdLst/>
              <a:ahLst/>
              <a:cxnLst/>
              <a:rect l="l" t="t" r="r" b="b"/>
              <a:pathLst>
                <a:path w="282860" h="80089" extrusionOk="0">
                  <a:moveTo>
                    <a:pt x="282859" y="0"/>
                  </a:moveTo>
                  <a:cubicBezTo>
                    <a:pt x="280047" y="1327"/>
                    <a:pt x="277222" y="2653"/>
                    <a:pt x="274078" y="3157"/>
                  </a:cubicBezTo>
                  <a:cubicBezTo>
                    <a:pt x="271253" y="3489"/>
                    <a:pt x="268441" y="3316"/>
                    <a:pt x="265788" y="3820"/>
                  </a:cubicBezTo>
                  <a:cubicBezTo>
                    <a:pt x="258161" y="5637"/>
                    <a:pt x="254514" y="13437"/>
                    <a:pt x="247377" y="16421"/>
                  </a:cubicBezTo>
                  <a:cubicBezTo>
                    <a:pt x="242403" y="18570"/>
                    <a:pt x="235944" y="18079"/>
                    <a:pt x="231792" y="21223"/>
                  </a:cubicBezTo>
                  <a:cubicBezTo>
                    <a:pt x="228144" y="24048"/>
                    <a:pt x="227322" y="28850"/>
                    <a:pt x="223833" y="31834"/>
                  </a:cubicBezTo>
                  <a:cubicBezTo>
                    <a:pt x="221353" y="33996"/>
                    <a:pt x="217705" y="34818"/>
                    <a:pt x="214058" y="34818"/>
                  </a:cubicBezTo>
                  <a:cubicBezTo>
                    <a:pt x="212400" y="34818"/>
                    <a:pt x="210569" y="34659"/>
                    <a:pt x="209084" y="34328"/>
                  </a:cubicBezTo>
                  <a:cubicBezTo>
                    <a:pt x="203778" y="33333"/>
                    <a:pt x="198963" y="31343"/>
                    <a:pt x="193830" y="30680"/>
                  </a:cubicBezTo>
                  <a:cubicBezTo>
                    <a:pt x="192331" y="30508"/>
                    <a:pt x="190845" y="30348"/>
                    <a:pt x="189347" y="30348"/>
                  </a:cubicBezTo>
                  <a:cubicBezTo>
                    <a:pt x="184041" y="30348"/>
                    <a:pt x="178735" y="31675"/>
                    <a:pt x="174265" y="34155"/>
                  </a:cubicBezTo>
                  <a:cubicBezTo>
                    <a:pt x="172103" y="35322"/>
                    <a:pt x="154701" y="47751"/>
                    <a:pt x="137285" y="62010"/>
                  </a:cubicBezTo>
                  <a:cubicBezTo>
                    <a:pt x="137285" y="62010"/>
                    <a:pt x="112255" y="43613"/>
                    <a:pt x="110425" y="42618"/>
                  </a:cubicBezTo>
                  <a:cubicBezTo>
                    <a:pt x="105955" y="40124"/>
                    <a:pt x="100649" y="38798"/>
                    <a:pt x="95343" y="38798"/>
                  </a:cubicBezTo>
                  <a:cubicBezTo>
                    <a:pt x="93845" y="38798"/>
                    <a:pt x="92518" y="38970"/>
                    <a:pt x="91033" y="39129"/>
                  </a:cubicBezTo>
                  <a:cubicBezTo>
                    <a:pt x="85727" y="39965"/>
                    <a:pt x="80912" y="41955"/>
                    <a:pt x="75779" y="42777"/>
                  </a:cubicBezTo>
                  <a:cubicBezTo>
                    <a:pt x="74121" y="43108"/>
                    <a:pt x="72463" y="43281"/>
                    <a:pt x="70632" y="43281"/>
                  </a:cubicBezTo>
                  <a:cubicBezTo>
                    <a:pt x="66985" y="43281"/>
                    <a:pt x="63337" y="42445"/>
                    <a:pt x="60857" y="40296"/>
                  </a:cubicBezTo>
                  <a:cubicBezTo>
                    <a:pt x="57368" y="37312"/>
                    <a:pt x="56705" y="32497"/>
                    <a:pt x="53057" y="29685"/>
                  </a:cubicBezTo>
                  <a:cubicBezTo>
                    <a:pt x="48746" y="26528"/>
                    <a:pt x="42287" y="27032"/>
                    <a:pt x="37313" y="24870"/>
                  </a:cubicBezTo>
                  <a:cubicBezTo>
                    <a:pt x="30177" y="21886"/>
                    <a:pt x="26701" y="14100"/>
                    <a:pt x="18902" y="12442"/>
                  </a:cubicBezTo>
                  <a:cubicBezTo>
                    <a:pt x="16249" y="11779"/>
                    <a:pt x="13437" y="12110"/>
                    <a:pt x="10784" y="11606"/>
                  </a:cubicBezTo>
                  <a:cubicBezTo>
                    <a:pt x="6805" y="11115"/>
                    <a:pt x="3317" y="9285"/>
                    <a:pt x="1" y="7468"/>
                  </a:cubicBezTo>
                  <a:lnTo>
                    <a:pt x="1" y="31171"/>
                  </a:lnTo>
                  <a:cubicBezTo>
                    <a:pt x="6633" y="33664"/>
                    <a:pt x="10453" y="40456"/>
                    <a:pt x="17416" y="43108"/>
                  </a:cubicBezTo>
                  <a:cubicBezTo>
                    <a:pt x="22881" y="45098"/>
                    <a:pt x="29845" y="44607"/>
                    <a:pt x="34328" y="47923"/>
                  </a:cubicBezTo>
                  <a:cubicBezTo>
                    <a:pt x="38308" y="50735"/>
                    <a:pt x="38971" y="55550"/>
                    <a:pt x="42778" y="58362"/>
                  </a:cubicBezTo>
                  <a:cubicBezTo>
                    <a:pt x="45603" y="60683"/>
                    <a:pt x="49410" y="61519"/>
                    <a:pt x="53389" y="61519"/>
                  </a:cubicBezTo>
                  <a:cubicBezTo>
                    <a:pt x="55219" y="61519"/>
                    <a:pt x="57037" y="61347"/>
                    <a:pt x="58867" y="61015"/>
                  </a:cubicBezTo>
                  <a:cubicBezTo>
                    <a:pt x="64332" y="60020"/>
                    <a:pt x="69637" y="58031"/>
                    <a:pt x="75275" y="57208"/>
                  </a:cubicBezTo>
                  <a:cubicBezTo>
                    <a:pt x="76774" y="57036"/>
                    <a:pt x="78432" y="57036"/>
                    <a:pt x="80090" y="57036"/>
                  </a:cubicBezTo>
                  <a:cubicBezTo>
                    <a:pt x="85727" y="57036"/>
                    <a:pt x="91364" y="58203"/>
                    <a:pt x="96166" y="60683"/>
                  </a:cubicBezTo>
                  <a:cubicBezTo>
                    <a:pt x="98155" y="61678"/>
                    <a:pt x="125188" y="80089"/>
                    <a:pt x="125188" y="80089"/>
                  </a:cubicBezTo>
                  <a:cubicBezTo>
                    <a:pt x="143917" y="65830"/>
                    <a:pt x="162659" y="53388"/>
                    <a:pt x="165140" y="52234"/>
                  </a:cubicBezTo>
                  <a:cubicBezTo>
                    <a:pt x="169954" y="49741"/>
                    <a:pt x="175592" y="48414"/>
                    <a:pt x="181229" y="48414"/>
                  </a:cubicBezTo>
                  <a:cubicBezTo>
                    <a:pt x="182887" y="48414"/>
                    <a:pt x="184545" y="48587"/>
                    <a:pt x="186031" y="48746"/>
                  </a:cubicBezTo>
                  <a:cubicBezTo>
                    <a:pt x="191668" y="49581"/>
                    <a:pt x="196974" y="51571"/>
                    <a:pt x="202452" y="52566"/>
                  </a:cubicBezTo>
                  <a:cubicBezTo>
                    <a:pt x="204269" y="52725"/>
                    <a:pt x="206099" y="52897"/>
                    <a:pt x="207916" y="52897"/>
                  </a:cubicBezTo>
                  <a:cubicBezTo>
                    <a:pt x="211896" y="52897"/>
                    <a:pt x="215875" y="52062"/>
                    <a:pt x="218528" y="49913"/>
                  </a:cubicBezTo>
                  <a:cubicBezTo>
                    <a:pt x="222348" y="46929"/>
                    <a:pt x="223011" y="42114"/>
                    <a:pt x="226990" y="39302"/>
                  </a:cubicBezTo>
                  <a:cubicBezTo>
                    <a:pt x="231460" y="36145"/>
                    <a:pt x="238424" y="36649"/>
                    <a:pt x="243902" y="34487"/>
                  </a:cubicBezTo>
                  <a:cubicBezTo>
                    <a:pt x="251529" y="31502"/>
                    <a:pt x="255508" y="23716"/>
                    <a:pt x="263626" y="22058"/>
                  </a:cubicBezTo>
                  <a:cubicBezTo>
                    <a:pt x="266610" y="21395"/>
                    <a:pt x="269595" y="21727"/>
                    <a:pt x="272579" y="21395"/>
                  </a:cubicBezTo>
                  <a:cubicBezTo>
                    <a:pt x="276399" y="20891"/>
                    <a:pt x="279715" y="19233"/>
                    <a:pt x="282859" y="17747"/>
                  </a:cubicBezTo>
                  <a:lnTo>
                    <a:pt x="2828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24"/>
            <p:cNvSpPr/>
            <p:nvPr/>
          </p:nvSpPr>
          <p:spPr>
            <a:xfrm>
              <a:off x="211" y="3041782"/>
              <a:ext cx="9144157" cy="2101126"/>
            </a:xfrm>
            <a:custGeom>
              <a:avLst/>
              <a:gdLst/>
              <a:ahLst/>
              <a:cxnLst/>
              <a:rect l="l" t="t" r="r" b="b"/>
              <a:pathLst>
                <a:path w="282860" h="64995" extrusionOk="0">
                  <a:moveTo>
                    <a:pt x="282859" y="0"/>
                  </a:moveTo>
                  <a:cubicBezTo>
                    <a:pt x="279715" y="1486"/>
                    <a:pt x="276399" y="3144"/>
                    <a:pt x="272579" y="3648"/>
                  </a:cubicBezTo>
                  <a:cubicBezTo>
                    <a:pt x="269595" y="3980"/>
                    <a:pt x="266610" y="3648"/>
                    <a:pt x="263626" y="4311"/>
                  </a:cubicBezTo>
                  <a:cubicBezTo>
                    <a:pt x="255508" y="5969"/>
                    <a:pt x="251529" y="13755"/>
                    <a:pt x="243902" y="16740"/>
                  </a:cubicBezTo>
                  <a:cubicBezTo>
                    <a:pt x="238424" y="18902"/>
                    <a:pt x="231460" y="18398"/>
                    <a:pt x="226990" y="21555"/>
                  </a:cubicBezTo>
                  <a:cubicBezTo>
                    <a:pt x="223011" y="24367"/>
                    <a:pt x="222348" y="29182"/>
                    <a:pt x="218528" y="32166"/>
                  </a:cubicBezTo>
                  <a:cubicBezTo>
                    <a:pt x="215875" y="34315"/>
                    <a:pt x="211896" y="35150"/>
                    <a:pt x="207916" y="35150"/>
                  </a:cubicBezTo>
                  <a:cubicBezTo>
                    <a:pt x="206099" y="35150"/>
                    <a:pt x="204269" y="34978"/>
                    <a:pt x="202452" y="34819"/>
                  </a:cubicBezTo>
                  <a:cubicBezTo>
                    <a:pt x="196974" y="33824"/>
                    <a:pt x="191668" y="31834"/>
                    <a:pt x="186031" y="30999"/>
                  </a:cubicBezTo>
                  <a:cubicBezTo>
                    <a:pt x="184545" y="30840"/>
                    <a:pt x="182887" y="30667"/>
                    <a:pt x="181229" y="30667"/>
                  </a:cubicBezTo>
                  <a:cubicBezTo>
                    <a:pt x="175592" y="30667"/>
                    <a:pt x="169954" y="31994"/>
                    <a:pt x="165140" y="34487"/>
                  </a:cubicBezTo>
                  <a:cubicBezTo>
                    <a:pt x="162659" y="35641"/>
                    <a:pt x="143917" y="48083"/>
                    <a:pt x="125188" y="62342"/>
                  </a:cubicBezTo>
                  <a:cubicBezTo>
                    <a:pt x="125188" y="62342"/>
                    <a:pt x="98155" y="43931"/>
                    <a:pt x="96166" y="42936"/>
                  </a:cubicBezTo>
                  <a:cubicBezTo>
                    <a:pt x="91364" y="40456"/>
                    <a:pt x="85727" y="39289"/>
                    <a:pt x="80090" y="39289"/>
                  </a:cubicBezTo>
                  <a:cubicBezTo>
                    <a:pt x="78432" y="39289"/>
                    <a:pt x="76774" y="39289"/>
                    <a:pt x="75275" y="39461"/>
                  </a:cubicBezTo>
                  <a:cubicBezTo>
                    <a:pt x="69637" y="40284"/>
                    <a:pt x="64332" y="42273"/>
                    <a:pt x="58867" y="43268"/>
                  </a:cubicBezTo>
                  <a:cubicBezTo>
                    <a:pt x="57037" y="43600"/>
                    <a:pt x="55219" y="43772"/>
                    <a:pt x="53389" y="43772"/>
                  </a:cubicBezTo>
                  <a:cubicBezTo>
                    <a:pt x="49410" y="43772"/>
                    <a:pt x="45603" y="42936"/>
                    <a:pt x="42778" y="40615"/>
                  </a:cubicBezTo>
                  <a:cubicBezTo>
                    <a:pt x="38971" y="37803"/>
                    <a:pt x="38308" y="32988"/>
                    <a:pt x="34328" y="30176"/>
                  </a:cubicBezTo>
                  <a:cubicBezTo>
                    <a:pt x="29845" y="26860"/>
                    <a:pt x="22881" y="27351"/>
                    <a:pt x="17416" y="25361"/>
                  </a:cubicBezTo>
                  <a:cubicBezTo>
                    <a:pt x="10453" y="22709"/>
                    <a:pt x="6633" y="15917"/>
                    <a:pt x="1" y="13424"/>
                  </a:cubicBezTo>
                  <a:lnTo>
                    <a:pt x="1" y="64995"/>
                  </a:lnTo>
                  <a:lnTo>
                    <a:pt x="282859" y="64995"/>
                  </a:lnTo>
                  <a:lnTo>
                    <a:pt x="2828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4" name="Google Shape;204;p24"/>
          <p:cNvSpPr txBox="1">
            <a:spLocks noGrp="1"/>
          </p:cNvSpPr>
          <p:nvPr>
            <p:ph type="subTitle" idx="1"/>
          </p:nvPr>
        </p:nvSpPr>
        <p:spPr>
          <a:xfrm>
            <a:off x="713225" y="1963925"/>
            <a:ext cx="1600200" cy="304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000"/>
              <a:buFont typeface="Staatliches"/>
              <a:buNone/>
              <a:defRPr sz="2000">
                <a:latin typeface="Staatliches"/>
                <a:ea typeface="Staatliches"/>
                <a:cs typeface="Staatliches"/>
                <a:sym typeface="Staatliches"/>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05" name="Google Shape;205;p24"/>
          <p:cNvSpPr txBox="1">
            <a:spLocks noGrp="1"/>
          </p:cNvSpPr>
          <p:nvPr>
            <p:ph type="subTitle" idx="2"/>
          </p:nvPr>
        </p:nvSpPr>
        <p:spPr>
          <a:xfrm>
            <a:off x="713225" y="2216941"/>
            <a:ext cx="3810000" cy="215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Arial"/>
              <a:buChar char="●"/>
              <a:defRPr sz="1300"/>
            </a:lvl1pPr>
            <a:lvl2pPr lvl="1" rtl="0">
              <a:lnSpc>
                <a:spcPct val="100000"/>
              </a:lnSpc>
              <a:spcBef>
                <a:spcPts val="0"/>
              </a:spcBef>
              <a:spcAft>
                <a:spcPts val="0"/>
              </a:spcAft>
              <a:buSzPts val="1400"/>
              <a:buFont typeface="Arial"/>
              <a:buChar char="○"/>
              <a:defRPr/>
            </a:lvl2pPr>
            <a:lvl3pPr lvl="2" rtl="0">
              <a:lnSpc>
                <a:spcPct val="100000"/>
              </a:lnSpc>
              <a:spcBef>
                <a:spcPts val="1600"/>
              </a:spcBef>
              <a:spcAft>
                <a:spcPts val="0"/>
              </a:spcAft>
              <a:buSzPts val="1400"/>
              <a:buFont typeface="Arial"/>
              <a:buChar char="■"/>
              <a:defRPr/>
            </a:lvl3pPr>
            <a:lvl4pPr lvl="3" rtl="0">
              <a:lnSpc>
                <a:spcPct val="100000"/>
              </a:lnSpc>
              <a:spcBef>
                <a:spcPts val="1600"/>
              </a:spcBef>
              <a:spcAft>
                <a:spcPts val="0"/>
              </a:spcAft>
              <a:buSzPts val="1400"/>
              <a:buFont typeface="Arial"/>
              <a:buChar char="●"/>
              <a:defRPr/>
            </a:lvl4pPr>
            <a:lvl5pPr lvl="4" rtl="0">
              <a:lnSpc>
                <a:spcPct val="100000"/>
              </a:lnSpc>
              <a:spcBef>
                <a:spcPts val="1600"/>
              </a:spcBef>
              <a:spcAft>
                <a:spcPts val="0"/>
              </a:spcAft>
              <a:buSzPts val="1400"/>
              <a:buFont typeface="Arial"/>
              <a:buChar char="○"/>
              <a:defRPr/>
            </a:lvl5pPr>
            <a:lvl6pPr lvl="5" rtl="0">
              <a:lnSpc>
                <a:spcPct val="100000"/>
              </a:lnSpc>
              <a:spcBef>
                <a:spcPts val="1600"/>
              </a:spcBef>
              <a:spcAft>
                <a:spcPts val="0"/>
              </a:spcAft>
              <a:buSzPts val="1400"/>
              <a:buFont typeface="Arial"/>
              <a:buChar char="■"/>
              <a:defRPr/>
            </a:lvl6pPr>
            <a:lvl7pPr lvl="6" rtl="0">
              <a:lnSpc>
                <a:spcPct val="100000"/>
              </a:lnSpc>
              <a:spcBef>
                <a:spcPts val="1600"/>
              </a:spcBef>
              <a:spcAft>
                <a:spcPts val="0"/>
              </a:spcAft>
              <a:buSzPts val="1400"/>
              <a:buFont typeface="Arial"/>
              <a:buChar char="●"/>
              <a:defRPr/>
            </a:lvl7pPr>
            <a:lvl8pPr lvl="7" rtl="0">
              <a:lnSpc>
                <a:spcPct val="100000"/>
              </a:lnSpc>
              <a:spcBef>
                <a:spcPts val="1600"/>
              </a:spcBef>
              <a:spcAft>
                <a:spcPts val="0"/>
              </a:spcAft>
              <a:buSzPts val="1400"/>
              <a:buFont typeface="Arial"/>
              <a:buChar char="○"/>
              <a:defRPr/>
            </a:lvl8pPr>
            <a:lvl9pPr lvl="8" rtl="0">
              <a:lnSpc>
                <a:spcPct val="100000"/>
              </a:lnSpc>
              <a:spcBef>
                <a:spcPts val="1600"/>
              </a:spcBef>
              <a:spcAft>
                <a:spcPts val="1600"/>
              </a:spcAft>
              <a:buSzPts val="1400"/>
              <a:buFont typeface="Arial"/>
              <a:buChar char="■"/>
              <a:defRPr/>
            </a:lvl9pPr>
          </a:lstStyle>
          <a:p>
            <a:endParaRPr/>
          </a:p>
        </p:txBody>
      </p:sp>
      <p:sp>
        <p:nvSpPr>
          <p:cNvPr id="206" name="Google Shape;206;p24"/>
          <p:cNvSpPr txBox="1">
            <a:spLocks noGrp="1"/>
          </p:cNvSpPr>
          <p:nvPr>
            <p:ph type="subTitle" idx="3"/>
          </p:nvPr>
        </p:nvSpPr>
        <p:spPr>
          <a:xfrm>
            <a:off x="4617775" y="1963925"/>
            <a:ext cx="1600200" cy="30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Staatliches"/>
              <a:buNone/>
              <a:defRPr sz="2000">
                <a:latin typeface="Staatliches"/>
                <a:ea typeface="Staatliches"/>
                <a:cs typeface="Staatliches"/>
                <a:sym typeface="Staatliche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07" name="Google Shape;207;p24"/>
          <p:cNvSpPr txBox="1">
            <a:spLocks noGrp="1"/>
          </p:cNvSpPr>
          <p:nvPr>
            <p:ph type="subTitle" idx="4"/>
          </p:nvPr>
        </p:nvSpPr>
        <p:spPr>
          <a:xfrm>
            <a:off x="4617775" y="2216941"/>
            <a:ext cx="3813000" cy="215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300"/>
            </a:lvl1pPr>
            <a:lvl2pPr lvl="1" rtl="0">
              <a:lnSpc>
                <a:spcPct val="100000"/>
              </a:lnSpc>
              <a:spcBef>
                <a:spcPts val="0"/>
              </a:spcBef>
              <a:spcAft>
                <a:spcPts val="0"/>
              </a:spcAft>
              <a:buSzPts val="1400"/>
              <a:buChar char="○"/>
              <a:defRPr/>
            </a:lvl2pPr>
            <a:lvl3pPr lvl="2" rtl="0">
              <a:lnSpc>
                <a:spcPct val="100000"/>
              </a:lnSpc>
              <a:spcBef>
                <a:spcPts val="1600"/>
              </a:spcBef>
              <a:spcAft>
                <a:spcPts val="0"/>
              </a:spcAft>
              <a:buSzPts val="1400"/>
              <a:buChar char="■"/>
              <a:defRPr/>
            </a:lvl3pPr>
            <a:lvl4pPr lvl="3" rtl="0">
              <a:lnSpc>
                <a:spcPct val="100000"/>
              </a:lnSpc>
              <a:spcBef>
                <a:spcPts val="1600"/>
              </a:spcBef>
              <a:spcAft>
                <a:spcPts val="0"/>
              </a:spcAft>
              <a:buSzPts val="1400"/>
              <a:buChar char="●"/>
              <a:defRPr/>
            </a:lvl4pPr>
            <a:lvl5pPr lvl="4" rtl="0">
              <a:lnSpc>
                <a:spcPct val="100000"/>
              </a:lnSpc>
              <a:spcBef>
                <a:spcPts val="1600"/>
              </a:spcBef>
              <a:spcAft>
                <a:spcPts val="0"/>
              </a:spcAft>
              <a:buSzPts val="1400"/>
              <a:buChar char="○"/>
              <a:defRPr/>
            </a:lvl5pPr>
            <a:lvl6pPr lvl="5" rtl="0">
              <a:lnSpc>
                <a:spcPct val="100000"/>
              </a:lnSpc>
              <a:spcBef>
                <a:spcPts val="1600"/>
              </a:spcBef>
              <a:spcAft>
                <a:spcPts val="0"/>
              </a:spcAft>
              <a:buSzPts val="1400"/>
              <a:buChar char="■"/>
              <a:defRPr/>
            </a:lvl6pPr>
            <a:lvl7pPr lvl="6" rtl="0">
              <a:lnSpc>
                <a:spcPct val="100000"/>
              </a:lnSpc>
              <a:spcBef>
                <a:spcPts val="1600"/>
              </a:spcBef>
              <a:spcAft>
                <a:spcPts val="0"/>
              </a:spcAft>
              <a:buSzPts val="1400"/>
              <a:buChar char="●"/>
              <a:defRPr/>
            </a:lvl7pPr>
            <a:lvl8pPr lvl="7" rtl="0">
              <a:lnSpc>
                <a:spcPct val="100000"/>
              </a:lnSpc>
              <a:spcBef>
                <a:spcPts val="1600"/>
              </a:spcBef>
              <a:spcAft>
                <a:spcPts val="0"/>
              </a:spcAft>
              <a:buSzPts val="1400"/>
              <a:buChar char="○"/>
              <a:defRPr/>
            </a:lvl8pPr>
            <a:lvl9pPr lvl="8" rtl="0">
              <a:lnSpc>
                <a:spcPct val="100000"/>
              </a:lnSpc>
              <a:spcBef>
                <a:spcPts val="1600"/>
              </a:spcBef>
              <a:spcAft>
                <a:spcPts val="1600"/>
              </a:spcAft>
              <a:buSzPts val="1400"/>
              <a:buChar char="■"/>
              <a:defRPr/>
            </a:lvl9pPr>
          </a:lstStyle>
          <a:p>
            <a:endParaRPr/>
          </a:p>
        </p:txBody>
      </p:sp>
      <p:sp>
        <p:nvSpPr>
          <p:cNvPr id="208" name="Google Shape;208;p24"/>
          <p:cNvSpPr txBox="1">
            <a:spLocks noGrp="1"/>
          </p:cNvSpPr>
          <p:nvPr>
            <p:ph type="subTitle" idx="5"/>
          </p:nvPr>
        </p:nvSpPr>
        <p:spPr>
          <a:xfrm>
            <a:off x="713225" y="1372859"/>
            <a:ext cx="7772400" cy="304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400">
                <a:solidFill>
                  <a:srgbClr val="FFFFFF"/>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09" name="Google Shape;209;p24"/>
          <p:cNvSpPr/>
          <p:nvPr/>
        </p:nvSpPr>
        <p:spPr>
          <a:xfrm flipH="1">
            <a:off x="8467188" y="2875625"/>
            <a:ext cx="894125" cy="2448850"/>
          </a:xfrm>
          <a:custGeom>
            <a:avLst/>
            <a:gdLst/>
            <a:ahLst/>
            <a:cxnLst/>
            <a:rect l="l" t="t" r="r" b="b"/>
            <a:pathLst>
              <a:path w="35765" h="97954" extrusionOk="0">
                <a:moveTo>
                  <a:pt x="18693" y="0"/>
                </a:moveTo>
                <a:cubicBezTo>
                  <a:pt x="18693" y="48"/>
                  <a:pt x="18693" y="48"/>
                  <a:pt x="18645" y="48"/>
                </a:cubicBezTo>
                <a:cubicBezTo>
                  <a:pt x="18601" y="141"/>
                  <a:pt x="18553" y="233"/>
                  <a:pt x="18460" y="326"/>
                </a:cubicBezTo>
                <a:cubicBezTo>
                  <a:pt x="18368" y="463"/>
                  <a:pt x="18323" y="555"/>
                  <a:pt x="18231" y="648"/>
                </a:cubicBezTo>
                <a:cubicBezTo>
                  <a:pt x="18183" y="696"/>
                  <a:pt x="18183" y="740"/>
                  <a:pt x="18138" y="788"/>
                </a:cubicBezTo>
                <a:cubicBezTo>
                  <a:pt x="18090" y="881"/>
                  <a:pt x="17998" y="974"/>
                  <a:pt x="17953" y="1066"/>
                </a:cubicBezTo>
                <a:cubicBezTo>
                  <a:pt x="17905" y="1159"/>
                  <a:pt x="17861" y="1203"/>
                  <a:pt x="17861" y="1251"/>
                </a:cubicBezTo>
                <a:cubicBezTo>
                  <a:pt x="17812" y="1344"/>
                  <a:pt x="17720" y="1436"/>
                  <a:pt x="17676" y="1529"/>
                </a:cubicBezTo>
                <a:cubicBezTo>
                  <a:pt x="17627" y="1573"/>
                  <a:pt x="17627" y="1666"/>
                  <a:pt x="17583" y="1714"/>
                </a:cubicBezTo>
                <a:lnTo>
                  <a:pt x="17442" y="1991"/>
                </a:lnTo>
                <a:cubicBezTo>
                  <a:pt x="17398" y="2084"/>
                  <a:pt x="17350" y="2128"/>
                  <a:pt x="17305" y="2221"/>
                </a:cubicBezTo>
                <a:cubicBezTo>
                  <a:pt x="17257" y="2313"/>
                  <a:pt x="17213" y="2406"/>
                  <a:pt x="17213" y="2499"/>
                </a:cubicBezTo>
                <a:cubicBezTo>
                  <a:pt x="17165" y="2547"/>
                  <a:pt x="17120" y="2639"/>
                  <a:pt x="17072" y="2684"/>
                </a:cubicBezTo>
                <a:cubicBezTo>
                  <a:pt x="17072" y="2776"/>
                  <a:pt x="17028" y="2869"/>
                  <a:pt x="16980" y="2961"/>
                </a:cubicBezTo>
                <a:cubicBezTo>
                  <a:pt x="16935" y="3054"/>
                  <a:pt x="16935" y="3102"/>
                  <a:pt x="16887" y="3194"/>
                </a:cubicBezTo>
                <a:cubicBezTo>
                  <a:pt x="16843" y="3287"/>
                  <a:pt x="16795" y="3379"/>
                  <a:pt x="16795" y="3472"/>
                </a:cubicBezTo>
                <a:cubicBezTo>
                  <a:pt x="16750" y="3565"/>
                  <a:pt x="16702" y="3657"/>
                  <a:pt x="16702" y="3702"/>
                </a:cubicBezTo>
                <a:cubicBezTo>
                  <a:pt x="16658" y="3794"/>
                  <a:pt x="16658" y="3887"/>
                  <a:pt x="16609" y="3979"/>
                </a:cubicBezTo>
                <a:cubicBezTo>
                  <a:pt x="16565" y="4072"/>
                  <a:pt x="16565" y="4164"/>
                  <a:pt x="16517" y="4257"/>
                </a:cubicBezTo>
                <a:cubicBezTo>
                  <a:pt x="16517" y="4349"/>
                  <a:pt x="16473" y="4442"/>
                  <a:pt x="16473" y="4490"/>
                </a:cubicBezTo>
                <a:cubicBezTo>
                  <a:pt x="16424" y="4582"/>
                  <a:pt x="16424" y="4675"/>
                  <a:pt x="16380" y="4768"/>
                </a:cubicBezTo>
                <a:cubicBezTo>
                  <a:pt x="16380" y="4860"/>
                  <a:pt x="16332" y="4953"/>
                  <a:pt x="16332" y="5045"/>
                </a:cubicBezTo>
                <a:cubicBezTo>
                  <a:pt x="16287" y="5138"/>
                  <a:pt x="16287" y="5230"/>
                  <a:pt x="16287" y="5323"/>
                </a:cubicBezTo>
                <a:cubicBezTo>
                  <a:pt x="16239" y="5415"/>
                  <a:pt x="16239" y="5508"/>
                  <a:pt x="16239" y="5600"/>
                </a:cubicBezTo>
                <a:cubicBezTo>
                  <a:pt x="16195" y="5693"/>
                  <a:pt x="16195" y="5785"/>
                  <a:pt x="16195" y="5878"/>
                </a:cubicBezTo>
                <a:cubicBezTo>
                  <a:pt x="16147" y="5971"/>
                  <a:pt x="16147" y="6063"/>
                  <a:pt x="16147" y="6156"/>
                </a:cubicBezTo>
                <a:cubicBezTo>
                  <a:pt x="16147" y="6248"/>
                  <a:pt x="16102" y="6341"/>
                  <a:pt x="16102" y="6433"/>
                </a:cubicBezTo>
                <a:lnTo>
                  <a:pt x="16102" y="6711"/>
                </a:lnTo>
                <a:cubicBezTo>
                  <a:pt x="16054" y="6803"/>
                  <a:pt x="16054" y="6896"/>
                  <a:pt x="16054" y="6988"/>
                </a:cubicBezTo>
                <a:lnTo>
                  <a:pt x="16054" y="7266"/>
                </a:lnTo>
                <a:lnTo>
                  <a:pt x="16054" y="7588"/>
                </a:lnTo>
                <a:lnTo>
                  <a:pt x="16054" y="7821"/>
                </a:lnTo>
                <a:lnTo>
                  <a:pt x="16054" y="8284"/>
                </a:lnTo>
                <a:lnTo>
                  <a:pt x="16054" y="8421"/>
                </a:lnTo>
                <a:cubicBezTo>
                  <a:pt x="16147" y="9857"/>
                  <a:pt x="16473" y="11197"/>
                  <a:pt x="17028" y="12448"/>
                </a:cubicBezTo>
                <a:cubicBezTo>
                  <a:pt x="17535" y="13744"/>
                  <a:pt x="18323" y="14899"/>
                  <a:pt x="19249" y="15917"/>
                </a:cubicBezTo>
                <a:cubicBezTo>
                  <a:pt x="18323" y="16612"/>
                  <a:pt x="16750" y="17908"/>
                  <a:pt x="14899" y="19803"/>
                </a:cubicBezTo>
                <a:cubicBezTo>
                  <a:pt x="14481" y="20266"/>
                  <a:pt x="14018" y="20777"/>
                  <a:pt x="13556" y="21284"/>
                </a:cubicBezTo>
                <a:lnTo>
                  <a:pt x="12864" y="22117"/>
                </a:lnTo>
                <a:cubicBezTo>
                  <a:pt x="12723" y="22302"/>
                  <a:pt x="12538" y="22442"/>
                  <a:pt x="12401" y="22627"/>
                </a:cubicBezTo>
                <a:cubicBezTo>
                  <a:pt x="12260" y="22857"/>
                  <a:pt x="12075" y="23042"/>
                  <a:pt x="11938" y="23275"/>
                </a:cubicBezTo>
                <a:cubicBezTo>
                  <a:pt x="10507" y="25027"/>
                  <a:pt x="8988" y="27238"/>
                  <a:pt x="7512" y="29770"/>
                </a:cubicBezTo>
                <a:lnTo>
                  <a:pt x="7512" y="29770"/>
                </a:lnTo>
                <a:cubicBezTo>
                  <a:pt x="7560" y="29562"/>
                  <a:pt x="7638" y="29357"/>
                  <a:pt x="7681" y="29149"/>
                </a:cubicBezTo>
                <a:cubicBezTo>
                  <a:pt x="8374" y="26792"/>
                  <a:pt x="8329" y="24201"/>
                  <a:pt x="7448" y="21746"/>
                </a:cubicBezTo>
                <a:cubicBezTo>
                  <a:pt x="6430" y="18785"/>
                  <a:pt x="4350" y="16427"/>
                  <a:pt x="1803" y="15039"/>
                </a:cubicBezTo>
                <a:cubicBezTo>
                  <a:pt x="1803" y="15039"/>
                  <a:pt x="1759" y="15084"/>
                  <a:pt x="1759" y="15132"/>
                </a:cubicBezTo>
                <a:cubicBezTo>
                  <a:pt x="693" y="17815"/>
                  <a:pt x="508" y="20869"/>
                  <a:pt x="1574" y="23830"/>
                </a:cubicBezTo>
                <a:cubicBezTo>
                  <a:pt x="2544" y="26607"/>
                  <a:pt x="4443" y="28827"/>
                  <a:pt x="6756" y="30260"/>
                </a:cubicBezTo>
                <a:cubicBezTo>
                  <a:pt x="6893" y="30352"/>
                  <a:pt x="6986" y="30401"/>
                  <a:pt x="7126" y="30493"/>
                </a:cubicBezTo>
                <a:cubicBezTo>
                  <a:pt x="7078" y="30538"/>
                  <a:pt x="7078" y="30586"/>
                  <a:pt x="7034" y="30678"/>
                </a:cubicBezTo>
                <a:cubicBezTo>
                  <a:pt x="6478" y="31696"/>
                  <a:pt x="5923" y="32758"/>
                  <a:pt x="5412" y="33917"/>
                </a:cubicBezTo>
                <a:cubicBezTo>
                  <a:pt x="1988" y="41413"/>
                  <a:pt x="278" y="49741"/>
                  <a:pt x="278" y="58717"/>
                </a:cubicBezTo>
                <a:cubicBezTo>
                  <a:pt x="278" y="75789"/>
                  <a:pt x="6245" y="89995"/>
                  <a:pt x="9347" y="97953"/>
                </a:cubicBezTo>
                <a:lnTo>
                  <a:pt x="9069" y="94900"/>
                </a:lnTo>
                <a:cubicBezTo>
                  <a:pt x="1" y="72690"/>
                  <a:pt x="1" y="55893"/>
                  <a:pt x="2821" y="44004"/>
                </a:cubicBezTo>
                <a:lnTo>
                  <a:pt x="2821" y="44004"/>
                </a:lnTo>
                <a:cubicBezTo>
                  <a:pt x="4562" y="44906"/>
                  <a:pt x="6483" y="45405"/>
                  <a:pt x="8490" y="45405"/>
                </a:cubicBezTo>
                <a:cubicBezTo>
                  <a:pt x="9363" y="45405"/>
                  <a:pt x="10252" y="45311"/>
                  <a:pt x="11150" y="45114"/>
                </a:cubicBezTo>
                <a:cubicBezTo>
                  <a:pt x="14203" y="44466"/>
                  <a:pt x="16795" y="42708"/>
                  <a:pt x="18508" y="40347"/>
                </a:cubicBezTo>
                <a:cubicBezTo>
                  <a:pt x="16674" y="39315"/>
                  <a:pt x="14577" y="38738"/>
                  <a:pt x="12390" y="38738"/>
                </a:cubicBezTo>
                <a:cubicBezTo>
                  <a:pt x="11540" y="38738"/>
                  <a:pt x="10677" y="38825"/>
                  <a:pt x="9810" y="39007"/>
                </a:cubicBezTo>
                <a:cubicBezTo>
                  <a:pt x="7078" y="39606"/>
                  <a:pt x="4765" y="41042"/>
                  <a:pt x="3099" y="42986"/>
                </a:cubicBezTo>
                <a:cubicBezTo>
                  <a:pt x="3932" y="39699"/>
                  <a:pt x="4998" y="36830"/>
                  <a:pt x="6153" y="34332"/>
                </a:cubicBezTo>
                <a:cubicBezTo>
                  <a:pt x="6663" y="33177"/>
                  <a:pt x="7219" y="32018"/>
                  <a:pt x="7818" y="31000"/>
                </a:cubicBezTo>
                <a:cubicBezTo>
                  <a:pt x="9810" y="32944"/>
                  <a:pt x="12445" y="34287"/>
                  <a:pt x="15455" y="34565"/>
                </a:cubicBezTo>
                <a:cubicBezTo>
                  <a:pt x="15824" y="34597"/>
                  <a:pt x="16192" y="34613"/>
                  <a:pt x="16557" y="34613"/>
                </a:cubicBezTo>
                <a:cubicBezTo>
                  <a:pt x="19298" y="34613"/>
                  <a:pt x="21878" y="33710"/>
                  <a:pt x="23920" y="32159"/>
                </a:cubicBezTo>
                <a:cubicBezTo>
                  <a:pt x="21932" y="30030"/>
                  <a:pt x="19156" y="28594"/>
                  <a:pt x="16010" y="28317"/>
                </a:cubicBezTo>
                <a:cubicBezTo>
                  <a:pt x="15664" y="28289"/>
                  <a:pt x="15322" y="28275"/>
                  <a:pt x="14982" y="28275"/>
                </a:cubicBezTo>
                <a:cubicBezTo>
                  <a:pt x="12502" y="28275"/>
                  <a:pt x="10190" y="29000"/>
                  <a:pt x="8237" y="30260"/>
                </a:cubicBezTo>
                <a:cubicBezTo>
                  <a:pt x="9532" y="27902"/>
                  <a:pt x="10965" y="25866"/>
                  <a:pt x="12308" y="24152"/>
                </a:cubicBezTo>
                <a:cubicBezTo>
                  <a:pt x="12353" y="24060"/>
                  <a:pt x="12401" y="24015"/>
                  <a:pt x="12445" y="23967"/>
                </a:cubicBezTo>
                <a:cubicBezTo>
                  <a:pt x="12445" y="23923"/>
                  <a:pt x="12493" y="23923"/>
                  <a:pt x="12493" y="23923"/>
                </a:cubicBezTo>
                <a:lnTo>
                  <a:pt x="12493" y="23875"/>
                </a:lnTo>
                <a:cubicBezTo>
                  <a:pt x="13881" y="25170"/>
                  <a:pt x="15684" y="26003"/>
                  <a:pt x="17720" y="26096"/>
                </a:cubicBezTo>
                <a:cubicBezTo>
                  <a:pt x="17847" y="26101"/>
                  <a:pt x="17973" y="26104"/>
                  <a:pt x="18098" y="26104"/>
                </a:cubicBezTo>
                <a:cubicBezTo>
                  <a:pt x="20078" y="26104"/>
                  <a:pt x="21883" y="25424"/>
                  <a:pt x="23320" y="24293"/>
                </a:cubicBezTo>
                <a:cubicBezTo>
                  <a:pt x="21932" y="22905"/>
                  <a:pt x="20033" y="22024"/>
                  <a:pt x="17953" y="21932"/>
                </a:cubicBezTo>
                <a:cubicBezTo>
                  <a:pt x="17809" y="21924"/>
                  <a:pt x="17667" y="21921"/>
                  <a:pt x="17525" y="21921"/>
                </a:cubicBezTo>
                <a:cubicBezTo>
                  <a:pt x="15838" y="21921"/>
                  <a:pt x="14281" y="22422"/>
                  <a:pt x="13000" y="23275"/>
                </a:cubicBezTo>
                <a:cubicBezTo>
                  <a:pt x="15917" y="19711"/>
                  <a:pt x="18553" y="17538"/>
                  <a:pt x="19804" y="16564"/>
                </a:cubicBezTo>
                <a:cubicBezTo>
                  <a:pt x="21562" y="18833"/>
                  <a:pt x="24061" y="20543"/>
                  <a:pt x="27066" y="21147"/>
                </a:cubicBezTo>
                <a:cubicBezTo>
                  <a:pt x="27929" y="21327"/>
                  <a:pt x="28788" y="21414"/>
                  <a:pt x="29634" y="21414"/>
                </a:cubicBezTo>
                <a:cubicBezTo>
                  <a:pt x="31827" y="21414"/>
                  <a:pt x="33929" y="20827"/>
                  <a:pt x="35765" y="19759"/>
                </a:cubicBezTo>
                <a:cubicBezTo>
                  <a:pt x="34007" y="17445"/>
                  <a:pt x="31464" y="15687"/>
                  <a:pt x="28362" y="15039"/>
                </a:cubicBezTo>
                <a:cubicBezTo>
                  <a:pt x="27577" y="14854"/>
                  <a:pt x="26789" y="14806"/>
                  <a:pt x="26004" y="14762"/>
                </a:cubicBezTo>
                <a:cubicBezTo>
                  <a:pt x="26696" y="14392"/>
                  <a:pt x="27344" y="13929"/>
                  <a:pt x="27947" y="13418"/>
                </a:cubicBezTo>
                <a:cubicBezTo>
                  <a:pt x="30305" y="11338"/>
                  <a:pt x="31741" y="8562"/>
                  <a:pt x="32111" y="5645"/>
                </a:cubicBezTo>
                <a:cubicBezTo>
                  <a:pt x="29195" y="5645"/>
                  <a:pt x="26233" y="6618"/>
                  <a:pt x="23827" y="8699"/>
                </a:cubicBezTo>
                <a:cubicBezTo>
                  <a:pt x="23228" y="9209"/>
                  <a:pt x="22717" y="9765"/>
                  <a:pt x="22254" y="10364"/>
                </a:cubicBezTo>
                <a:cubicBezTo>
                  <a:pt x="22347" y="9624"/>
                  <a:pt x="22347" y="8839"/>
                  <a:pt x="22302" y="8051"/>
                </a:cubicBezTo>
                <a:cubicBezTo>
                  <a:pt x="22302" y="7636"/>
                  <a:pt x="22254" y="7266"/>
                  <a:pt x="22210" y="6848"/>
                </a:cubicBezTo>
                <a:cubicBezTo>
                  <a:pt x="21884" y="4997"/>
                  <a:pt x="21192" y="3287"/>
                  <a:pt x="20174" y="1806"/>
                </a:cubicBezTo>
                <a:cubicBezTo>
                  <a:pt x="19756" y="1159"/>
                  <a:pt x="19249" y="555"/>
                  <a:pt x="18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2">
  <p:cSld name="CUSTOM_9">
    <p:spTree>
      <p:nvGrpSpPr>
        <p:cNvPr id="1" name="Shape 210"/>
        <p:cNvGrpSpPr/>
        <p:nvPr/>
      </p:nvGrpSpPr>
      <p:grpSpPr>
        <a:xfrm>
          <a:off x="0" y="0"/>
          <a:ext cx="0" cy="0"/>
          <a:chOff x="0" y="0"/>
          <a:chExt cx="0" cy="0"/>
        </a:xfrm>
      </p:grpSpPr>
      <p:grpSp>
        <p:nvGrpSpPr>
          <p:cNvPr id="211" name="Google Shape;211;p25"/>
          <p:cNvGrpSpPr/>
          <p:nvPr/>
        </p:nvGrpSpPr>
        <p:grpSpPr>
          <a:xfrm>
            <a:off x="211" y="2468066"/>
            <a:ext cx="9144157" cy="2674842"/>
            <a:chOff x="211" y="2468066"/>
            <a:chExt cx="9144157" cy="2674842"/>
          </a:xfrm>
        </p:grpSpPr>
        <p:sp>
          <p:nvSpPr>
            <p:cNvPr id="212" name="Google Shape;212;p25"/>
            <p:cNvSpPr/>
            <p:nvPr/>
          </p:nvSpPr>
          <p:spPr>
            <a:xfrm>
              <a:off x="211" y="2468066"/>
              <a:ext cx="9144157" cy="2589077"/>
            </a:xfrm>
            <a:custGeom>
              <a:avLst/>
              <a:gdLst/>
              <a:ahLst/>
              <a:cxnLst/>
              <a:rect l="l" t="t" r="r" b="b"/>
              <a:pathLst>
                <a:path w="282860" h="80089" extrusionOk="0">
                  <a:moveTo>
                    <a:pt x="282859" y="0"/>
                  </a:moveTo>
                  <a:cubicBezTo>
                    <a:pt x="280047" y="1327"/>
                    <a:pt x="277222" y="2653"/>
                    <a:pt x="274078" y="3157"/>
                  </a:cubicBezTo>
                  <a:cubicBezTo>
                    <a:pt x="271253" y="3489"/>
                    <a:pt x="268441" y="3316"/>
                    <a:pt x="265788" y="3820"/>
                  </a:cubicBezTo>
                  <a:cubicBezTo>
                    <a:pt x="258161" y="5637"/>
                    <a:pt x="254514" y="13437"/>
                    <a:pt x="247377" y="16421"/>
                  </a:cubicBezTo>
                  <a:cubicBezTo>
                    <a:pt x="242403" y="18570"/>
                    <a:pt x="235944" y="18079"/>
                    <a:pt x="231792" y="21223"/>
                  </a:cubicBezTo>
                  <a:cubicBezTo>
                    <a:pt x="228144" y="24048"/>
                    <a:pt x="227322" y="28850"/>
                    <a:pt x="223833" y="31834"/>
                  </a:cubicBezTo>
                  <a:cubicBezTo>
                    <a:pt x="221353" y="33996"/>
                    <a:pt x="217705" y="34818"/>
                    <a:pt x="214058" y="34818"/>
                  </a:cubicBezTo>
                  <a:cubicBezTo>
                    <a:pt x="212400" y="34818"/>
                    <a:pt x="210569" y="34659"/>
                    <a:pt x="209084" y="34328"/>
                  </a:cubicBezTo>
                  <a:cubicBezTo>
                    <a:pt x="203778" y="33333"/>
                    <a:pt x="198963" y="31343"/>
                    <a:pt x="193830" y="30680"/>
                  </a:cubicBezTo>
                  <a:cubicBezTo>
                    <a:pt x="192331" y="30508"/>
                    <a:pt x="190845" y="30348"/>
                    <a:pt x="189347" y="30348"/>
                  </a:cubicBezTo>
                  <a:cubicBezTo>
                    <a:pt x="184041" y="30348"/>
                    <a:pt x="178735" y="31675"/>
                    <a:pt x="174265" y="34155"/>
                  </a:cubicBezTo>
                  <a:cubicBezTo>
                    <a:pt x="172103" y="35322"/>
                    <a:pt x="154701" y="47751"/>
                    <a:pt x="137285" y="62010"/>
                  </a:cubicBezTo>
                  <a:cubicBezTo>
                    <a:pt x="137285" y="62010"/>
                    <a:pt x="112255" y="43613"/>
                    <a:pt x="110425" y="42618"/>
                  </a:cubicBezTo>
                  <a:cubicBezTo>
                    <a:pt x="105955" y="40124"/>
                    <a:pt x="100649" y="38798"/>
                    <a:pt x="95343" y="38798"/>
                  </a:cubicBezTo>
                  <a:cubicBezTo>
                    <a:pt x="93845" y="38798"/>
                    <a:pt x="92518" y="38970"/>
                    <a:pt x="91033" y="39129"/>
                  </a:cubicBezTo>
                  <a:cubicBezTo>
                    <a:pt x="85727" y="39965"/>
                    <a:pt x="80912" y="41955"/>
                    <a:pt x="75779" y="42777"/>
                  </a:cubicBezTo>
                  <a:cubicBezTo>
                    <a:pt x="74121" y="43108"/>
                    <a:pt x="72463" y="43281"/>
                    <a:pt x="70632" y="43281"/>
                  </a:cubicBezTo>
                  <a:cubicBezTo>
                    <a:pt x="66985" y="43281"/>
                    <a:pt x="63337" y="42445"/>
                    <a:pt x="60857" y="40296"/>
                  </a:cubicBezTo>
                  <a:cubicBezTo>
                    <a:pt x="57368" y="37312"/>
                    <a:pt x="56705" y="32497"/>
                    <a:pt x="53057" y="29685"/>
                  </a:cubicBezTo>
                  <a:cubicBezTo>
                    <a:pt x="48746" y="26528"/>
                    <a:pt x="42287" y="27032"/>
                    <a:pt x="37313" y="24870"/>
                  </a:cubicBezTo>
                  <a:cubicBezTo>
                    <a:pt x="30177" y="21886"/>
                    <a:pt x="26701" y="14100"/>
                    <a:pt x="18902" y="12442"/>
                  </a:cubicBezTo>
                  <a:cubicBezTo>
                    <a:pt x="16249" y="11779"/>
                    <a:pt x="13437" y="12110"/>
                    <a:pt x="10784" y="11606"/>
                  </a:cubicBezTo>
                  <a:cubicBezTo>
                    <a:pt x="6805" y="11115"/>
                    <a:pt x="3317" y="9285"/>
                    <a:pt x="1" y="7468"/>
                  </a:cubicBezTo>
                  <a:lnTo>
                    <a:pt x="1" y="31171"/>
                  </a:lnTo>
                  <a:cubicBezTo>
                    <a:pt x="6633" y="33664"/>
                    <a:pt x="10453" y="40456"/>
                    <a:pt x="17416" y="43108"/>
                  </a:cubicBezTo>
                  <a:cubicBezTo>
                    <a:pt x="22881" y="45098"/>
                    <a:pt x="29845" y="44607"/>
                    <a:pt x="34328" y="47923"/>
                  </a:cubicBezTo>
                  <a:cubicBezTo>
                    <a:pt x="38308" y="50735"/>
                    <a:pt x="38971" y="55550"/>
                    <a:pt x="42778" y="58362"/>
                  </a:cubicBezTo>
                  <a:cubicBezTo>
                    <a:pt x="45603" y="60683"/>
                    <a:pt x="49410" y="61519"/>
                    <a:pt x="53389" y="61519"/>
                  </a:cubicBezTo>
                  <a:cubicBezTo>
                    <a:pt x="55219" y="61519"/>
                    <a:pt x="57037" y="61347"/>
                    <a:pt x="58867" y="61015"/>
                  </a:cubicBezTo>
                  <a:cubicBezTo>
                    <a:pt x="64332" y="60020"/>
                    <a:pt x="69637" y="58031"/>
                    <a:pt x="75275" y="57208"/>
                  </a:cubicBezTo>
                  <a:cubicBezTo>
                    <a:pt x="76774" y="57036"/>
                    <a:pt x="78432" y="57036"/>
                    <a:pt x="80090" y="57036"/>
                  </a:cubicBezTo>
                  <a:cubicBezTo>
                    <a:pt x="85727" y="57036"/>
                    <a:pt x="91364" y="58203"/>
                    <a:pt x="96166" y="60683"/>
                  </a:cubicBezTo>
                  <a:cubicBezTo>
                    <a:pt x="98155" y="61678"/>
                    <a:pt x="125188" y="80089"/>
                    <a:pt x="125188" y="80089"/>
                  </a:cubicBezTo>
                  <a:cubicBezTo>
                    <a:pt x="143917" y="65830"/>
                    <a:pt x="162659" y="53388"/>
                    <a:pt x="165140" y="52234"/>
                  </a:cubicBezTo>
                  <a:cubicBezTo>
                    <a:pt x="169954" y="49741"/>
                    <a:pt x="175592" y="48414"/>
                    <a:pt x="181229" y="48414"/>
                  </a:cubicBezTo>
                  <a:cubicBezTo>
                    <a:pt x="182887" y="48414"/>
                    <a:pt x="184545" y="48587"/>
                    <a:pt x="186031" y="48746"/>
                  </a:cubicBezTo>
                  <a:cubicBezTo>
                    <a:pt x="191668" y="49581"/>
                    <a:pt x="196974" y="51571"/>
                    <a:pt x="202452" y="52566"/>
                  </a:cubicBezTo>
                  <a:cubicBezTo>
                    <a:pt x="204269" y="52725"/>
                    <a:pt x="206099" y="52897"/>
                    <a:pt x="207916" y="52897"/>
                  </a:cubicBezTo>
                  <a:cubicBezTo>
                    <a:pt x="211896" y="52897"/>
                    <a:pt x="215875" y="52062"/>
                    <a:pt x="218528" y="49913"/>
                  </a:cubicBezTo>
                  <a:cubicBezTo>
                    <a:pt x="222348" y="46929"/>
                    <a:pt x="223011" y="42114"/>
                    <a:pt x="226990" y="39302"/>
                  </a:cubicBezTo>
                  <a:cubicBezTo>
                    <a:pt x="231460" y="36145"/>
                    <a:pt x="238424" y="36649"/>
                    <a:pt x="243902" y="34487"/>
                  </a:cubicBezTo>
                  <a:cubicBezTo>
                    <a:pt x="251529" y="31502"/>
                    <a:pt x="255508" y="23716"/>
                    <a:pt x="263626" y="22058"/>
                  </a:cubicBezTo>
                  <a:cubicBezTo>
                    <a:pt x="266610" y="21395"/>
                    <a:pt x="269595" y="21727"/>
                    <a:pt x="272579" y="21395"/>
                  </a:cubicBezTo>
                  <a:cubicBezTo>
                    <a:pt x="276399" y="20891"/>
                    <a:pt x="279715" y="19233"/>
                    <a:pt x="282859" y="17747"/>
                  </a:cubicBezTo>
                  <a:lnTo>
                    <a:pt x="2828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25"/>
            <p:cNvSpPr/>
            <p:nvPr/>
          </p:nvSpPr>
          <p:spPr>
            <a:xfrm>
              <a:off x="211" y="3041782"/>
              <a:ext cx="9144157" cy="2101126"/>
            </a:xfrm>
            <a:custGeom>
              <a:avLst/>
              <a:gdLst/>
              <a:ahLst/>
              <a:cxnLst/>
              <a:rect l="l" t="t" r="r" b="b"/>
              <a:pathLst>
                <a:path w="282860" h="64995" extrusionOk="0">
                  <a:moveTo>
                    <a:pt x="282859" y="0"/>
                  </a:moveTo>
                  <a:cubicBezTo>
                    <a:pt x="279715" y="1486"/>
                    <a:pt x="276399" y="3144"/>
                    <a:pt x="272579" y="3648"/>
                  </a:cubicBezTo>
                  <a:cubicBezTo>
                    <a:pt x="269595" y="3980"/>
                    <a:pt x="266610" y="3648"/>
                    <a:pt x="263626" y="4311"/>
                  </a:cubicBezTo>
                  <a:cubicBezTo>
                    <a:pt x="255508" y="5969"/>
                    <a:pt x="251529" y="13755"/>
                    <a:pt x="243902" y="16740"/>
                  </a:cubicBezTo>
                  <a:cubicBezTo>
                    <a:pt x="238424" y="18902"/>
                    <a:pt x="231460" y="18398"/>
                    <a:pt x="226990" y="21555"/>
                  </a:cubicBezTo>
                  <a:cubicBezTo>
                    <a:pt x="223011" y="24367"/>
                    <a:pt x="222348" y="29182"/>
                    <a:pt x="218528" y="32166"/>
                  </a:cubicBezTo>
                  <a:cubicBezTo>
                    <a:pt x="215875" y="34315"/>
                    <a:pt x="211896" y="35150"/>
                    <a:pt x="207916" y="35150"/>
                  </a:cubicBezTo>
                  <a:cubicBezTo>
                    <a:pt x="206099" y="35150"/>
                    <a:pt x="204269" y="34978"/>
                    <a:pt x="202452" y="34819"/>
                  </a:cubicBezTo>
                  <a:cubicBezTo>
                    <a:pt x="196974" y="33824"/>
                    <a:pt x="191668" y="31834"/>
                    <a:pt x="186031" y="30999"/>
                  </a:cubicBezTo>
                  <a:cubicBezTo>
                    <a:pt x="184545" y="30840"/>
                    <a:pt x="182887" y="30667"/>
                    <a:pt x="181229" y="30667"/>
                  </a:cubicBezTo>
                  <a:cubicBezTo>
                    <a:pt x="175592" y="30667"/>
                    <a:pt x="169954" y="31994"/>
                    <a:pt x="165140" y="34487"/>
                  </a:cubicBezTo>
                  <a:cubicBezTo>
                    <a:pt x="162659" y="35641"/>
                    <a:pt x="143917" y="48083"/>
                    <a:pt x="125188" y="62342"/>
                  </a:cubicBezTo>
                  <a:cubicBezTo>
                    <a:pt x="125188" y="62342"/>
                    <a:pt x="98155" y="43931"/>
                    <a:pt x="96166" y="42936"/>
                  </a:cubicBezTo>
                  <a:cubicBezTo>
                    <a:pt x="91364" y="40456"/>
                    <a:pt x="85727" y="39289"/>
                    <a:pt x="80090" y="39289"/>
                  </a:cubicBezTo>
                  <a:cubicBezTo>
                    <a:pt x="78432" y="39289"/>
                    <a:pt x="76774" y="39289"/>
                    <a:pt x="75275" y="39461"/>
                  </a:cubicBezTo>
                  <a:cubicBezTo>
                    <a:pt x="69637" y="40284"/>
                    <a:pt x="64332" y="42273"/>
                    <a:pt x="58867" y="43268"/>
                  </a:cubicBezTo>
                  <a:cubicBezTo>
                    <a:pt x="57037" y="43600"/>
                    <a:pt x="55219" y="43772"/>
                    <a:pt x="53389" y="43772"/>
                  </a:cubicBezTo>
                  <a:cubicBezTo>
                    <a:pt x="49410" y="43772"/>
                    <a:pt x="45603" y="42936"/>
                    <a:pt x="42778" y="40615"/>
                  </a:cubicBezTo>
                  <a:cubicBezTo>
                    <a:pt x="38971" y="37803"/>
                    <a:pt x="38308" y="32988"/>
                    <a:pt x="34328" y="30176"/>
                  </a:cubicBezTo>
                  <a:cubicBezTo>
                    <a:pt x="29845" y="26860"/>
                    <a:pt x="22881" y="27351"/>
                    <a:pt x="17416" y="25361"/>
                  </a:cubicBezTo>
                  <a:cubicBezTo>
                    <a:pt x="10453" y="22709"/>
                    <a:pt x="6633" y="15917"/>
                    <a:pt x="1" y="13424"/>
                  </a:cubicBezTo>
                  <a:lnTo>
                    <a:pt x="1" y="64995"/>
                  </a:lnTo>
                  <a:lnTo>
                    <a:pt x="282859" y="64995"/>
                  </a:lnTo>
                  <a:lnTo>
                    <a:pt x="2828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4" name="Google Shape;214;p25"/>
          <p:cNvSpPr txBox="1">
            <a:spLocks noGrp="1"/>
          </p:cNvSpPr>
          <p:nvPr>
            <p:ph type="title"/>
          </p:nvPr>
        </p:nvSpPr>
        <p:spPr>
          <a:xfrm>
            <a:off x="685800" y="533400"/>
            <a:ext cx="7772400" cy="30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5" name="Google Shape;215;p25"/>
          <p:cNvSpPr txBox="1">
            <a:spLocks noGrp="1"/>
          </p:cNvSpPr>
          <p:nvPr>
            <p:ph type="subTitle" idx="1"/>
          </p:nvPr>
        </p:nvSpPr>
        <p:spPr>
          <a:xfrm>
            <a:off x="2378450" y="3440047"/>
            <a:ext cx="1755600" cy="224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000"/>
              <a:buFont typeface="Staatliches"/>
              <a:buNone/>
              <a:defRPr sz="2000">
                <a:latin typeface="Staatliches"/>
                <a:ea typeface="Staatliches"/>
                <a:cs typeface="Staatliches"/>
                <a:sym typeface="Staatliche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6" name="Google Shape;216;p25"/>
          <p:cNvSpPr txBox="1">
            <a:spLocks noGrp="1"/>
          </p:cNvSpPr>
          <p:nvPr>
            <p:ph type="subTitle" idx="2"/>
          </p:nvPr>
        </p:nvSpPr>
        <p:spPr>
          <a:xfrm>
            <a:off x="4969674" y="3440047"/>
            <a:ext cx="1755600" cy="22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Staatliches"/>
              <a:buNone/>
              <a:defRPr sz="2000">
                <a:latin typeface="Staatliches"/>
                <a:ea typeface="Staatliches"/>
                <a:cs typeface="Staatliches"/>
                <a:sym typeface="Staatliches"/>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17" name="Google Shape;217;p25"/>
          <p:cNvSpPr txBox="1">
            <a:spLocks noGrp="1"/>
          </p:cNvSpPr>
          <p:nvPr>
            <p:ph type="subTitle" idx="3"/>
          </p:nvPr>
        </p:nvSpPr>
        <p:spPr>
          <a:xfrm>
            <a:off x="2348150" y="3785896"/>
            <a:ext cx="1785900" cy="564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18" name="Google Shape;218;p25"/>
          <p:cNvSpPr txBox="1">
            <a:spLocks noGrp="1"/>
          </p:cNvSpPr>
          <p:nvPr>
            <p:ph type="subTitle" idx="4"/>
          </p:nvPr>
        </p:nvSpPr>
        <p:spPr>
          <a:xfrm>
            <a:off x="4969674" y="3785896"/>
            <a:ext cx="1785900" cy="56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19" name="Google Shape;219;p25"/>
          <p:cNvSpPr txBox="1">
            <a:spLocks noGrp="1"/>
          </p:cNvSpPr>
          <p:nvPr>
            <p:ph type="title" idx="5" hasCustomPrompt="1"/>
          </p:nvPr>
        </p:nvSpPr>
        <p:spPr>
          <a:xfrm>
            <a:off x="3443450" y="2448141"/>
            <a:ext cx="690600" cy="247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Font typeface="Staatliches"/>
              <a:buNone/>
              <a:defRPr sz="2500">
                <a:latin typeface="Staatliches"/>
                <a:ea typeface="Staatliches"/>
                <a:cs typeface="Staatliches"/>
                <a:sym typeface="Staatliches"/>
              </a:defRPr>
            </a:lvl2pPr>
            <a:lvl3pPr lvl="2" algn="ctr" rtl="0">
              <a:spcBef>
                <a:spcPts val="0"/>
              </a:spcBef>
              <a:spcAft>
                <a:spcPts val="0"/>
              </a:spcAft>
              <a:buSzPts val="2500"/>
              <a:buFont typeface="Staatliches"/>
              <a:buNone/>
              <a:defRPr sz="2500">
                <a:latin typeface="Staatliches"/>
                <a:ea typeface="Staatliches"/>
                <a:cs typeface="Staatliches"/>
                <a:sym typeface="Staatliches"/>
              </a:defRPr>
            </a:lvl3pPr>
            <a:lvl4pPr lvl="3" algn="ctr" rtl="0">
              <a:spcBef>
                <a:spcPts val="0"/>
              </a:spcBef>
              <a:spcAft>
                <a:spcPts val="0"/>
              </a:spcAft>
              <a:buSzPts val="2500"/>
              <a:buFont typeface="Staatliches"/>
              <a:buNone/>
              <a:defRPr sz="2500">
                <a:latin typeface="Staatliches"/>
                <a:ea typeface="Staatliches"/>
                <a:cs typeface="Staatliches"/>
                <a:sym typeface="Staatliches"/>
              </a:defRPr>
            </a:lvl4pPr>
            <a:lvl5pPr lvl="4" algn="ctr" rtl="0">
              <a:spcBef>
                <a:spcPts val="0"/>
              </a:spcBef>
              <a:spcAft>
                <a:spcPts val="0"/>
              </a:spcAft>
              <a:buSzPts val="2500"/>
              <a:buFont typeface="Staatliches"/>
              <a:buNone/>
              <a:defRPr sz="2500">
                <a:latin typeface="Staatliches"/>
                <a:ea typeface="Staatliches"/>
                <a:cs typeface="Staatliches"/>
                <a:sym typeface="Staatliches"/>
              </a:defRPr>
            </a:lvl5pPr>
            <a:lvl6pPr lvl="5" algn="ctr" rtl="0">
              <a:spcBef>
                <a:spcPts val="0"/>
              </a:spcBef>
              <a:spcAft>
                <a:spcPts val="0"/>
              </a:spcAft>
              <a:buSzPts val="2500"/>
              <a:buFont typeface="Staatliches"/>
              <a:buNone/>
              <a:defRPr sz="2500">
                <a:latin typeface="Staatliches"/>
                <a:ea typeface="Staatliches"/>
                <a:cs typeface="Staatliches"/>
                <a:sym typeface="Staatliches"/>
              </a:defRPr>
            </a:lvl6pPr>
            <a:lvl7pPr lvl="6" algn="ctr" rtl="0">
              <a:spcBef>
                <a:spcPts val="0"/>
              </a:spcBef>
              <a:spcAft>
                <a:spcPts val="0"/>
              </a:spcAft>
              <a:buSzPts val="2500"/>
              <a:buFont typeface="Staatliches"/>
              <a:buNone/>
              <a:defRPr sz="2500">
                <a:latin typeface="Staatliches"/>
                <a:ea typeface="Staatliches"/>
                <a:cs typeface="Staatliches"/>
                <a:sym typeface="Staatliches"/>
              </a:defRPr>
            </a:lvl7pPr>
            <a:lvl8pPr lvl="7" algn="ctr" rtl="0">
              <a:spcBef>
                <a:spcPts val="0"/>
              </a:spcBef>
              <a:spcAft>
                <a:spcPts val="0"/>
              </a:spcAft>
              <a:buSzPts val="2500"/>
              <a:buFont typeface="Staatliches"/>
              <a:buNone/>
              <a:defRPr sz="2500">
                <a:latin typeface="Staatliches"/>
                <a:ea typeface="Staatliches"/>
                <a:cs typeface="Staatliches"/>
                <a:sym typeface="Staatliches"/>
              </a:defRPr>
            </a:lvl8pPr>
            <a:lvl9pPr lvl="8" algn="ctr" rtl="0">
              <a:spcBef>
                <a:spcPts val="0"/>
              </a:spcBef>
              <a:spcAft>
                <a:spcPts val="0"/>
              </a:spcAft>
              <a:buSzPts val="2500"/>
              <a:buFont typeface="Staatliches"/>
              <a:buNone/>
              <a:defRPr sz="2500">
                <a:latin typeface="Staatliches"/>
                <a:ea typeface="Staatliches"/>
                <a:cs typeface="Staatliches"/>
                <a:sym typeface="Staatliches"/>
              </a:defRPr>
            </a:lvl9pPr>
          </a:lstStyle>
          <a:p>
            <a:r>
              <a:t>xx%</a:t>
            </a:r>
          </a:p>
        </p:txBody>
      </p:sp>
      <p:sp>
        <p:nvSpPr>
          <p:cNvPr id="220" name="Google Shape;220;p25"/>
          <p:cNvSpPr txBox="1">
            <a:spLocks noGrp="1"/>
          </p:cNvSpPr>
          <p:nvPr>
            <p:ph type="title" idx="6" hasCustomPrompt="1"/>
          </p:nvPr>
        </p:nvSpPr>
        <p:spPr>
          <a:xfrm>
            <a:off x="4969674" y="2448141"/>
            <a:ext cx="690600" cy="2472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000"/>
            </a:lvl1pPr>
            <a:lvl2pPr lvl="1" algn="ctr" rtl="0">
              <a:spcBef>
                <a:spcPts val="0"/>
              </a:spcBef>
              <a:spcAft>
                <a:spcPts val="0"/>
              </a:spcAft>
              <a:buSzPts val="2500"/>
              <a:buFont typeface="Staatliches"/>
              <a:buNone/>
              <a:defRPr sz="2500">
                <a:latin typeface="Staatliches"/>
                <a:ea typeface="Staatliches"/>
                <a:cs typeface="Staatliches"/>
                <a:sym typeface="Staatliches"/>
              </a:defRPr>
            </a:lvl2pPr>
            <a:lvl3pPr lvl="2" algn="ctr" rtl="0">
              <a:spcBef>
                <a:spcPts val="0"/>
              </a:spcBef>
              <a:spcAft>
                <a:spcPts val="0"/>
              </a:spcAft>
              <a:buSzPts val="2500"/>
              <a:buFont typeface="Staatliches"/>
              <a:buNone/>
              <a:defRPr sz="2500">
                <a:latin typeface="Staatliches"/>
                <a:ea typeface="Staatliches"/>
                <a:cs typeface="Staatliches"/>
                <a:sym typeface="Staatliches"/>
              </a:defRPr>
            </a:lvl3pPr>
            <a:lvl4pPr lvl="3" algn="ctr" rtl="0">
              <a:spcBef>
                <a:spcPts val="0"/>
              </a:spcBef>
              <a:spcAft>
                <a:spcPts val="0"/>
              </a:spcAft>
              <a:buSzPts val="2500"/>
              <a:buFont typeface="Staatliches"/>
              <a:buNone/>
              <a:defRPr sz="2500">
                <a:latin typeface="Staatliches"/>
                <a:ea typeface="Staatliches"/>
                <a:cs typeface="Staatliches"/>
                <a:sym typeface="Staatliches"/>
              </a:defRPr>
            </a:lvl4pPr>
            <a:lvl5pPr lvl="4" algn="ctr" rtl="0">
              <a:spcBef>
                <a:spcPts val="0"/>
              </a:spcBef>
              <a:spcAft>
                <a:spcPts val="0"/>
              </a:spcAft>
              <a:buSzPts val="2500"/>
              <a:buFont typeface="Staatliches"/>
              <a:buNone/>
              <a:defRPr sz="2500">
                <a:latin typeface="Staatliches"/>
                <a:ea typeface="Staatliches"/>
                <a:cs typeface="Staatliches"/>
                <a:sym typeface="Staatliches"/>
              </a:defRPr>
            </a:lvl5pPr>
            <a:lvl6pPr lvl="5" algn="ctr" rtl="0">
              <a:spcBef>
                <a:spcPts val="0"/>
              </a:spcBef>
              <a:spcAft>
                <a:spcPts val="0"/>
              </a:spcAft>
              <a:buSzPts val="2500"/>
              <a:buFont typeface="Staatliches"/>
              <a:buNone/>
              <a:defRPr sz="2500">
                <a:latin typeface="Staatliches"/>
                <a:ea typeface="Staatliches"/>
                <a:cs typeface="Staatliches"/>
                <a:sym typeface="Staatliches"/>
              </a:defRPr>
            </a:lvl6pPr>
            <a:lvl7pPr lvl="6" algn="ctr" rtl="0">
              <a:spcBef>
                <a:spcPts val="0"/>
              </a:spcBef>
              <a:spcAft>
                <a:spcPts val="0"/>
              </a:spcAft>
              <a:buSzPts val="2500"/>
              <a:buFont typeface="Staatliches"/>
              <a:buNone/>
              <a:defRPr sz="2500">
                <a:latin typeface="Staatliches"/>
                <a:ea typeface="Staatliches"/>
                <a:cs typeface="Staatliches"/>
                <a:sym typeface="Staatliches"/>
              </a:defRPr>
            </a:lvl7pPr>
            <a:lvl8pPr lvl="7" algn="ctr" rtl="0">
              <a:spcBef>
                <a:spcPts val="0"/>
              </a:spcBef>
              <a:spcAft>
                <a:spcPts val="0"/>
              </a:spcAft>
              <a:buSzPts val="2500"/>
              <a:buFont typeface="Staatliches"/>
              <a:buNone/>
              <a:defRPr sz="2500">
                <a:latin typeface="Staatliches"/>
                <a:ea typeface="Staatliches"/>
                <a:cs typeface="Staatliches"/>
                <a:sym typeface="Staatliches"/>
              </a:defRPr>
            </a:lvl8pPr>
            <a:lvl9pPr lvl="8" algn="ctr" rtl="0">
              <a:spcBef>
                <a:spcPts val="0"/>
              </a:spcBef>
              <a:spcAft>
                <a:spcPts val="0"/>
              </a:spcAft>
              <a:buSzPts val="2500"/>
              <a:buFont typeface="Staatliches"/>
              <a:buNone/>
              <a:defRPr sz="2500">
                <a:latin typeface="Staatliches"/>
                <a:ea typeface="Staatliches"/>
                <a:cs typeface="Staatliches"/>
                <a:sym typeface="Staatliches"/>
              </a:defRPr>
            </a:lvl9pPr>
          </a:lstStyle>
          <a:p>
            <a:r>
              <a:t>xx%</a:t>
            </a:r>
          </a:p>
        </p:txBody>
      </p:sp>
      <p:sp>
        <p:nvSpPr>
          <p:cNvPr id="221" name="Google Shape;221;p25"/>
          <p:cNvSpPr/>
          <p:nvPr/>
        </p:nvSpPr>
        <p:spPr>
          <a:xfrm flipH="1">
            <a:off x="8467188" y="2875625"/>
            <a:ext cx="894125" cy="2448850"/>
          </a:xfrm>
          <a:custGeom>
            <a:avLst/>
            <a:gdLst/>
            <a:ahLst/>
            <a:cxnLst/>
            <a:rect l="l" t="t" r="r" b="b"/>
            <a:pathLst>
              <a:path w="35765" h="97954" extrusionOk="0">
                <a:moveTo>
                  <a:pt x="18693" y="0"/>
                </a:moveTo>
                <a:cubicBezTo>
                  <a:pt x="18693" y="48"/>
                  <a:pt x="18693" y="48"/>
                  <a:pt x="18645" y="48"/>
                </a:cubicBezTo>
                <a:cubicBezTo>
                  <a:pt x="18601" y="141"/>
                  <a:pt x="18553" y="233"/>
                  <a:pt x="18460" y="326"/>
                </a:cubicBezTo>
                <a:cubicBezTo>
                  <a:pt x="18368" y="463"/>
                  <a:pt x="18323" y="555"/>
                  <a:pt x="18231" y="648"/>
                </a:cubicBezTo>
                <a:cubicBezTo>
                  <a:pt x="18183" y="696"/>
                  <a:pt x="18183" y="740"/>
                  <a:pt x="18138" y="788"/>
                </a:cubicBezTo>
                <a:cubicBezTo>
                  <a:pt x="18090" y="881"/>
                  <a:pt x="17998" y="974"/>
                  <a:pt x="17953" y="1066"/>
                </a:cubicBezTo>
                <a:cubicBezTo>
                  <a:pt x="17905" y="1159"/>
                  <a:pt x="17861" y="1203"/>
                  <a:pt x="17861" y="1251"/>
                </a:cubicBezTo>
                <a:cubicBezTo>
                  <a:pt x="17812" y="1344"/>
                  <a:pt x="17720" y="1436"/>
                  <a:pt x="17676" y="1529"/>
                </a:cubicBezTo>
                <a:cubicBezTo>
                  <a:pt x="17627" y="1573"/>
                  <a:pt x="17627" y="1666"/>
                  <a:pt x="17583" y="1714"/>
                </a:cubicBezTo>
                <a:lnTo>
                  <a:pt x="17442" y="1991"/>
                </a:lnTo>
                <a:cubicBezTo>
                  <a:pt x="17398" y="2084"/>
                  <a:pt x="17350" y="2128"/>
                  <a:pt x="17305" y="2221"/>
                </a:cubicBezTo>
                <a:cubicBezTo>
                  <a:pt x="17257" y="2313"/>
                  <a:pt x="17213" y="2406"/>
                  <a:pt x="17213" y="2499"/>
                </a:cubicBezTo>
                <a:cubicBezTo>
                  <a:pt x="17165" y="2547"/>
                  <a:pt x="17120" y="2639"/>
                  <a:pt x="17072" y="2684"/>
                </a:cubicBezTo>
                <a:cubicBezTo>
                  <a:pt x="17072" y="2776"/>
                  <a:pt x="17028" y="2869"/>
                  <a:pt x="16980" y="2961"/>
                </a:cubicBezTo>
                <a:cubicBezTo>
                  <a:pt x="16935" y="3054"/>
                  <a:pt x="16935" y="3102"/>
                  <a:pt x="16887" y="3194"/>
                </a:cubicBezTo>
                <a:cubicBezTo>
                  <a:pt x="16843" y="3287"/>
                  <a:pt x="16795" y="3379"/>
                  <a:pt x="16795" y="3472"/>
                </a:cubicBezTo>
                <a:cubicBezTo>
                  <a:pt x="16750" y="3565"/>
                  <a:pt x="16702" y="3657"/>
                  <a:pt x="16702" y="3702"/>
                </a:cubicBezTo>
                <a:cubicBezTo>
                  <a:pt x="16658" y="3794"/>
                  <a:pt x="16658" y="3887"/>
                  <a:pt x="16609" y="3979"/>
                </a:cubicBezTo>
                <a:cubicBezTo>
                  <a:pt x="16565" y="4072"/>
                  <a:pt x="16565" y="4164"/>
                  <a:pt x="16517" y="4257"/>
                </a:cubicBezTo>
                <a:cubicBezTo>
                  <a:pt x="16517" y="4349"/>
                  <a:pt x="16473" y="4442"/>
                  <a:pt x="16473" y="4490"/>
                </a:cubicBezTo>
                <a:cubicBezTo>
                  <a:pt x="16424" y="4582"/>
                  <a:pt x="16424" y="4675"/>
                  <a:pt x="16380" y="4768"/>
                </a:cubicBezTo>
                <a:cubicBezTo>
                  <a:pt x="16380" y="4860"/>
                  <a:pt x="16332" y="4953"/>
                  <a:pt x="16332" y="5045"/>
                </a:cubicBezTo>
                <a:cubicBezTo>
                  <a:pt x="16287" y="5138"/>
                  <a:pt x="16287" y="5230"/>
                  <a:pt x="16287" y="5323"/>
                </a:cubicBezTo>
                <a:cubicBezTo>
                  <a:pt x="16239" y="5415"/>
                  <a:pt x="16239" y="5508"/>
                  <a:pt x="16239" y="5600"/>
                </a:cubicBezTo>
                <a:cubicBezTo>
                  <a:pt x="16195" y="5693"/>
                  <a:pt x="16195" y="5785"/>
                  <a:pt x="16195" y="5878"/>
                </a:cubicBezTo>
                <a:cubicBezTo>
                  <a:pt x="16147" y="5971"/>
                  <a:pt x="16147" y="6063"/>
                  <a:pt x="16147" y="6156"/>
                </a:cubicBezTo>
                <a:cubicBezTo>
                  <a:pt x="16147" y="6248"/>
                  <a:pt x="16102" y="6341"/>
                  <a:pt x="16102" y="6433"/>
                </a:cubicBezTo>
                <a:lnTo>
                  <a:pt x="16102" y="6711"/>
                </a:lnTo>
                <a:cubicBezTo>
                  <a:pt x="16054" y="6803"/>
                  <a:pt x="16054" y="6896"/>
                  <a:pt x="16054" y="6988"/>
                </a:cubicBezTo>
                <a:lnTo>
                  <a:pt x="16054" y="7266"/>
                </a:lnTo>
                <a:lnTo>
                  <a:pt x="16054" y="7588"/>
                </a:lnTo>
                <a:lnTo>
                  <a:pt x="16054" y="7821"/>
                </a:lnTo>
                <a:lnTo>
                  <a:pt x="16054" y="8284"/>
                </a:lnTo>
                <a:lnTo>
                  <a:pt x="16054" y="8421"/>
                </a:lnTo>
                <a:cubicBezTo>
                  <a:pt x="16147" y="9857"/>
                  <a:pt x="16473" y="11197"/>
                  <a:pt x="17028" y="12448"/>
                </a:cubicBezTo>
                <a:cubicBezTo>
                  <a:pt x="17535" y="13744"/>
                  <a:pt x="18323" y="14899"/>
                  <a:pt x="19249" y="15917"/>
                </a:cubicBezTo>
                <a:cubicBezTo>
                  <a:pt x="18323" y="16612"/>
                  <a:pt x="16750" y="17908"/>
                  <a:pt x="14899" y="19803"/>
                </a:cubicBezTo>
                <a:cubicBezTo>
                  <a:pt x="14481" y="20266"/>
                  <a:pt x="14018" y="20777"/>
                  <a:pt x="13556" y="21284"/>
                </a:cubicBezTo>
                <a:lnTo>
                  <a:pt x="12864" y="22117"/>
                </a:lnTo>
                <a:cubicBezTo>
                  <a:pt x="12723" y="22302"/>
                  <a:pt x="12538" y="22442"/>
                  <a:pt x="12401" y="22627"/>
                </a:cubicBezTo>
                <a:cubicBezTo>
                  <a:pt x="12260" y="22857"/>
                  <a:pt x="12075" y="23042"/>
                  <a:pt x="11938" y="23275"/>
                </a:cubicBezTo>
                <a:cubicBezTo>
                  <a:pt x="10507" y="25027"/>
                  <a:pt x="8988" y="27238"/>
                  <a:pt x="7512" y="29770"/>
                </a:cubicBezTo>
                <a:lnTo>
                  <a:pt x="7512" y="29770"/>
                </a:lnTo>
                <a:cubicBezTo>
                  <a:pt x="7560" y="29562"/>
                  <a:pt x="7638" y="29357"/>
                  <a:pt x="7681" y="29149"/>
                </a:cubicBezTo>
                <a:cubicBezTo>
                  <a:pt x="8374" y="26792"/>
                  <a:pt x="8329" y="24201"/>
                  <a:pt x="7448" y="21746"/>
                </a:cubicBezTo>
                <a:cubicBezTo>
                  <a:pt x="6430" y="18785"/>
                  <a:pt x="4350" y="16427"/>
                  <a:pt x="1803" y="15039"/>
                </a:cubicBezTo>
                <a:cubicBezTo>
                  <a:pt x="1803" y="15039"/>
                  <a:pt x="1759" y="15084"/>
                  <a:pt x="1759" y="15132"/>
                </a:cubicBezTo>
                <a:cubicBezTo>
                  <a:pt x="693" y="17815"/>
                  <a:pt x="508" y="20869"/>
                  <a:pt x="1574" y="23830"/>
                </a:cubicBezTo>
                <a:cubicBezTo>
                  <a:pt x="2544" y="26607"/>
                  <a:pt x="4443" y="28827"/>
                  <a:pt x="6756" y="30260"/>
                </a:cubicBezTo>
                <a:cubicBezTo>
                  <a:pt x="6893" y="30352"/>
                  <a:pt x="6986" y="30401"/>
                  <a:pt x="7126" y="30493"/>
                </a:cubicBezTo>
                <a:cubicBezTo>
                  <a:pt x="7078" y="30538"/>
                  <a:pt x="7078" y="30586"/>
                  <a:pt x="7034" y="30678"/>
                </a:cubicBezTo>
                <a:cubicBezTo>
                  <a:pt x="6478" y="31696"/>
                  <a:pt x="5923" y="32758"/>
                  <a:pt x="5412" y="33917"/>
                </a:cubicBezTo>
                <a:cubicBezTo>
                  <a:pt x="1988" y="41413"/>
                  <a:pt x="278" y="49741"/>
                  <a:pt x="278" y="58717"/>
                </a:cubicBezTo>
                <a:cubicBezTo>
                  <a:pt x="278" y="75789"/>
                  <a:pt x="6245" y="89995"/>
                  <a:pt x="9347" y="97953"/>
                </a:cubicBezTo>
                <a:lnTo>
                  <a:pt x="9069" y="94900"/>
                </a:lnTo>
                <a:cubicBezTo>
                  <a:pt x="1" y="72690"/>
                  <a:pt x="1" y="55893"/>
                  <a:pt x="2821" y="44004"/>
                </a:cubicBezTo>
                <a:lnTo>
                  <a:pt x="2821" y="44004"/>
                </a:lnTo>
                <a:cubicBezTo>
                  <a:pt x="4562" y="44906"/>
                  <a:pt x="6483" y="45405"/>
                  <a:pt x="8490" y="45405"/>
                </a:cubicBezTo>
                <a:cubicBezTo>
                  <a:pt x="9363" y="45405"/>
                  <a:pt x="10252" y="45311"/>
                  <a:pt x="11150" y="45114"/>
                </a:cubicBezTo>
                <a:cubicBezTo>
                  <a:pt x="14203" y="44466"/>
                  <a:pt x="16795" y="42708"/>
                  <a:pt x="18508" y="40347"/>
                </a:cubicBezTo>
                <a:cubicBezTo>
                  <a:pt x="16674" y="39315"/>
                  <a:pt x="14577" y="38738"/>
                  <a:pt x="12390" y="38738"/>
                </a:cubicBezTo>
                <a:cubicBezTo>
                  <a:pt x="11540" y="38738"/>
                  <a:pt x="10677" y="38825"/>
                  <a:pt x="9810" y="39007"/>
                </a:cubicBezTo>
                <a:cubicBezTo>
                  <a:pt x="7078" y="39606"/>
                  <a:pt x="4765" y="41042"/>
                  <a:pt x="3099" y="42986"/>
                </a:cubicBezTo>
                <a:cubicBezTo>
                  <a:pt x="3932" y="39699"/>
                  <a:pt x="4998" y="36830"/>
                  <a:pt x="6153" y="34332"/>
                </a:cubicBezTo>
                <a:cubicBezTo>
                  <a:pt x="6663" y="33177"/>
                  <a:pt x="7219" y="32018"/>
                  <a:pt x="7818" y="31000"/>
                </a:cubicBezTo>
                <a:cubicBezTo>
                  <a:pt x="9810" y="32944"/>
                  <a:pt x="12445" y="34287"/>
                  <a:pt x="15455" y="34565"/>
                </a:cubicBezTo>
                <a:cubicBezTo>
                  <a:pt x="15824" y="34597"/>
                  <a:pt x="16192" y="34613"/>
                  <a:pt x="16557" y="34613"/>
                </a:cubicBezTo>
                <a:cubicBezTo>
                  <a:pt x="19298" y="34613"/>
                  <a:pt x="21878" y="33710"/>
                  <a:pt x="23920" y="32159"/>
                </a:cubicBezTo>
                <a:cubicBezTo>
                  <a:pt x="21932" y="30030"/>
                  <a:pt x="19156" y="28594"/>
                  <a:pt x="16010" y="28317"/>
                </a:cubicBezTo>
                <a:cubicBezTo>
                  <a:pt x="15664" y="28289"/>
                  <a:pt x="15322" y="28275"/>
                  <a:pt x="14982" y="28275"/>
                </a:cubicBezTo>
                <a:cubicBezTo>
                  <a:pt x="12502" y="28275"/>
                  <a:pt x="10190" y="29000"/>
                  <a:pt x="8237" y="30260"/>
                </a:cubicBezTo>
                <a:cubicBezTo>
                  <a:pt x="9532" y="27902"/>
                  <a:pt x="10965" y="25866"/>
                  <a:pt x="12308" y="24152"/>
                </a:cubicBezTo>
                <a:cubicBezTo>
                  <a:pt x="12353" y="24060"/>
                  <a:pt x="12401" y="24015"/>
                  <a:pt x="12445" y="23967"/>
                </a:cubicBezTo>
                <a:cubicBezTo>
                  <a:pt x="12445" y="23923"/>
                  <a:pt x="12493" y="23923"/>
                  <a:pt x="12493" y="23923"/>
                </a:cubicBezTo>
                <a:lnTo>
                  <a:pt x="12493" y="23875"/>
                </a:lnTo>
                <a:cubicBezTo>
                  <a:pt x="13881" y="25170"/>
                  <a:pt x="15684" y="26003"/>
                  <a:pt x="17720" y="26096"/>
                </a:cubicBezTo>
                <a:cubicBezTo>
                  <a:pt x="17847" y="26101"/>
                  <a:pt x="17973" y="26104"/>
                  <a:pt x="18098" y="26104"/>
                </a:cubicBezTo>
                <a:cubicBezTo>
                  <a:pt x="20078" y="26104"/>
                  <a:pt x="21883" y="25424"/>
                  <a:pt x="23320" y="24293"/>
                </a:cubicBezTo>
                <a:cubicBezTo>
                  <a:pt x="21932" y="22905"/>
                  <a:pt x="20033" y="22024"/>
                  <a:pt x="17953" y="21932"/>
                </a:cubicBezTo>
                <a:cubicBezTo>
                  <a:pt x="17809" y="21924"/>
                  <a:pt x="17667" y="21921"/>
                  <a:pt x="17525" y="21921"/>
                </a:cubicBezTo>
                <a:cubicBezTo>
                  <a:pt x="15838" y="21921"/>
                  <a:pt x="14281" y="22422"/>
                  <a:pt x="13000" y="23275"/>
                </a:cubicBezTo>
                <a:cubicBezTo>
                  <a:pt x="15917" y="19711"/>
                  <a:pt x="18553" y="17538"/>
                  <a:pt x="19804" y="16564"/>
                </a:cubicBezTo>
                <a:cubicBezTo>
                  <a:pt x="21562" y="18833"/>
                  <a:pt x="24061" y="20543"/>
                  <a:pt x="27066" y="21147"/>
                </a:cubicBezTo>
                <a:cubicBezTo>
                  <a:pt x="27929" y="21327"/>
                  <a:pt x="28788" y="21414"/>
                  <a:pt x="29634" y="21414"/>
                </a:cubicBezTo>
                <a:cubicBezTo>
                  <a:pt x="31827" y="21414"/>
                  <a:pt x="33929" y="20827"/>
                  <a:pt x="35765" y="19759"/>
                </a:cubicBezTo>
                <a:cubicBezTo>
                  <a:pt x="34007" y="17445"/>
                  <a:pt x="31464" y="15687"/>
                  <a:pt x="28362" y="15039"/>
                </a:cubicBezTo>
                <a:cubicBezTo>
                  <a:pt x="27577" y="14854"/>
                  <a:pt x="26789" y="14806"/>
                  <a:pt x="26004" y="14762"/>
                </a:cubicBezTo>
                <a:cubicBezTo>
                  <a:pt x="26696" y="14392"/>
                  <a:pt x="27344" y="13929"/>
                  <a:pt x="27947" y="13418"/>
                </a:cubicBezTo>
                <a:cubicBezTo>
                  <a:pt x="30305" y="11338"/>
                  <a:pt x="31741" y="8562"/>
                  <a:pt x="32111" y="5645"/>
                </a:cubicBezTo>
                <a:cubicBezTo>
                  <a:pt x="29195" y="5645"/>
                  <a:pt x="26233" y="6618"/>
                  <a:pt x="23827" y="8699"/>
                </a:cubicBezTo>
                <a:cubicBezTo>
                  <a:pt x="23228" y="9209"/>
                  <a:pt x="22717" y="9765"/>
                  <a:pt x="22254" y="10364"/>
                </a:cubicBezTo>
                <a:cubicBezTo>
                  <a:pt x="22347" y="9624"/>
                  <a:pt x="22347" y="8839"/>
                  <a:pt x="22302" y="8051"/>
                </a:cubicBezTo>
                <a:cubicBezTo>
                  <a:pt x="22302" y="7636"/>
                  <a:pt x="22254" y="7266"/>
                  <a:pt x="22210" y="6848"/>
                </a:cubicBezTo>
                <a:cubicBezTo>
                  <a:pt x="21884" y="4997"/>
                  <a:pt x="21192" y="3287"/>
                  <a:pt x="20174" y="1806"/>
                </a:cubicBezTo>
                <a:cubicBezTo>
                  <a:pt x="19756" y="1159"/>
                  <a:pt x="19249" y="555"/>
                  <a:pt x="18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25"/>
          <p:cNvSpPr/>
          <p:nvPr/>
        </p:nvSpPr>
        <p:spPr>
          <a:xfrm>
            <a:off x="-219612" y="2875625"/>
            <a:ext cx="894125" cy="2448850"/>
          </a:xfrm>
          <a:custGeom>
            <a:avLst/>
            <a:gdLst/>
            <a:ahLst/>
            <a:cxnLst/>
            <a:rect l="l" t="t" r="r" b="b"/>
            <a:pathLst>
              <a:path w="35765" h="97954" extrusionOk="0">
                <a:moveTo>
                  <a:pt x="18693" y="0"/>
                </a:moveTo>
                <a:cubicBezTo>
                  <a:pt x="18693" y="48"/>
                  <a:pt x="18693" y="48"/>
                  <a:pt x="18645" y="48"/>
                </a:cubicBezTo>
                <a:cubicBezTo>
                  <a:pt x="18601" y="141"/>
                  <a:pt x="18553" y="233"/>
                  <a:pt x="18460" y="326"/>
                </a:cubicBezTo>
                <a:cubicBezTo>
                  <a:pt x="18368" y="463"/>
                  <a:pt x="18323" y="555"/>
                  <a:pt x="18231" y="648"/>
                </a:cubicBezTo>
                <a:cubicBezTo>
                  <a:pt x="18183" y="696"/>
                  <a:pt x="18183" y="740"/>
                  <a:pt x="18138" y="788"/>
                </a:cubicBezTo>
                <a:cubicBezTo>
                  <a:pt x="18090" y="881"/>
                  <a:pt x="17998" y="974"/>
                  <a:pt x="17953" y="1066"/>
                </a:cubicBezTo>
                <a:cubicBezTo>
                  <a:pt x="17905" y="1159"/>
                  <a:pt x="17861" y="1203"/>
                  <a:pt x="17861" y="1251"/>
                </a:cubicBezTo>
                <a:cubicBezTo>
                  <a:pt x="17812" y="1344"/>
                  <a:pt x="17720" y="1436"/>
                  <a:pt x="17676" y="1529"/>
                </a:cubicBezTo>
                <a:cubicBezTo>
                  <a:pt x="17627" y="1573"/>
                  <a:pt x="17627" y="1666"/>
                  <a:pt x="17583" y="1714"/>
                </a:cubicBezTo>
                <a:lnTo>
                  <a:pt x="17442" y="1991"/>
                </a:lnTo>
                <a:cubicBezTo>
                  <a:pt x="17398" y="2084"/>
                  <a:pt x="17350" y="2128"/>
                  <a:pt x="17305" y="2221"/>
                </a:cubicBezTo>
                <a:cubicBezTo>
                  <a:pt x="17257" y="2313"/>
                  <a:pt x="17213" y="2406"/>
                  <a:pt x="17213" y="2499"/>
                </a:cubicBezTo>
                <a:cubicBezTo>
                  <a:pt x="17165" y="2547"/>
                  <a:pt x="17120" y="2639"/>
                  <a:pt x="17072" y="2684"/>
                </a:cubicBezTo>
                <a:cubicBezTo>
                  <a:pt x="17072" y="2776"/>
                  <a:pt x="17028" y="2869"/>
                  <a:pt x="16980" y="2961"/>
                </a:cubicBezTo>
                <a:cubicBezTo>
                  <a:pt x="16935" y="3054"/>
                  <a:pt x="16935" y="3102"/>
                  <a:pt x="16887" y="3194"/>
                </a:cubicBezTo>
                <a:cubicBezTo>
                  <a:pt x="16843" y="3287"/>
                  <a:pt x="16795" y="3379"/>
                  <a:pt x="16795" y="3472"/>
                </a:cubicBezTo>
                <a:cubicBezTo>
                  <a:pt x="16750" y="3565"/>
                  <a:pt x="16702" y="3657"/>
                  <a:pt x="16702" y="3702"/>
                </a:cubicBezTo>
                <a:cubicBezTo>
                  <a:pt x="16658" y="3794"/>
                  <a:pt x="16658" y="3887"/>
                  <a:pt x="16609" y="3979"/>
                </a:cubicBezTo>
                <a:cubicBezTo>
                  <a:pt x="16565" y="4072"/>
                  <a:pt x="16565" y="4164"/>
                  <a:pt x="16517" y="4257"/>
                </a:cubicBezTo>
                <a:cubicBezTo>
                  <a:pt x="16517" y="4349"/>
                  <a:pt x="16473" y="4442"/>
                  <a:pt x="16473" y="4490"/>
                </a:cubicBezTo>
                <a:cubicBezTo>
                  <a:pt x="16424" y="4582"/>
                  <a:pt x="16424" y="4675"/>
                  <a:pt x="16380" y="4768"/>
                </a:cubicBezTo>
                <a:cubicBezTo>
                  <a:pt x="16380" y="4860"/>
                  <a:pt x="16332" y="4953"/>
                  <a:pt x="16332" y="5045"/>
                </a:cubicBezTo>
                <a:cubicBezTo>
                  <a:pt x="16287" y="5138"/>
                  <a:pt x="16287" y="5230"/>
                  <a:pt x="16287" y="5323"/>
                </a:cubicBezTo>
                <a:cubicBezTo>
                  <a:pt x="16239" y="5415"/>
                  <a:pt x="16239" y="5508"/>
                  <a:pt x="16239" y="5600"/>
                </a:cubicBezTo>
                <a:cubicBezTo>
                  <a:pt x="16195" y="5693"/>
                  <a:pt x="16195" y="5785"/>
                  <a:pt x="16195" y="5878"/>
                </a:cubicBezTo>
                <a:cubicBezTo>
                  <a:pt x="16147" y="5971"/>
                  <a:pt x="16147" y="6063"/>
                  <a:pt x="16147" y="6156"/>
                </a:cubicBezTo>
                <a:cubicBezTo>
                  <a:pt x="16147" y="6248"/>
                  <a:pt x="16102" y="6341"/>
                  <a:pt x="16102" y="6433"/>
                </a:cubicBezTo>
                <a:lnTo>
                  <a:pt x="16102" y="6711"/>
                </a:lnTo>
                <a:cubicBezTo>
                  <a:pt x="16054" y="6803"/>
                  <a:pt x="16054" y="6896"/>
                  <a:pt x="16054" y="6988"/>
                </a:cubicBezTo>
                <a:lnTo>
                  <a:pt x="16054" y="7266"/>
                </a:lnTo>
                <a:lnTo>
                  <a:pt x="16054" y="7588"/>
                </a:lnTo>
                <a:lnTo>
                  <a:pt x="16054" y="7821"/>
                </a:lnTo>
                <a:lnTo>
                  <a:pt x="16054" y="8284"/>
                </a:lnTo>
                <a:lnTo>
                  <a:pt x="16054" y="8421"/>
                </a:lnTo>
                <a:cubicBezTo>
                  <a:pt x="16147" y="9857"/>
                  <a:pt x="16473" y="11197"/>
                  <a:pt x="17028" y="12448"/>
                </a:cubicBezTo>
                <a:cubicBezTo>
                  <a:pt x="17535" y="13744"/>
                  <a:pt x="18323" y="14899"/>
                  <a:pt x="19249" y="15917"/>
                </a:cubicBezTo>
                <a:cubicBezTo>
                  <a:pt x="18323" y="16612"/>
                  <a:pt x="16750" y="17908"/>
                  <a:pt x="14899" y="19803"/>
                </a:cubicBezTo>
                <a:cubicBezTo>
                  <a:pt x="14481" y="20266"/>
                  <a:pt x="14018" y="20777"/>
                  <a:pt x="13556" y="21284"/>
                </a:cubicBezTo>
                <a:lnTo>
                  <a:pt x="12864" y="22117"/>
                </a:lnTo>
                <a:cubicBezTo>
                  <a:pt x="12723" y="22302"/>
                  <a:pt x="12538" y="22442"/>
                  <a:pt x="12401" y="22627"/>
                </a:cubicBezTo>
                <a:cubicBezTo>
                  <a:pt x="12260" y="22857"/>
                  <a:pt x="12075" y="23042"/>
                  <a:pt x="11938" y="23275"/>
                </a:cubicBezTo>
                <a:cubicBezTo>
                  <a:pt x="10507" y="25027"/>
                  <a:pt x="8988" y="27238"/>
                  <a:pt x="7512" y="29770"/>
                </a:cubicBezTo>
                <a:lnTo>
                  <a:pt x="7512" y="29770"/>
                </a:lnTo>
                <a:cubicBezTo>
                  <a:pt x="7560" y="29562"/>
                  <a:pt x="7638" y="29357"/>
                  <a:pt x="7681" y="29149"/>
                </a:cubicBezTo>
                <a:cubicBezTo>
                  <a:pt x="8374" y="26792"/>
                  <a:pt x="8329" y="24201"/>
                  <a:pt x="7448" y="21746"/>
                </a:cubicBezTo>
                <a:cubicBezTo>
                  <a:pt x="6430" y="18785"/>
                  <a:pt x="4350" y="16427"/>
                  <a:pt x="1803" y="15039"/>
                </a:cubicBezTo>
                <a:cubicBezTo>
                  <a:pt x="1803" y="15039"/>
                  <a:pt x="1759" y="15084"/>
                  <a:pt x="1759" y="15132"/>
                </a:cubicBezTo>
                <a:cubicBezTo>
                  <a:pt x="693" y="17815"/>
                  <a:pt x="508" y="20869"/>
                  <a:pt x="1574" y="23830"/>
                </a:cubicBezTo>
                <a:cubicBezTo>
                  <a:pt x="2544" y="26607"/>
                  <a:pt x="4443" y="28827"/>
                  <a:pt x="6756" y="30260"/>
                </a:cubicBezTo>
                <a:cubicBezTo>
                  <a:pt x="6893" y="30352"/>
                  <a:pt x="6986" y="30401"/>
                  <a:pt x="7126" y="30493"/>
                </a:cubicBezTo>
                <a:cubicBezTo>
                  <a:pt x="7078" y="30538"/>
                  <a:pt x="7078" y="30586"/>
                  <a:pt x="7034" y="30678"/>
                </a:cubicBezTo>
                <a:cubicBezTo>
                  <a:pt x="6478" y="31696"/>
                  <a:pt x="5923" y="32758"/>
                  <a:pt x="5412" y="33917"/>
                </a:cubicBezTo>
                <a:cubicBezTo>
                  <a:pt x="1988" y="41413"/>
                  <a:pt x="278" y="49741"/>
                  <a:pt x="278" y="58717"/>
                </a:cubicBezTo>
                <a:cubicBezTo>
                  <a:pt x="278" y="75789"/>
                  <a:pt x="6245" y="89995"/>
                  <a:pt x="9347" y="97953"/>
                </a:cubicBezTo>
                <a:lnTo>
                  <a:pt x="9069" y="94900"/>
                </a:lnTo>
                <a:cubicBezTo>
                  <a:pt x="1" y="72690"/>
                  <a:pt x="1" y="55893"/>
                  <a:pt x="2821" y="44004"/>
                </a:cubicBezTo>
                <a:lnTo>
                  <a:pt x="2821" y="44004"/>
                </a:lnTo>
                <a:cubicBezTo>
                  <a:pt x="4562" y="44906"/>
                  <a:pt x="6483" y="45405"/>
                  <a:pt x="8490" y="45405"/>
                </a:cubicBezTo>
                <a:cubicBezTo>
                  <a:pt x="9363" y="45405"/>
                  <a:pt x="10252" y="45311"/>
                  <a:pt x="11150" y="45114"/>
                </a:cubicBezTo>
                <a:cubicBezTo>
                  <a:pt x="14203" y="44466"/>
                  <a:pt x="16795" y="42708"/>
                  <a:pt x="18508" y="40347"/>
                </a:cubicBezTo>
                <a:cubicBezTo>
                  <a:pt x="16674" y="39315"/>
                  <a:pt x="14577" y="38738"/>
                  <a:pt x="12390" y="38738"/>
                </a:cubicBezTo>
                <a:cubicBezTo>
                  <a:pt x="11540" y="38738"/>
                  <a:pt x="10677" y="38825"/>
                  <a:pt x="9810" y="39007"/>
                </a:cubicBezTo>
                <a:cubicBezTo>
                  <a:pt x="7078" y="39606"/>
                  <a:pt x="4765" y="41042"/>
                  <a:pt x="3099" y="42986"/>
                </a:cubicBezTo>
                <a:cubicBezTo>
                  <a:pt x="3932" y="39699"/>
                  <a:pt x="4998" y="36830"/>
                  <a:pt x="6153" y="34332"/>
                </a:cubicBezTo>
                <a:cubicBezTo>
                  <a:pt x="6663" y="33177"/>
                  <a:pt x="7219" y="32018"/>
                  <a:pt x="7818" y="31000"/>
                </a:cubicBezTo>
                <a:cubicBezTo>
                  <a:pt x="9810" y="32944"/>
                  <a:pt x="12445" y="34287"/>
                  <a:pt x="15455" y="34565"/>
                </a:cubicBezTo>
                <a:cubicBezTo>
                  <a:pt x="15824" y="34597"/>
                  <a:pt x="16192" y="34613"/>
                  <a:pt x="16557" y="34613"/>
                </a:cubicBezTo>
                <a:cubicBezTo>
                  <a:pt x="19298" y="34613"/>
                  <a:pt x="21878" y="33710"/>
                  <a:pt x="23920" y="32159"/>
                </a:cubicBezTo>
                <a:cubicBezTo>
                  <a:pt x="21932" y="30030"/>
                  <a:pt x="19156" y="28594"/>
                  <a:pt x="16010" y="28317"/>
                </a:cubicBezTo>
                <a:cubicBezTo>
                  <a:pt x="15664" y="28289"/>
                  <a:pt x="15322" y="28275"/>
                  <a:pt x="14982" y="28275"/>
                </a:cubicBezTo>
                <a:cubicBezTo>
                  <a:pt x="12502" y="28275"/>
                  <a:pt x="10190" y="29000"/>
                  <a:pt x="8237" y="30260"/>
                </a:cubicBezTo>
                <a:cubicBezTo>
                  <a:pt x="9532" y="27902"/>
                  <a:pt x="10965" y="25866"/>
                  <a:pt x="12308" y="24152"/>
                </a:cubicBezTo>
                <a:cubicBezTo>
                  <a:pt x="12353" y="24060"/>
                  <a:pt x="12401" y="24015"/>
                  <a:pt x="12445" y="23967"/>
                </a:cubicBezTo>
                <a:cubicBezTo>
                  <a:pt x="12445" y="23923"/>
                  <a:pt x="12493" y="23923"/>
                  <a:pt x="12493" y="23923"/>
                </a:cubicBezTo>
                <a:lnTo>
                  <a:pt x="12493" y="23875"/>
                </a:lnTo>
                <a:cubicBezTo>
                  <a:pt x="13881" y="25170"/>
                  <a:pt x="15684" y="26003"/>
                  <a:pt x="17720" y="26096"/>
                </a:cubicBezTo>
                <a:cubicBezTo>
                  <a:pt x="17847" y="26101"/>
                  <a:pt x="17973" y="26104"/>
                  <a:pt x="18098" y="26104"/>
                </a:cubicBezTo>
                <a:cubicBezTo>
                  <a:pt x="20078" y="26104"/>
                  <a:pt x="21883" y="25424"/>
                  <a:pt x="23320" y="24293"/>
                </a:cubicBezTo>
                <a:cubicBezTo>
                  <a:pt x="21932" y="22905"/>
                  <a:pt x="20033" y="22024"/>
                  <a:pt x="17953" y="21932"/>
                </a:cubicBezTo>
                <a:cubicBezTo>
                  <a:pt x="17809" y="21924"/>
                  <a:pt x="17667" y="21921"/>
                  <a:pt x="17525" y="21921"/>
                </a:cubicBezTo>
                <a:cubicBezTo>
                  <a:pt x="15838" y="21921"/>
                  <a:pt x="14281" y="22422"/>
                  <a:pt x="13000" y="23275"/>
                </a:cubicBezTo>
                <a:cubicBezTo>
                  <a:pt x="15917" y="19711"/>
                  <a:pt x="18553" y="17538"/>
                  <a:pt x="19804" y="16564"/>
                </a:cubicBezTo>
                <a:cubicBezTo>
                  <a:pt x="21562" y="18833"/>
                  <a:pt x="24061" y="20543"/>
                  <a:pt x="27066" y="21147"/>
                </a:cubicBezTo>
                <a:cubicBezTo>
                  <a:pt x="27929" y="21327"/>
                  <a:pt x="28788" y="21414"/>
                  <a:pt x="29634" y="21414"/>
                </a:cubicBezTo>
                <a:cubicBezTo>
                  <a:pt x="31827" y="21414"/>
                  <a:pt x="33929" y="20827"/>
                  <a:pt x="35765" y="19759"/>
                </a:cubicBezTo>
                <a:cubicBezTo>
                  <a:pt x="34007" y="17445"/>
                  <a:pt x="31464" y="15687"/>
                  <a:pt x="28362" y="15039"/>
                </a:cubicBezTo>
                <a:cubicBezTo>
                  <a:pt x="27577" y="14854"/>
                  <a:pt x="26789" y="14806"/>
                  <a:pt x="26004" y="14762"/>
                </a:cubicBezTo>
                <a:cubicBezTo>
                  <a:pt x="26696" y="14392"/>
                  <a:pt x="27344" y="13929"/>
                  <a:pt x="27947" y="13418"/>
                </a:cubicBezTo>
                <a:cubicBezTo>
                  <a:pt x="30305" y="11338"/>
                  <a:pt x="31741" y="8562"/>
                  <a:pt x="32111" y="5645"/>
                </a:cubicBezTo>
                <a:cubicBezTo>
                  <a:pt x="29195" y="5645"/>
                  <a:pt x="26233" y="6618"/>
                  <a:pt x="23827" y="8699"/>
                </a:cubicBezTo>
                <a:cubicBezTo>
                  <a:pt x="23228" y="9209"/>
                  <a:pt x="22717" y="9765"/>
                  <a:pt x="22254" y="10364"/>
                </a:cubicBezTo>
                <a:cubicBezTo>
                  <a:pt x="22347" y="9624"/>
                  <a:pt x="22347" y="8839"/>
                  <a:pt x="22302" y="8051"/>
                </a:cubicBezTo>
                <a:cubicBezTo>
                  <a:pt x="22302" y="7636"/>
                  <a:pt x="22254" y="7266"/>
                  <a:pt x="22210" y="6848"/>
                </a:cubicBezTo>
                <a:cubicBezTo>
                  <a:pt x="21884" y="4997"/>
                  <a:pt x="21192" y="3287"/>
                  <a:pt x="20174" y="1806"/>
                </a:cubicBezTo>
                <a:cubicBezTo>
                  <a:pt x="19756" y="1159"/>
                  <a:pt x="19249" y="555"/>
                  <a:pt x="18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_10">
    <p:spTree>
      <p:nvGrpSpPr>
        <p:cNvPr id="1" name="Shape 223"/>
        <p:cNvGrpSpPr/>
        <p:nvPr/>
      </p:nvGrpSpPr>
      <p:grpSpPr>
        <a:xfrm>
          <a:off x="0" y="0"/>
          <a:ext cx="0" cy="0"/>
          <a:chOff x="0" y="0"/>
          <a:chExt cx="0" cy="0"/>
        </a:xfrm>
      </p:grpSpPr>
      <p:grpSp>
        <p:nvGrpSpPr>
          <p:cNvPr id="224" name="Google Shape;224;p26"/>
          <p:cNvGrpSpPr/>
          <p:nvPr/>
        </p:nvGrpSpPr>
        <p:grpSpPr>
          <a:xfrm>
            <a:off x="211" y="2468066"/>
            <a:ext cx="9144157" cy="2674842"/>
            <a:chOff x="211" y="2468066"/>
            <a:chExt cx="9144157" cy="2674842"/>
          </a:xfrm>
        </p:grpSpPr>
        <p:sp>
          <p:nvSpPr>
            <p:cNvPr id="225" name="Google Shape;225;p26"/>
            <p:cNvSpPr/>
            <p:nvPr/>
          </p:nvSpPr>
          <p:spPr>
            <a:xfrm>
              <a:off x="211" y="2468066"/>
              <a:ext cx="9144157" cy="2589077"/>
            </a:xfrm>
            <a:custGeom>
              <a:avLst/>
              <a:gdLst/>
              <a:ahLst/>
              <a:cxnLst/>
              <a:rect l="l" t="t" r="r" b="b"/>
              <a:pathLst>
                <a:path w="282860" h="80089" extrusionOk="0">
                  <a:moveTo>
                    <a:pt x="282859" y="0"/>
                  </a:moveTo>
                  <a:cubicBezTo>
                    <a:pt x="280047" y="1327"/>
                    <a:pt x="277222" y="2653"/>
                    <a:pt x="274078" y="3157"/>
                  </a:cubicBezTo>
                  <a:cubicBezTo>
                    <a:pt x="271253" y="3489"/>
                    <a:pt x="268441" y="3316"/>
                    <a:pt x="265788" y="3820"/>
                  </a:cubicBezTo>
                  <a:cubicBezTo>
                    <a:pt x="258161" y="5637"/>
                    <a:pt x="254514" y="13437"/>
                    <a:pt x="247377" y="16421"/>
                  </a:cubicBezTo>
                  <a:cubicBezTo>
                    <a:pt x="242403" y="18570"/>
                    <a:pt x="235944" y="18079"/>
                    <a:pt x="231792" y="21223"/>
                  </a:cubicBezTo>
                  <a:cubicBezTo>
                    <a:pt x="228144" y="24048"/>
                    <a:pt x="227322" y="28850"/>
                    <a:pt x="223833" y="31834"/>
                  </a:cubicBezTo>
                  <a:cubicBezTo>
                    <a:pt x="221353" y="33996"/>
                    <a:pt x="217705" y="34818"/>
                    <a:pt x="214058" y="34818"/>
                  </a:cubicBezTo>
                  <a:cubicBezTo>
                    <a:pt x="212400" y="34818"/>
                    <a:pt x="210569" y="34659"/>
                    <a:pt x="209084" y="34328"/>
                  </a:cubicBezTo>
                  <a:cubicBezTo>
                    <a:pt x="203778" y="33333"/>
                    <a:pt x="198963" y="31343"/>
                    <a:pt x="193830" y="30680"/>
                  </a:cubicBezTo>
                  <a:cubicBezTo>
                    <a:pt x="192331" y="30508"/>
                    <a:pt x="190845" y="30348"/>
                    <a:pt x="189347" y="30348"/>
                  </a:cubicBezTo>
                  <a:cubicBezTo>
                    <a:pt x="184041" y="30348"/>
                    <a:pt x="178735" y="31675"/>
                    <a:pt x="174265" y="34155"/>
                  </a:cubicBezTo>
                  <a:cubicBezTo>
                    <a:pt x="172103" y="35322"/>
                    <a:pt x="154701" y="47751"/>
                    <a:pt x="137285" y="62010"/>
                  </a:cubicBezTo>
                  <a:cubicBezTo>
                    <a:pt x="137285" y="62010"/>
                    <a:pt x="112255" y="43613"/>
                    <a:pt x="110425" y="42618"/>
                  </a:cubicBezTo>
                  <a:cubicBezTo>
                    <a:pt x="105955" y="40124"/>
                    <a:pt x="100649" y="38798"/>
                    <a:pt x="95343" y="38798"/>
                  </a:cubicBezTo>
                  <a:cubicBezTo>
                    <a:pt x="93845" y="38798"/>
                    <a:pt x="92518" y="38970"/>
                    <a:pt x="91033" y="39129"/>
                  </a:cubicBezTo>
                  <a:cubicBezTo>
                    <a:pt x="85727" y="39965"/>
                    <a:pt x="80912" y="41955"/>
                    <a:pt x="75779" y="42777"/>
                  </a:cubicBezTo>
                  <a:cubicBezTo>
                    <a:pt x="74121" y="43108"/>
                    <a:pt x="72463" y="43281"/>
                    <a:pt x="70632" y="43281"/>
                  </a:cubicBezTo>
                  <a:cubicBezTo>
                    <a:pt x="66985" y="43281"/>
                    <a:pt x="63337" y="42445"/>
                    <a:pt x="60857" y="40296"/>
                  </a:cubicBezTo>
                  <a:cubicBezTo>
                    <a:pt x="57368" y="37312"/>
                    <a:pt x="56705" y="32497"/>
                    <a:pt x="53057" y="29685"/>
                  </a:cubicBezTo>
                  <a:cubicBezTo>
                    <a:pt x="48746" y="26528"/>
                    <a:pt x="42287" y="27032"/>
                    <a:pt x="37313" y="24870"/>
                  </a:cubicBezTo>
                  <a:cubicBezTo>
                    <a:pt x="30177" y="21886"/>
                    <a:pt x="26701" y="14100"/>
                    <a:pt x="18902" y="12442"/>
                  </a:cubicBezTo>
                  <a:cubicBezTo>
                    <a:pt x="16249" y="11779"/>
                    <a:pt x="13437" y="12110"/>
                    <a:pt x="10784" y="11606"/>
                  </a:cubicBezTo>
                  <a:cubicBezTo>
                    <a:pt x="6805" y="11115"/>
                    <a:pt x="3317" y="9285"/>
                    <a:pt x="1" y="7468"/>
                  </a:cubicBezTo>
                  <a:lnTo>
                    <a:pt x="1" y="31171"/>
                  </a:lnTo>
                  <a:cubicBezTo>
                    <a:pt x="6633" y="33664"/>
                    <a:pt x="10453" y="40456"/>
                    <a:pt x="17416" y="43108"/>
                  </a:cubicBezTo>
                  <a:cubicBezTo>
                    <a:pt x="22881" y="45098"/>
                    <a:pt x="29845" y="44607"/>
                    <a:pt x="34328" y="47923"/>
                  </a:cubicBezTo>
                  <a:cubicBezTo>
                    <a:pt x="38308" y="50735"/>
                    <a:pt x="38971" y="55550"/>
                    <a:pt x="42778" y="58362"/>
                  </a:cubicBezTo>
                  <a:cubicBezTo>
                    <a:pt x="45603" y="60683"/>
                    <a:pt x="49410" y="61519"/>
                    <a:pt x="53389" y="61519"/>
                  </a:cubicBezTo>
                  <a:cubicBezTo>
                    <a:pt x="55219" y="61519"/>
                    <a:pt x="57037" y="61347"/>
                    <a:pt x="58867" y="61015"/>
                  </a:cubicBezTo>
                  <a:cubicBezTo>
                    <a:pt x="64332" y="60020"/>
                    <a:pt x="69637" y="58031"/>
                    <a:pt x="75275" y="57208"/>
                  </a:cubicBezTo>
                  <a:cubicBezTo>
                    <a:pt x="76774" y="57036"/>
                    <a:pt x="78432" y="57036"/>
                    <a:pt x="80090" y="57036"/>
                  </a:cubicBezTo>
                  <a:cubicBezTo>
                    <a:pt x="85727" y="57036"/>
                    <a:pt x="91364" y="58203"/>
                    <a:pt x="96166" y="60683"/>
                  </a:cubicBezTo>
                  <a:cubicBezTo>
                    <a:pt x="98155" y="61678"/>
                    <a:pt x="125188" y="80089"/>
                    <a:pt x="125188" y="80089"/>
                  </a:cubicBezTo>
                  <a:cubicBezTo>
                    <a:pt x="143917" y="65830"/>
                    <a:pt x="162659" y="53388"/>
                    <a:pt x="165140" y="52234"/>
                  </a:cubicBezTo>
                  <a:cubicBezTo>
                    <a:pt x="169954" y="49741"/>
                    <a:pt x="175592" y="48414"/>
                    <a:pt x="181229" y="48414"/>
                  </a:cubicBezTo>
                  <a:cubicBezTo>
                    <a:pt x="182887" y="48414"/>
                    <a:pt x="184545" y="48587"/>
                    <a:pt x="186031" y="48746"/>
                  </a:cubicBezTo>
                  <a:cubicBezTo>
                    <a:pt x="191668" y="49581"/>
                    <a:pt x="196974" y="51571"/>
                    <a:pt x="202452" y="52566"/>
                  </a:cubicBezTo>
                  <a:cubicBezTo>
                    <a:pt x="204269" y="52725"/>
                    <a:pt x="206099" y="52897"/>
                    <a:pt x="207916" y="52897"/>
                  </a:cubicBezTo>
                  <a:cubicBezTo>
                    <a:pt x="211896" y="52897"/>
                    <a:pt x="215875" y="52062"/>
                    <a:pt x="218528" y="49913"/>
                  </a:cubicBezTo>
                  <a:cubicBezTo>
                    <a:pt x="222348" y="46929"/>
                    <a:pt x="223011" y="42114"/>
                    <a:pt x="226990" y="39302"/>
                  </a:cubicBezTo>
                  <a:cubicBezTo>
                    <a:pt x="231460" y="36145"/>
                    <a:pt x="238424" y="36649"/>
                    <a:pt x="243902" y="34487"/>
                  </a:cubicBezTo>
                  <a:cubicBezTo>
                    <a:pt x="251529" y="31502"/>
                    <a:pt x="255508" y="23716"/>
                    <a:pt x="263626" y="22058"/>
                  </a:cubicBezTo>
                  <a:cubicBezTo>
                    <a:pt x="266610" y="21395"/>
                    <a:pt x="269595" y="21727"/>
                    <a:pt x="272579" y="21395"/>
                  </a:cubicBezTo>
                  <a:cubicBezTo>
                    <a:pt x="276399" y="20891"/>
                    <a:pt x="279715" y="19233"/>
                    <a:pt x="282859" y="17747"/>
                  </a:cubicBezTo>
                  <a:lnTo>
                    <a:pt x="2828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226;p26"/>
            <p:cNvSpPr/>
            <p:nvPr/>
          </p:nvSpPr>
          <p:spPr>
            <a:xfrm>
              <a:off x="211" y="3041782"/>
              <a:ext cx="9144157" cy="2101126"/>
            </a:xfrm>
            <a:custGeom>
              <a:avLst/>
              <a:gdLst/>
              <a:ahLst/>
              <a:cxnLst/>
              <a:rect l="l" t="t" r="r" b="b"/>
              <a:pathLst>
                <a:path w="282860" h="64995" extrusionOk="0">
                  <a:moveTo>
                    <a:pt x="282859" y="0"/>
                  </a:moveTo>
                  <a:cubicBezTo>
                    <a:pt x="279715" y="1486"/>
                    <a:pt x="276399" y="3144"/>
                    <a:pt x="272579" y="3648"/>
                  </a:cubicBezTo>
                  <a:cubicBezTo>
                    <a:pt x="269595" y="3980"/>
                    <a:pt x="266610" y="3648"/>
                    <a:pt x="263626" y="4311"/>
                  </a:cubicBezTo>
                  <a:cubicBezTo>
                    <a:pt x="255508" y="5969"/>
                    <a:pt x="251529" y="13755"/>
                    <a:pt x="243902" y="16740"/>
                  </a:cubicBezTo>
                  <a:cubicBezTo>
                    <a:pt x="238424" y="18902"/>
                    <a:pt x="231460" y="18398"/>
                    <a:pt x="226990" y="21555"/>
                  </a:cubicBezTo>
                  <a:cubicBezTo>
                    <a:pt x="223011" y="24367"/>
                    <a:pt x="222348" y="29182"/>
                    <a:pt x="218528" y="32166"/>
                  </a:cubicBezTo>
                  <a:cubicBezTo>
                    <a:pt x="215875" y="34315"/>
                    <a:pt x="211896" y="35150"/>
                    <a:pt x="207916" y="35150"/>
                  </a:cubicBezTo>
                  <a:cubicBezTo>
                    <a:pt x="206099" y="35150"/>
                    <a:pt x="204269" y="34978"/>
                    <a:pt x="202452" y="34819"/>
                  </a:cubicBezTo>
                  <a:cubicBezTo>
                    <a:pt x="196974" y="33824"/>
                    <a:pt x="191668" y="31834"/>
                    <a:pt x="186031" y="30999"/>
                  </a:cubicBezTo>
                  <a:cubicBezTo>
                    <a:pt x="184545" y="30840"/>
                    <a:pt x="182887" y="30667"/>
                    <a:pt x="181229" y="30667"/>
                  </a:cubicBezTo>
                  <a:cubicBezTo>
                    <a:pt x="175592" y="30667"/>
                    <a:pt x="169954" y="31994"/>
                    <a:pt x="165140" y="34487"/>
                  </a:cubicBezTo>
                  <a:cubicBezTo>
                    <a:pt x="162659" y="35641"/>
                    <a:pt x="143917" y="48083"/>
                    <a:pt x="125188" y="62342"/>
                  </a:cubicBezTo>
                  <a:cubicBezTo>
                    <a:pt x="125188" y="62342"/>
                    <a:pt x="98155" y="43931"/>
                    <a:pt x="96166" y="42936"/>
                  </a:cubicBezTo>
                  <a:cubicBezTo>
                    <a:pt x="91364" y="40456"/>
                    <a:pt x="85727" y="39289"/>
                    <a:pt x="80090" y="39289"/>
                  </a:cubicBezTo>
                  <a:cubicBezTo>
                    <a:pt x="78432" y="39289"/>
                    <a:pt x="76774" y="39289"/>
                    <a:pt x="75275" y="39461"/>
                  </a:cubicBezTo>
                  <a:cubicBezTo>
                    <a:pt x="69637" y="40284"/>
                    <a:pt x="64332" y="42273"/>
                    <a:pt x="58867" y="43268"/>
                  </a:cubicBezTo>
                  <a:cubicBezTo>
                    <a:pt x="57037" y="43600"/>
                    <a:pt x="55219" y="43772"/>
                    <a:pt x="53389" y="43772"/>
                  </a:cubicBezTo>
                  <a:cubicBezTo>
                    <a:pt x="49410" y="43772"/>
                    <a:pt x="45603" y="42936"/>
                    <a:pt x="42778" y="40615"/>
                  </a:cubicBezTo>
                  <a:cubicBezTo>
                    <a:pt x="38971" y="37803"/>
                    <a:pt x="38308" y="32988"/>
                    <a:pt x="34328" y="30176"/>
                  </a:cubicBezTo>
                  <a:cubicBezTo>
                    <a:pt x="29845" y="26860"/>
                    <a:pt x="22881" y="27351"/>
                    <a:pt x="17416" y="25361"/>
                  </a:cubicBezTo>
                  <a:cubicBezTo>
                    <a:pt x="10453" y="22709"/>
                    <a:pt x="6633" y="15917"/>
                    <a:pt x="1" y="13424"/>
                  </a:cubicBezTo>
                  <a:lnTo>
                    <a:pt x="1" y="64995"/>
                  </a:lnTo>
                  <a:lnTo>
                    <a:pt x="282859" y="64995"/>
                  </a:lnTo>
                  <a:lnTo>
                    <a:pt x="2828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27" name="Google Shape;227;p26"/>
          <p:cNvSpPr txBox="1">
            <a:spLocks noGrp="1"/>
          </p:cNvSpPr>
          <p:nvPr>
            <p:ph type="subTitle" idx="1"/>
          </p:nvPr>
        </p:nvSpPr>
        <p:spPr>
          <a:xfrm>
            <a:off x="2386650" y="3000075"/>
            <a:ext cx="4370700" cy="981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28" name="Google Shape;228;p26"/>
          <p:cNvSpPr txBox="1">
            <a:spLocks noGrp="1"/>
          </p:cNvSpPr>
          <p:nvPr>
            <p:ph type="title"/>
          </p:nvPr>
        </p:nvSpPr>
        <p:spPr>
          <a:xfrm>
            <a:off x="685800" y="533400"/>
            <a:ext cx="7772400" cy="30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9" name="Google Shape;229;p26"/>
          <p:cNvSpPr/>
          <p:nvPr/>
        </p:nvSpPr>
        <p:spPr>
          <a:xfrm flipH="1">
            <a:off x="8467188" y="2875625"/>
            <a:ext cx="894125" cy="2448850"/>
          </a:xfrm>
          <a:custGeom>
            <a:avLst/>
            <a:gdLst/>
            <a:ahLst/>
            <a:cxnLst/>
            <a:rect l="l" t="t" r="r" b="b"/>
            <a:pathLst>
              <a:path w="35765" h="97954" extrusionOk="0">
                <a:moveTo>
                  <a:pt x="18693" y="0"/>
                </a:moveTo>
                <a:cubicBezTo>
                  <a:pt x="18693" y="48"/>
                  <a:pt x="18693" y="48"/>
                  <a:pt x="18645" y="48"/>
                </a:cubicBezTo>
                <a:cubicBezTo>
                  <a:pt x="18601" y="141"/>
                  <a:pt x="18553" y="233"/>
                  <a:pt x="18460" y="326"/>
                </a:cubicBezTo>
                <a:cubicBezTo>
                  <a:pt x="18368" y="463"/>
                  <a:pt x="18323" y="555"/>
                  <a:pt x="18231" y="648"/>
                </a:cubicBezTo>
                <a:cubicBezTo>
                  <a:pt x="18183" y="696"/>
                  <a:pt x="18183" y="740"/>
                  <a:pt x="18138" y="788"/>
                </a:cubicBezTo>
                <a:cubicBezTo>
                  <a:pt x="18090" y="881"/>
                  <a:pt x="17998" y="974"/>
                  <a:pt x="17953" y="1066"/>
                </a:cubicBezTo>
                <a:cubicBezTo>
                  <a:pt x="17905" y="1159"/>
                  <a:pt x="17861" y="1203"/>
                  <a:pt x="17861" y="1251"/>
                </a:cubicBezTo>
                <a:cubicBezTo>
                  <a:pt x="17812" y="1344"/>
                  <a:pt x="17720" y="1436"/>
                  <a:pt x="17676" y="1529"/>
                </a:cubicBezTo>
                <a:cubicBezTo>
                  <a:pt x="17627" y="1573"/>
                  <a:pt x="17627" y="1666"/>
                  <a:pt x="17583" y="1714"/>
                </a:cubicBezTo>
                <a:lnTo>
                  <a:pt x="17442" y="1991"/>
                </a:lnTo>
                <a:cubicBezTo>
                  <a:pt x="17398" y="2084"/>
                  <a:pt x="17350" y="2128"/>
                  <a:pt x="17305" y="2221"/>
                </a:cubicBezTo>
                <a:cubicBezTo>
                  <a:pt x="17257" y="2313"/>
                  <a:pt x="17213" y="2406"/>
                  <a:pt x="17213" y="2499"/>
                </a:cubicBezTo>
                <a:cubicBezTo>
                  <a:pt x="17165" y="2547"/>
                  <a:pt x="17120" y="2639"/>
                  <a:pt x="17072" y="2684"/>
                </a:cubicBezTo>
                <a:cubicBezTo>
                  <a:pt x="17072" y="2776"/>
                  <a:pt x="17028" y="2869"/>
                  <a:pt x="16980" y="2961"/>
                </a:cubicBezTo>
                <a:cubicBezTo>
                  <a:pt x="16935" y="3054"/>
                  <a:pt x="16935" y="3102"/>
                  <a:pt x="16887" y="3194"/>
                </a:cubicBezTo>
                <a:cubicBezTo>
                  <a:pt x="16843" y="3287"/>
                  <a:pt x="16795" y="3379"/>
                  <a:pt x="16795" y="3472"/>
                </a:cubicBezTo>
                <a:cubicBezTo>
                  <a:pt x="16750" y="3565"/>
                  <a:pt x="16702" y="3657"/>
                  <a:pt x="16702" y="3702"/>
                </a:cubicBezTo>
                <a:cubicBezTo>
                  <a:pt x="16658" y="3794"/>
                  <a:pt x="16658" y="3887"/>
                  <a:pt x="16609" y="3979"/>
                </a:cubicBezTo>
                <a:cubicBezTo>
                  <a:pt x="16565" y="4072"/>
                  <a:pt x="16565" y="4164"/>
                  <a:pt x="16517" y="4257"/>
                </a:cubicBezTo>
                <a:cubicBezTo>
                  <a:pt x="16517" y="4349"/>
                  <a:pt x="16473" y="4442"/>
                  <a:pt x="16473" y="4490"/>
                </a:cubicBezTo>
                <a:cubicBezTo>
                  <a:pt x="16424" y="4582"/>
                  <a:pt x="16424" y="4675"/>
                  <a:pt x="16380" y="4768"/>
                </a:cubicBezTo>
                <a:cubicBezTo>
                  <a:pt x="16380" y="4860"/>
                  <a:pt x="16332" y="4953"/>
                  <a:pt x="16332" y="5045"/>
                </a:cubicBezTo>
                <a:cubicBezTo>
                  <a:pt x="16287" y="5138"/>
                  <a:pt x="16287" y="5230"/>
                  <a:pt x="16287" y="5323"/>
                </a:cubicBezTo>
                <a:cubicBezTo>
                  <a:pt x="16239" y="5415"/>
                  <a:pt x="16239" y="5508"/>
                  <a:pt x="16239" y="5600"/>
                </a:cubicBezTo>
                <a:cubicBezTo>
                  <a:pt x="16195" y="5693"/>
                  <a:pt x="16195" y="5785"/>
                  <a:pt x="16195" y="5878"/>
                </a:cubicBezTo>
                <a:cubicBezTo>
                  <a:pt x="16147" y="5971"/>
                  <a:pt x="16147" y="6063"/>
                  <a:pt x="16147" y="6156"/>
                </a:cubicBezTo>
                <a:cubicBezTo>
                  <a:pt x="16147" y="6248"/>
                  <a:pt x="16102" y="6341"/>
                  <a:pt x="16102" y="6433"/>
                </a:cubicBezTo>
                <a:lnTo>
                  <a:pt x="16102" y="6711"/>
                </a:lnTo>
                <a:cubicBezTo>
                  <a:pt x="16054" y="6803"/>
                  <a:pt x="16054" y="6896"/>
                  <a:pt x="16054" y="6988"/>
                </a:cubicBezTo>
                <a:lnTo>
                  <a:pt x="16054" y="7266"/>
                </a:lnTo>
                <a:lnTo>
                  <a:pt x="16054" y="7588"/>
                </a:lnTo>
                <a:lnTo>
                  <a:pt x="16054" y="7821"/>
                </a:lnTo>
                <a:lnTo>
                  <a:pt x="16054" y="8284"/>
                </a:lnTo>
                <a:lnTo>
                  <a:pt x="16054" y="8421"/>
                </a:lnTo>
                <a:cubicBezTo>
                  <a:pt x="16147" y="9857"/>
                  <a:pt x="16473" y="11197"/>
                  <a:pt x="17028" y="12448"/>
                </a:cubicBezTo>
                <a:cubicBezTo>
                  <a:pt x="17535" y="13744"/>
                  <a:pt x="18323" y="14899"/>
                  <a:pt x="19249" y="15917"/>
                </a:cubicBezTo>
                <a:cubicBezTo>
                  <a:pt x="18323" y="16612"/>
                  <a:pt x="16750" y="17908"/>
                  <a:pt x="14899" y="19803"/>
                </a:cubicBezTo>
                <a:cubicBezTo>
                  <a:pt x="14481" y="20266"/>
                  <a:pt x="14018" y="20777"/>
                  <a:pt x="13556" y="21284"/>
                </a:cubicBezTo>
                <a:lnTo>
                  <a:pt x="12864" y="22117"/>
                </a:lnTo>
                <a:cubicBezTo>
                  <a:pt x="12723" y="22302"/>
                  <a:pt x="12538" y="22442"/>
                  <a:pt x="12401" y="22627"/>
                </a:cubicBezTo>
                <a:cubicBezTo>
                  <a:pt x="12260" y="22857"/>
                  <a:pt x="12075" y="23042"/>
                  <a:pt x="11938" y="23275"/>
                </a:cubicBezTo>
                <a:cubicBezTo>
                  <a:pt x="10507" y="25027"/>
                  <a:pt x="8988" y="27238"/>
                  <a:pt x="7512" y="29770"/>
                </a:cubicBezTo>
                <a:lnTo>
                  <a:pt x="7512" y="29770"/>
                </a:lnTo>
                <a:cubicBezTo>
                  <a:pt x="7560" y="29562"/>
                  <a:pt x="7638" y="29357"/>
                  <a:pt x="7681" y="29149"/>
                </a:cubicBezTo>
                <a:cubicBezTo>
                  <a:pt x="8374" y="26792"/>
                  <a:pt x="8329" y="24201"/>
                  <a:pt x="7448" y="21746"/>
                </a:cubicBezTo>
                <a:cubicBezTo>
                  <a:pt x="6430" y="18785"/>
                  <a:pt x="4350" y="16427"/>
                  <a:pt x="1803" y="15039"/>
                </a:cubicBezTo>
                <a:cubicBezTo>
                  <a:pt x="1803" y="15039"/>
                  <a:pt x="1759" y="15084"/>
                  <a:pt x="1759" y="15132"/>
                </a:cubicBezTo>
                <a:cubicBezTo>
                  <a:pt x="693" y="17815"/>
                  <a:pt x="508" y="20869"/>
                  <a:pt x="1574" y="23830"/>
                </a:cubicBezTo>
                <a:cubicBezTo>
                  <a:pt x="2544" y="26607"/>
                  <a:pt x="4443" y="28827"/>
                  <a:pt x="6756" y="30260"/>
                </a:cubicBezTo>
                <a:cubicBezTo>
                  <a:pt x="6893" y="30352"/>
                  <a:pt x="6986" y="30401"/>
                  <a:pt x="7126" y="30493"/>
                </a:cubicBezTo>
                <a:cubicBezTo>
                  <a:pt x="7078" y="30538"/>
                  <a:pt x="7078" y="30586"/>
                  <a:pt x="7034" y="30678"/>
                </a:cubicBezTo>
                <a:cubicBezTo>
                  <a:pt x="6478" y="31696"/>
                  <a:pt x="5923" y="32758"/>
                  <a:pt x="5412" y="33917"/>
                </a:cubicBezTo>
                <a:cubicBezTo>
                  <a:pt x="1988" y="41413"/>
                  <a:pt x="278" y="49741"/>
                  <a:pt x="278" y="58717"/>
                </a:cubicBezTo>
                <a:cubicBezTo>
                  <a:pt x="278" y="75789"/>
                  <a:pt x="6245" y="89995"/>
                  <a:pt x="9347" y="97953"/>
                </a:cubicBezTo>
                <a:lnTo>
                  <a:pt x="9069" y="94900"/>
                </a:lnTo>
                <a:cubicBezTo>
                  <a:pt x="1" y="72690"/>
                  <a:pt x="1" y="55893"/>
                  <a:pt x="2821" y="44004"/>
                </a:cubicBezTo>
                <a:lnTo>
                  <a:pt x="2821" y="44004"/>
                </a:lnTo>
                <a:cubicBezTo>
                  <a:pt x="4562" y="44906"/>
                  <a:pt x="6483" y="45405"/>
                  <a:pt x="8490" y="45405"/>
                </a:cubicBezTo>
                <a:cubicBezTo>
                  <a:pt x="9363" y="45405"/>
                  <a:pt x="10252" y="45311"/>
                  <a:pt x="11150" y="45114"/>
                </a:cubicBezTo>
                <a:cubicBezTo>
                  <a:pt x="14203" y="44466"/>
                  <a:pt x="16795" y="42708"/>
                  <a:pt x="18508" y="40347"/>
                </a:cubicBezTo>
                <a:cubicBezTo>
                  <a:pt x="16674" y="39315"/>
                  <a:pt x="14577" y="38738"/>
                  <a:pt x="12390" y="38738"/>
                </a:cubicBezTo>
                <a:cubicBezTo>
                  <a:pt x="11540" y="38738"/>
                  <a:pt x="10677" y="38825"/>
                  <a:pt x="9810" y="39007"/>
                </a:cubicBezTo>
                <a:cubicBezTo>
                  <a:pt x="7078" y="39606"/>
                  <a:pt x="4765" y="41042"/>
                  <a:pt x="3099" y="42986"/>
                </a:cubicBezTo>
                <a:cubicBezTo>
                  <a:pt x="3932" y="39699"/>
                  <a:pt x="4998" y="36830"/>
                  <a:pt x="6153" y="34332"/>
                </a:cubicBezTo>
                <a:cubicBezTo>
                  <a:pt x="6663" y="33177"/>
                  <a:pt x="7219" y="32018"/>
                  <a:pt x="7818" y="31000"/>
                </a:cubicBezTo>
                <a:cubicBezTo>
                  <a:pt x="9810" y="32944"/>
                  <a:pt x="12445" y="34287"/>
                  <a:pt x="15455" y="34565"/>
                </a:cubicBezTo>
                <a:cubicBezTo>
                  <a:pt x="15824" y="34597"/>
                  <a:pt x="16192" y="34613"/>
                  <a:pt x="16557" y="34613"/>
                </a:cubicBezTo>
                <a:cubicBezTo>
                  <a:pt x="19298" y="34613"/>
                  <a:pt x="21878" y="33710"/>
                  <a:pt x="23920" y="32159"/>
                </a:cubicBezTo>
                <a:cubicBezTo>
                  <a:pt x="21932" y="30030"/>
                  <a:pt x="19156" y="28594"/>
                  <a:pt x="16010" y="28317"/>
                </a:cubicBezTo>
                <a:cubicBezTo>
                  <a:pt x="15664" y="28289"/>
                  <a:pt x="15322" y="28275"/>
                  <a:pt x="14982" y="28275"/>
                </a:cubicBezTo>
                <a:cubicBezTo>
                  <a:pt x="12502" y="28275"/>
                  <a:pt x="10190" y="29000"/>
                  <a:pt x="8237" y="30260"/>
                </a:cubicBezTo>
                <a:cubicBezTo>
                  <a:pt x="9532" y="27902"/>
                  <a:pt x="10965" y="25866"/>
                  <a:pt x="12308" y="24152"/>
                </a:cubicBezTo>
                <a:cubicBezTo>
                  <a:pt x="12353" y="24060"/>
                  <a:pt x="12401" y="24015"/>
                  <a:pt x="12445" y="23967"/>
                </a:cubicBezTo>
                <a:cubicBezTo>
                  <a:pt x="12445" y="23923"/>
                  <a:pt x="12493" y="23923"/>
                  <a:pt x="12493" y="23923"/>
                </a:cubicBezTo>
                <a:lnTo>
                  <a:pt x="12493" y="23875"/>
                </a:lnTo>
                <a:cubicBezTo>
                  <a:pt x="13881" y="25170"/>
                  <a:pt x="15684" y="26003"/>
                  <a:pt x="17720" y="26096"/>
                </a:cubicBezTo>
                <a:cubicBezTo>
                  <a:pt x="17847" y="26101"/>
                  <a:pt x="17973" y="26104"/>
                  <a:pt x="18098" y="26104"/>
                </a:cubicBezTo>
                <a:cubicBezTo>
                  <a:pt x="20078" y="26104"/>
                  <a:pt x="21883" y="25424"/>
                  <a:pt x="23320" y="24293"/>
                </a:cubicBezTo>
                <a:cubicBezTo>
                  <a:pt x="21932" y="22905"/>
                  <a:pt x="20033" y="22024"/>
                  <a:pt x="17953" y="21932"/>
                </a:cubicBezTo>
                <a:cubicBezTo>
                  <a:pt x="17809" y="21924"/>
                  <a:pt x="17667" y="21921"/>
                  <a:pt x="17525" y="21921"/>
                </a:cubicBezTo>
                <a:cubicBezTo>
                  <a:pt x="15838" y="21921"/>
                  <a:pt x="14281" y="22422"/>
                  <a:pt x="13000" y="23275"/>
                </a:cubicBezTo>
                <a:cubicBezTo>
                  <a:pt x="15917" y="19711"/>
                  <a:pt x="18553" y="17538"/>
                  <a:pt x="19804" y="16564"/>
                </a:cubicBezTo>
                <a:cubicBezTo>
                  <a:pt x="21562" y="18833"/>
                  <a:pt x="24061" y="20543"/>
                  <a:pt x="27066" y="21147"/>
                </a:cubicBezTo>
                <a:cubicBezTo>
                  <a:pt x="27929" y="21327"/>
                  <a:pt x="28788" y="21414"/>
                  <a:pt x="29634" y="21414"/>
                </a:cubicBezTo>
                <a:cubicBezTo>
                  <a:pt x="31827" y="21414"/>
                  <a:pt x="33929" y="20827"/>
                  <a:pt x="35765" y="19759"/>
                </a:cubicBezTo>
                <a:cubicBezTo>
                  <a:pt x="34007" y="17445"/>
                  <a:pt x="31464" y="15687"/>
                  <a:pt x="28362" y="15039"/>
                </a:cubicBezTo>
                <a:cubicBezTo>
                  <a:pt x="27577" y="14854"/>
                  <a:pt x="26789" y="14806"/>
                  <a:pt x="26004" y="14762"/>
                </a:cubicBezTo>
                <a:cubicBezTo>
                  <a:pt x="26696" y="14392"/>
                  <a:pt x="27344" y="13929"/>
                  <a:pt x="27947" y="13418"/>
                </a:cubicBezTo>
                <a:cubicBezTo>
                  <a:pt x="30305" y="11338"/>
                  <a:pt x="31741" y="8562"/>
                  <a:pt x="32111" y="5645"/>
                </a:cubicBezTo>
                <a:cubicBezTo>
                  <a:pt x="29195" y="5645"/>
                  <a:pt x="26233" y="6618"/>
                  <a:pt x="23827" y="8699"/>
                </a:cubicBezTo>
                <a:cubicBezTo>
                  <a:pt x="23228" y="9209"/>
                  <a:pt x="22717" y="9765"/>
                  <a:pt x="22254" y="10364"/>
                </a:cubicBezTo>
                <a:cubicBezTo>
                  <a:pt x="22347" y="9624"/>
                  <a:pt x="22347" y="8839"/>
                  <a:pt x="22302" y="8051"/>
                </a:cubicBezTo>
                <a:cubicBezTo>
                  <a:pt x="22302" y="7636"/>
                  <a:pt x="22254" y="7266"/>
                  <a:pt x="22210" y="6848"/>
                </a:cubicBezTo>
                <a:cubicBezTo>
                  <a:pt x="21884" y="4997"/>
                  <a:pt x="21192" y="3287"/>
                  <a:pt x="20174" y="1806"/>
                </a:cubicBezTo>
                <a:cubicBezTo>
                  <a:pt x="19756" y="1159"/>
                  <a:pt x="19249" y="555"/>
                  <a:pt x="18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230;p26"/>
          <p:cNvSpPr/>
          <p:nvPr/>
        </p:nvSpPr>
        <p:spPr>
          <a:xfrm>
            <a:off x="-219612" y="2875625"/>
            <a:ext cx="894125" cy="2448850"/>
          </a:xfrm>
          <a:custGeom>
            <a:avLst/>
            <a:gdLst/>
            <a:ahLst/>
            <a:cxnLst/>
            <a:rect l="l" t="t" r="r" b="b"/>
            <a:pathLst>
              <a:path w="35765" h="97954" extrusionOk="0">
                <a:moveTo>
                  <a:pt x="18693" y="0"/>
                </a:moveTo>
                <a:cubicBezTo>
                  <a:pt x="18693" y="48"/>
                  <a:pt x="18693" y="48"/>
                  <a:pt x="18645" y="48"/>
                </a:cubicBezTo>
                <a:cubicBezTo>
                  <a:pt x="18601" y="141"/>
                  <a:pt x="18553" y="233"/>
                  <a:pt x="18460" y="326"/>
                </a:cubicBezTo>
                <a:cubicBezTo>
                  <a:pt x="18368" y="463"/>
                  <a:pt x="18323" y="555"/>
                  <a:pt x="18231" y="648"/>
                </a:cubicBezTo>
                <a:cubicBezTo>
                  <a:pt x="18183" y="696"/>
                  <a:pt x="18183" y="740"/>
                  <a:pt x="18138" y="788"/>
                </a:cubicBezTo>
                <a:cubicBezTo>
                  <a:pt x="18090" y="881"/>
                  <a:pt x="17998" y="974"/>
                  <a:pt x="17953" y="1066"/>
                </a:cubicBezTo>
                <a:cubicBezTo>
                  <a:pt x="17905" y="1159"/>
                  <a:pt x="17861" y="1203"/>
                  <a:pt x="17861" y="1251"/>
                </a:cubicBezTo>
                <a:cubicBezTo>
                  <a:pt x="17812" y="1344"/>
                  <a:pt x="17720" y="1436"/>
                  <a:pt x="17676" y="1529"/>
                </a:cubicBezTo>
                <a:cubicBezTo>
                  <a:pt x="17627" y="1573"/>
                  <a:pt x="17627" y="1666"/>
                  <a:pt x="17583" y="1714"/>
                </a:cubicBezTo>
                <a:lnTo>
                  <a:pt x="17442" y="1991"/>
                </a:lnTo>
                <a:cubicBezTo>
                  <a:pt x="17398" y="2084"/>
                  <a:pt x="17350" y="2128"/>
                  <a:pt x="17305" y="2221"/>
                </a:cubicBezTo>
                <a:cubicBezTo>
                  <a:pt x="17257" y="2313"/>
                  <a:pt x="17213" y="2406"/>
                  <a:pt x="17213" y="2499"/>
                </a:cubicBezTo>
                <a:cubicBezTo>
                  <a:pt x="17165" y="2547"/>
                  <a:pt x="17120" y="2639"/>
                  <a:pt x="17072" y="2684"/>
                </a:cubicBezTo>
                <a:cubicBezTo>
                  <a:pt x="17072" y="2776"/>
                  <a:pt x="17028" y="2869"/>
                  <a:pt x="16980" y="2961"/>
                </a:cubicBezTo>
                <a:cubicBezTo>
                  <a:pt x="16935" y="3054"/>
                  <a:pt x="16935" y="3102"/>
                  <a:pt x="16887" y="3194"/>
                </a:cubicBezTo>
                <a:cubicBezTo>
                  <a:pt x="16843" y="3287"/>
                  <a:pt x="16795" y="3379"/>
                  <a:pt x="16795" y="3472"/>
                </a:cubicBezTo>
                <a:cubicBezTo>
                  <a:pt x="16750" y="3565"/>
                  <a:pt x="16702" y="3657"/>
                  <a:pt x="16702" y="3702"/>
                </a:cubicBezTo>
                <a:cubicBezTo>
                  <a:pt x="16658" y="3794"/>
                  <a:pt x="16658" y="3887"/>
                  <a:pt x="16609" y="3979"/>
                </a:cubicBezTo>
                <a:cubicBezTo>
                  <a:pt x="16565" y="4072"/>
                  <a:pt x="16565" y="4164"/>
                  <a:pt x="16517" y="4257"/>
                </a:cubicBezTo>
                <a:cubicBezTo>
                  <a:pt x="16517" y="4349"/>
                  <a:pt x="16473" y="4442"/>
                  <a:pt x="16473" y="4490"/>
                </a:cubicBezTo>
                <a:cubicBezTo>
                  <a:pt x="16424" y="4582"/>
                  <a:pt x="16424" y="4675"/>
                  <a:pt x="16380" y="4768"/>
                </a:cubicBezTo>
                <a:cubicBezTo>
                  <a:pt x="16380" y="4860"/>
                  <a:pt x="16332" y="4953"/>
                  <a:pt x="16332" y="5045"/>
                </a:cubicBezTo>
                <a:cubicBezTo>
                  <a:pt x="16287" y="5138"/>
                  <a:pt x="16287" y="5230"/>
                  <a:pt x="16287" y="5323"/>
                </a:cubicBezTo>
                <a:cubicBezTo>
                  <a:pt x="16239" y="5415"/>
                  <a:pt x="16239" y="5508"/>
                  <a:pt x="16239" y="5600"/>
                </a:cubicBezTo>
                <a:cubicBezTo>
                  <a:pt x="16195" y="5693"/>
                  <a:pt x="16195" y="5785"/>
                  <a:pt x="16195" y="5878"/>
                </a:cubicBezTo>
                <a:cubicBezTo>
                  <a:pt x="16147" y="5971"/>
                  <a:pt x="16147" y="6063"/>
                  <a:pt x="16147" y="6156"/>
                </a:cubicBezTo>
                <a:cubicBezTo>
                  <a:pt x="16147" y="6248"/>
                  <a:pt x="16102" y="6341"/>
                  <a:pt x="16102" y="6433"/>
                </a:cubicBezTo>
                <a:lnTo>
                  <a:pt x="16102" y="6711"/>
                </a:lnTo>
                <a:cubicBezTo>
                  <a:pt x="16054" y="6803"/>
                  <a:pt x="16054" y="6896"/>
                  <a:pt x="16054" y="6988"/>
                </a:cubicBezTo>
                <a:lnTo>
                  <a:pt x="16054" y="7266"/>
                </a:lnTo>
                <a:lnTo>
                  <a:pt x="16054" y="7588"/>
                </a:lnTo>
                <a:lnTo>
                  <a:pt x="16054" y="7821"/>
                </a:lnTo>
                <a:lnTo>
                  <a:pt x="16054" y="8284"/>
                </a:lnTo>
                <a:lnTo>
                  <a:pt x="16054" y="8421"/>
                </a:lnTo>
                <a:cubicBezTo>
                  <a:pt x="16147" y="9857"/>
                  <a:pt x="16473" y="11197"/>
                  <a:pt x="17028" y="12448"/>
                </a:cubicBezTo>
                <a:cubicBezTo>
                  <a:pt x="17535" y="13744"/>
                  <a:pt x="18323" y="14899"/>
                  <a:pt x="19249" y="15917"/>
                </a:cubicBezTo>
                <a:cubicBezTo>
                  <a:pt x="18323" y="16612"/>
                  <a:pt x="16750" y="17908"/>
                  <a:pt x="14899" y="19803"/>
                </a:cubicBezTo>
                <a:cubicBezTo>
                  <a:pt x="14481" y="20266"/>
                  <a:pt x="14018" y="20777"/>
                  <a:pt x="13556" y="21284"/>
                </a:cubicBezTo>
                <a:lnTo>
                  <a:pt x="12864" y="22117"/>
                </a:lnTo>
                <a:cubicBezTo>
                  <a:pt x="12723" y="22302"/>
                  <a:pt x="12538" y="22442"/>
                  <a:pt x="12401" y="22627"/>
                </a:cubicBezTo>
                <a:cubicBezTo>
                  <a:pt x="12260" y="22857"/>
                  <a:pt x="12075" y="23042"/>
                  <a:pt x="11938" y="23275"/>
                </a:cubicBezTo>
                <a:cubicBezTo>
                  <a:pt x="10507" y="25027"/>
                  <a:pt x="8988" y="27238"/>
                  <a:pt x="7512" y="29770"/>
                </a:cubicBezTo>
                <a:lnTo>
                  <a:pt x="7512" y="29770"/>
                </a:lnTo>
                <a:cubicBezTo>
                  <a:pt x="7560" y="29562"/>
                  <a:pt x="7638" y="29357"/>
                  <a:pt x="7681" y="29149"/>
                </a:cubicBezTo>
                <a:cubicBezTo>
                  <a:pt x="8374" y="26792"/>
                  <a:pt x="8329" y="24201"/>
                  <a:pt x="7448" y="21746"/>
                </a:cubicBezTo>
                <a:cubicBezTo>
                  <a:pt x="6430" y="18785"/>
                  <a:pt x="4350" y="16427"/>
                  <a:pt x="1803" y="15039"/>
                </a:cubicBezTo>
                <a:cubicBezTo>
                  <a:pt x="1803" y="15039"/>
                  <a:pt x="1759" y="15084"/>
                  <a:pt x="1759" y="15132"/>
                </a:cubicBezTo>
                <a:cubicBezTo>
                  <a:pt x="693" y="17815"/>
                  <a:pt x="508" y="20869"/>
                  <a:pt x="1574" y="23830"/>
                </a:cubicBezTo>
                <a:cubicBezTo>
                  <a:pt x="2544" y="26607"/>
                  <a:pt x="4443" y="28827"/>
                  <a:pt x="6756" y="30260"/>
                </a:cubicBezTo>
                <a:cubicBezTo>
                  <a:pt x="6893" y="30352"/>
                  <a:pt x="6986" y="30401"/>
                  <a:pt x="7126" y="30493"/>
                </a:cubicBezTo>
                <a:cubicBezTo>
                  <a:pt x="7078" y="30538"/>
                  <a:pt x="7078" y="30586"/>
                  <a:pt x="7034" y="30678"/>
                </a:cubicBezTo>
                <a:cubicBezTo>
                  <a:pt x="6478" y="31696"/>
                  <a:pt x="5923" y="32758"/>
                  <a:pt x="5412" y="33917"/>
                </a:cubicBezTo>
                <a:cubicBezTo>
                  <a:pt x="1988" y="41413"/>
                  <a:pt x="278" y="49741"/>
                  <a:pt x="278" y="58717"/>
                </a:cubicBezTo>
                <a:cubicBezTo>
                  <a:pt x="278" y="75789"/>
                  <a:pt x="6245" y="89995"/>
                  <a:pt x="9347" y="97953"/>
                </a:cubicBezTo>
                <a:lnTo>
                  <a:pt x="9069" y="94900"/>
                </a:lnTo>
                <a:cubicBezTo>
                  <a:pt x="1" y="72690"/>
                  <a:pt x="1" y="55893"/>
                  <a:pt x="2821" y="44004"/>
                </a:cubicBezTo>
                <a:lnTo>
                  <a:pt x="2821" y="44004"/>
                </a:lnTo>
                <a:cubicBezTo>
                  <a:pt x="4562" y="44906"/>
                  <a:pt x="6483" y="45405"/>
                  <a:pt x="8490" y="45405"/>
                </a:cubicBezTo>
                <a:cubicBezTo>
                  <a:pt x="9363" y="45405"/>
                  <a:pt x="10252" y="45311"/>
                  <a:pt x="11150" y="45114"/>
                </a:cubicBezTo>
                <a:cubicBezTo>
                  <a:pt x="14203" y="44466"/>
                  <a:pt x="16795" y="42708"/>
                  <a:pt x="18508" y="40347"/>
                </a:cubicBezTo>
                <a:cubicBezTo>
                  <a:pt x="16674" y="39315"/>
                  <a:pt x="14577" y="38738"/>
                  <a:pt x="12390" y="38738"/>
                </a:cubicBezTo>
                <a:cubicBezTo>
                  <a:pt x="11540" y="38738"/>
                  <a:pt x="10677" y="38825"/>
                  <a:pt x="9810" y="39007"/>
                </a:cubicBezTo>
                <a:cubicBezTo>
                  <a:pt x="7078" y="39606"/>
                  <a:pt x="4765" y="41042"/>
                  <a:pt x="3099" y="42986"/>
                </a:cubicBezTo>
                <a:cubicBezTo>
                  <a:pt x="3932" y="39699"/>
                  <a:pt x="4998" y="36830"/>
                  <a:pt x="6153" y="34332"/>
                </a:cubicBezTo>
                <a:cubicBezTo>
                  <a:pt x="6663" y="33177"/>
                  <a:pt x="7219" y="32018"/>
                  <a:pt x="7818" y="31000"/>
                </a:cubicBezTo>
                <a:cubicBezTo>
                  <a:pt x="9810" y="32944"/>
                  <a:pt x="12445" y="34287"/>
                  <a:pt x="15455" y="34565"/>
                </a:cubicBezTo>
                <a:cubicBezTo>
                  <a:pt x="15824" y="34597"/>
                  <a:pt x="16192" y="34613"/>
                  <a:pt x="16557" y="34613"/>
                </a:cubicBezTo>
                <a:cubicBezTo>
                  <a:pt x="19298" y="34613"/>
                  <a:pt x="21878" y="33710"/>
                  <a:pt x="23920" y="32159"/>
                </a:cubicBezTo>
                <a:cubicBezTo>
                  <a:pt x="21932" y="30030"/>
                  <a:pt x="19156" y="28594"/>
                  <a:pt x="16010" y="28317"/>
                </a:cubicBezTo>
                <a:cubicBezTo>
                  <a:pt x="15664" y="28289"/>
                  <a:pt x="15322" y="28275"/>
                  <a:pt x="14982" y="28275"/>
                </a:cubicBezTo>
                <a:cubicBezTo>
                  <a:pt x="12502" y="28275"/>
                  <a:pt x="10190" y="29000"/>
                  <a:pt x="8237" y="30260"/>
                </a:cubicBezTo>
                <a:cubicBezTo>
                  <a:pt x="9532" y="27902"/>
                  <a:pt x="10965" y="25866"/>
                  <a:pt x="12308" y="24152"/>
                </a:cubicBezTo>
                <a:cubicBezTo>
                  <a:pt x="12353" y="24060"/>
                  <a:pt x="12401" y="24015"/>
                  <a:pt x="12445" y="23967"/>
                </a:cubicBezTo>
                <a:cubicBezTo>
                  <a:pt x="12445" y="23923"/>
                  <a:pt x="12493" y="23923"/>
                  <a:pt x="12493" y="23923"/>
                </a:cubicBezTo>
                <a:lnTo>
                  <a:pt x="12493" y="23875"/>
                </a:lnTo>
                <a:cubicBezTo>
                  <a:pt x="13881" y="25170"/>
                  <a:pt x="15684" y="26003"/>
                  <a:pt x="17720" y="26096"/>
                </a:cubicBezTo>
                <a:cubicBezTo>
                  <a:pt x="17847" y="26101"/>
                  <a:pt x="17973" y="26104"/>
                  <a:pt x="18098" y="26104"/>
                </a:cubicBezTo>
                <a:cubicBezTo>
                  <a:pt x="20078" y="26104"/>
                  <a:pt x="21883" y="25424"/>
                  <a:pt x="23320" y="24293"/>
                </a:cubicBezTo>
                <a:cubicBezTo>
                  <a:pt x="21932" y="22905"/>
                  <a:pt x="20033" y="22024"/>
                  <a:pt x="17953" y="21932"/>
                </a:cubicBezTo>
                <a:cubicBezTo>
                  <a:pt x="17809" y="21924"/>
                  <a:pt x="17667" y="21921"/>
                  <a:pt x="17525" y="21921"/>
                </a:cubicBezTo>
                <a:cubicBezTo>
                  <a:pt x="15838" y="21921"/>
                  <a:pt x="14281" y="22422"/>
                  <a:pt x="13000" y="23275"/>
                </a:cubicBezTo>
                <a:cubicBezTo>
                  <a:pt x="15917" y="19711"/>
                  <a:pt x="18553" y="17538"/>
                  <a:pt x="19804" y="16564"/>
                </a:cubicBezTo>
                <a:cubicBezTo>
                  <a:pt x="21562" y="18833"/>
                  <a:pt x="24061" y="20543"/>
                  <a:pt x="27066" y="21147"/>
                </a:cubicBezTo>
                <a:cubicBezTo>
                  <a:pt x="27929" y="21327"/>
                  <a:pt x="28788" y="21414"/>
                  <a:pt x="29634" y="21414"/>
                </a:cubicBezTo>
                <a:cubicBezTo>
                  <a:pt x="31827" y="21414"/>
                  <a:pt x="33929" y="20827"/>
                  <a:pt x="35765" y="19759"/>
                </a:cubicBezTo>
                <a:cubicBezTo>
                  <a:pt x="34007" y="17445"/>
                  <a:pt x="31464" y="15687"/>
                  <a:pt x="28362" y="15039"/>
                </a:cubicBezTo>
                <a:cubicBezTo>
                  <a:pt x="27577" y="14854"/>
                  <a:pt x="26789" y="14806"/>
                  <a:pt x="26004" y="14762"/>
                </a:cubicBezTo>
                <a:cubicBezTo>
                  <a:pt x="26696" y="14392"/>
                  <a:pt x="27344" y="13929"/>
                  <a:pt x="27947" y="13418"/>
                </a:cubicBezTo>
                <a:cubicBezTo>
                  <a:pt x="30305" y="11338"/>
                  <a:pt x="31741" y="8562"/>
                  <a:pt x="32111" y="5645"/>
                </a:cubicBezTo>
                <a:cubicBezTo>
                  <a:pt x="29195" y="5645"/>
                  <a:pt x="26233" y="6618"/>
                  <a:pt x="23827" y="8699"/>
                </a:cubicBezTo>
                <a:cubicBezTo>
                  <a:pt x="23228" y="9209"/>
                  <a:pt x="22717" y="9765"/>
                  <a:pt x="22254" y="10364"/>
                </a:cubicBezTo>
                <a:cubicBezTo>
                  <a:pt x="22347" y="9624"/>
                  <a:pt x="22347" y="8839"/>
                  <a:pt x="22302" y="8051"/>
                </a:cubicBezTo>
                <a:cubicBezTo>
                  <a:pt x="22302" y="7636"/>
                  <a:pt x="22254" y="7266"/>
                  <a:pt x="22210" y="6848"/>
                </a:cubicBezTo>
                <a:cubicBezTo>
                  <a:pt x="21884" y="4997"/>
                  <a:pt x="21192" y="3287"/>
                  <a:pt x="20174" y="1806"/>
                </a:cubicBezTo>
                <a:cubicBezTo>
                  <a:pt x="19756" y="1159"/>
                  <a:pt x="19249" y="555"/>
                  <a:pt x="18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2">
  <p:cSld name="CUSTOM_13">
    <p:spTree>
      <p:nvGrpSpPr>
        <p:cNvPr id="1" name="Shape 257"/>
        <p:cNvGrpSpPr/>
        <p:nvPr/>
      </p:nvGrpSpPr>
      <p:grpSpPr>
        <a:xfrm>
          <a:off x="0" y="0"/>
          <a:ext cx="0" cy="0"/>
          <a:chOff x="0" y="0"/>
          <a:chExt cx="0" cy="0"/>
        </a:xfrm>
      </p:grpSpPr>
      <p:grpSp>
        <p:nvGrpSpPr>
          <p:cNvPr id="258" name="Google Shape;258;p29"/>
          <p:cNvGrpSpPr/>
          <p:nvPr/>
        </p:nvGrpSpPr>
        <p:grpSpPr>
          <a:xfrm>
            <a:off x="211" y="2468066"/>
            <a:ext cx="9144157" cy="2674842"/>
            <a:chOff x="211" y="2468066"/>
            <a:chExt cx="9144157" cy="2674842"/>
          </a:xfrm>
        </p:grpSpPr>
        <p:sp>
          <p:nvSpPr>
            <p:cNvPr id="259" name="Google Shape;259;p29"/>
            <p:cNvSpPr/>
            <p:nvPr/>
          </p:nvSpPr>
          <p:spPr>
            <a:xfrm>
              <a:off x="211" y="2468066"/>
              <a:ext cx="9144157" cy="2589077"/>
            </a:xfrm>
            <a:custGeom>
              <a:avLst/>
              <a:gdLst/>
              <a:ahLst/>
              <a:cxnLst/>
              <a:rect l="l" t="t" r="r" b="b"/>
              <a:pathLst>
                <a:path w="282860" h="80089" extrusionOk="0">
                  <a:moveTo>
                    <a:pt x="282859" y="0"/>
                  </a:moveTo>
                  <a:cubicBezTo>
                    <a:pt x="280047" y="1327"/>
                    <a:pt x="277222" y="2653"/>
                    <a:pt x="274078" y="3157"/>
                  </a:cubicBezTo>
                  <a:cubicBezTo>
                    <a:pt x="271253" y="3489"/>
                    <a:pt x="268441" y="3316"/>
                    <a:pt x="265788" y="3820"/>
                  </a:cubicBezTo>
                  <a:cubicBezTo>
                    <a:pt x="258161" y="5637"/>
                    <a:pt x="254514" y="13437"/>
                    <a:pt x="247377" y="16421"/>
                  </a:cubicBezTo>
                  <a:cubicBezTo>
                    <a:pt x="242403" y="18570"/>
                    <a:pt x="235944" y="18079"/>
                    <a:pt x="231792" y="21223"/>
                  </a:cubicBezTo>
                  <a:cubicBezTo>
                    <a:pt x="228144" y="24048"/>
                    <a:pt x="227322" y="28850"/>
                    <a:pt x="223833" y="31834"/>
                  </a:cubicBezTo>
                  <a:cubicBezTo>
                    <a:pt x="221353" y="33996"/>
                    <a:pt x="217705" y="34818"/>
                    <a:pt x="214058" y="34818"/>
                  </a:cubicBezTo>
                  <a:cubicBezTo>
                    <a:pt x="212400" y="34818"/>
                    <a:pt x="210569" y="34659"/>
                    <a:pt x="209084" y="34328"/>
                  </a:cubicBezTo>
                  <a:cubicBezTo>
                    <a:pt x="203778" y="33333"/>
                    <a:pt x="198963" y="31343"/>
                    <a:pt x="193830" y="30680"/>
                  </a:cubicBezTo>
                  <a:cubicBezTo>
                    <a:pt x="192331" y="30508"/>
                    <a:pt x="190845" y="30348"/>
                    <a:pt x="189347" y="30348"/>
                  </a:cubicBezTo>
                  <a:cubicBezTo>
                    <a:pt x="184041" y="30348"/>
                    <a:pt x="178735" y="31675"/>
                    <a:pt x="174265" y="34155"/>
                  </a:cubicBezTo>
                  <a:cubicBezTo>
                    <a:pt x="172103" y="35322"/>
                    <a:pt x="154701" y="47751"/>
                    <a:pt x="137285" y="62010"/>
                  </a:cubicBezTo>
                  <a:cubicBezTo>
                    <a:pt x="137285" y="62010"/>
                    <a:pt x="112255" y="43613"/>
                    <a:pt x="110425" y="42618"/>
                  </a:cubicBezTo>
                  <a:cubicBezTo>
                    <a:pt x="105955" y="40124"/>
                    <a:pt x="100649" y="38798"/>
                    <a:pt x="95343" y="38798"/>
                  </a:cubicBezTo>
                  <a:cubicBezTo>
                    <a:pt x="93845" y="38798"/>
                    <a:pt x="92518" y="38970"/>
                    <a:pt x="91033" y="39129"/>
                  </a:cubicBezTo>
                  <a:cubicBezTo>
                    <a:pt x="85727" y="39965"/>
                    <a:pt x="80912" y="41955"/>
                    <a:pt x="75779" y="42777"/>
                  </a:cubicBezTo>
                  <a:cubicBezTo>
                    <a:pt x="74121" y="43108"/>
                    <a:pt x="72463" y="43281"/>
                    <a:pt x="70632" y="43281"/>
                  </a:cubicBezTo>
                  <a:cubicBezTo>
                    <a:pt x="66985" y="43281"/>
                    <a:pt x="63337" y="42445"/>
                    <a:pt x="60857" y="40296"/>
                  </a:cubicBezTo>
                  <a:cubicBezTo>
                    <a:pt x="57368" y="37312"/>
                    <a:pt x="56705" y="32497"/>
                    <a:pt x="53057" y="29685"/>
                  </a:cubicBezTo>
                  <a:cubicBezTo>
                    <a:pt x="48746" y="26528"/>
                    <a:pt x="42287" y="27032"/>
                    <a:pt x="37313" y="24870"/>
                  </a:cubicBezTo>
                  <a:cubicBezTo>
                    <a:pt x="30177" y="21886"/>
                    <a:pt x="26701" y="14100"/>
                    <a:pt x="18902" y="12442"/>
                  </a:cubicBezTo>
                  <a:cubicBezTo>
                    <a:pt x="16249" y="11779"/>
                    <a:pt x="13437" y="12110"/>
                    <a:pt x="10784" y="11606"/>
                  </a:cubicBezTo>
                  <a:cubicBezTo>
                    <a:pt x="6805" y="11115"/>
                    <a:pt x="3317" y="9285"/>
                    <a:pt x="1" y="7468"/>
                  </a:cubicBezTo>
                  <a:lnTo>
                    <a:pt x="1" y="31171"/>
                  </a:lnTo>
                  <a:cubicBezTo>
                    <a:pt x="6633" y="33664"/>
                    <a:pt x="10453" y="40456"/>
                    <a:pt x="17416" y="43108"/>
                  </a:cubicBezTo>
                  <a:cubicBezTo>
                    <a:pt x="22881" y="45098"/>
                    <a:pt x="29845" y="44607"/>
                    <a:pt x="34328" y="47923"/>
                  </a:cubicBezTo>
                  <a:cubicBezTo>
                    <a:pt x="38308" y="50735"/>
                    <a:pt x="38971" y="55550"/>
                    <a:pt x="42778" y="58362"/>
                  </a:cubicBezTo>
                  <a:cubicBezTo>
                    <a:pt x="45603" y="60683"/>
                    <a:pt x="49410" y="61519"/>
                    <a:pt x="53389" y="61519"/>
                  </a:cubicBezTo>
                  <a:cubicBezTo>
                    <a:pt x="55219" y="61519"/>
                    <a:pt x="57037" y="61347"/>
                    <a:pt x="58867" y="61015"/>
                  </a:cubicBezTo>
                  <a:cubicBezTo>
                    <a:pt x="64332" y="60020"/>
                    <a:pt x="69637" y="58031"/>
                    <a:pt x="75275" y="57208"/>
                  </a:cubicBezTo>
                  <a:cubicBezTo>
                    <a:pt x="76774" y="57036"/>
                    <a:pt x="78432" y="57036"/>
                    <a:pt x="80090" y="57036"/>
                  </a:cubicBezTo>
                  <a:cubicBezTo>
                    <a:pt x="85727" y="57036"/>
                    <a:pt x="91364" y="58203"/>
                    <a:pt x="96166" y="60683"/>
                  </a:cubicBezTo>
                  <a:cubicBezTo>
                    <a:pt x="98155" y="61678"/>
                    <a:pt x="125188" y="80089"/>
                    <a:pt x="125188" y="80089"/>
                  </a:cubicBezTo>
                  <a:cubicBezTo>
                    <a:pt x="143917" y="65830"/>
                    <a:pt x="162659" y="53388"/>
                    <a:pt x="165140" y="52234"/>
                  </a:cubicBezTo>
                  <a:cubicBezTo>
                    <a:pt x="169954" y="49741"/>
                    <a:pt x="175592" y="48414"/>
                    <a:pt x="181229" y="48414"/>
                  </a:cubicBezTo>
                  <a:cubicBezTo>
                    <a:pt x="182887" y="48414"/>
                    <a:pt x="184545" y="48587"/>
                    <a:pt x="186031" y="48746"/>
                  </a:cubicBezTo>
                  <a:cubicBezTo>
                    <a:pt x="191668" y="49581"/>
                    <a:pt x="196974" y="51571"/>
                    <a:pt x="202452" y="52566"/>
                  </a:cubicBezTo>
                  <a:cubicBezTo>
                    <a:pt x="204269" y="52725"/>
                    <a:pt x="206099" y="52897"/>
                    <a:pt x="207916" y="52897"/>
                  </a:cubicBezTo>
                  <a:cubicBezTo>
                    <a:pt x="211896" y="52897"/>
                    <a:pt x="215875" y="52062"/>
                    <a:pt x="218528" y="49913"/>
                  </a:cubicBezTo>
                  <a:cubicBezTo>
                    <a:pt x="222348" y="46929"/>
                    <a:pt x="223011" y="42114"/>
                    <a:pt x="226990" y="39302"/>
                  </a:cubicBezTo>
                  <a:cubicBezTo>
                    <a:pt x="231460" y="36145"/>
                    <a:pt x="238424" y="36649"/>
                    <a:pt x="243902" y="34487"/>
                  </a:cubicBezTo>
                  <a:cubicBezTo>
                    <a:pt x="251529" y="31502"/>
                    <a:pt x="255508" y="23716"/>
                    <a:pt x="263626" y="22058"/>
                  </a:cubicBezTo>
                  <a:cubicBezTo>
                    <a:pt x="266610" y="21395"/>
                    <a:pt x="269595" y="21727"/>
                    <a:pt x="272579" y="21395"/>
                  </a:cubicBezTo>
                  <a:cubicBezTo>
                    <a:pt x="276399" y="20891"/>
                    <a:pt x="279715" y="19233"/>
                    <a:pt x="282859" y="17747"/>
                  </a:cubicBezTo>
                  <a:lnTo>
                    <a:pt x="2828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29"/>
            <p:cNvSpPr/>
            <p:nvPr/>
          </p:nvSpPr>
          <p:spPr>
            <a:xfrm>
              <a:off x="211" y="3041782"/>
              <a:ext cx="9144157" cy="2101126"/>
            </a:xfrm>
            <a:custGeom>
              <a:avLst/>
              <a:gdLst/>
              <a:ahLst/>
              <a:cxnLst/>
              <a:rect l="l" t="t" r="r" b="b"/>
              <a:pathLst>
                <a:path w="282860" h="64995" extrusionOk="0">
                  <a:moveTo>
                    <a:pt x="282859" y="0"/>
                  </a:moveTo>
                  <a:cubicBezTo>
                    <a:pt x="279715" y="1486"/>
                    <a:pt x="276399" y="3144"/>
                    <a:pt x="272579" y="3648"/>
                  </a:cubicBezTo>
                  <a:cubicBezTo>
                    <a:pt x="269595" y="3980"/>
                    <a:pt x="266610" y="3648"/>
                    <a:pt x="263626" y="4311"/>
                  </a:cubicBezTo>
                  <a:cubicBezTo>
                    <a:pt x="255508" y="5969"/>
                    <a:pt x="251529" y="13755"/>
                    <a:pt x="243902" y="16740"/>
                  </a:cubicBezTo>
                  <a:cubicBezTo>
                    <a:pt x="238424" y="18902"/>
                    <a:pt x="231460" y="18398"/>
                    <a:pt x="226990" y="21555"/>
                  </a:cubicBezTo>
                  <a:cubicBezTo>
                    <a:pt x="223011" y="24367"/>
                    <a:pt x="222348" y="29182"/>
                    <a:pt x="218528" y="32166"/>
                  </a:cubicBezTo>
                  <a:cubicBezTo>
                    <a:pt x="215875" y="34315"/>
                    <a:pt x="211896" y="35150"/>
                    <a:pt x="207916" y="35150"/>
                  </a:cubicBezTo>
                  <a:cubicBezTo>
                    <a:pt x="206099" y="35150"/>
                    <a:pt x="204269" y="34978"/>
                    <a:pt x="202452" y="34819"/>
                  </a:cubicBezTo>
                  <a:cubicBezTo>
                    <a:pt x="196974" y="33824"/>
                    <a:pt x="191668" y="31834"/>
                    <a:pt x="186031" y="30999"/>
                  </a:cubicBezTo>
                  <a:cubicBezTo>
                    <a:pt x="184545" y="30840"/>
                    <a:pt x="182887" y="30667"/>
                    <a:pt x="181229" y="30667"/>
                  </a:cubicBezTo>
                  <a:cubicBezTo>
                    <a:pt x="175592" y="30667"/>
                    <a:pt x="169954" y="31994"/>
                    <a:pt x="165140" y="34487"/>
                  </a:cubicBezTo>
                  <a:cubicBezTo>
                    <a:pt x="162659" y="35641"/>
                    <a:pt x="143917" y="48083"/>
                    <a:pt x="125188" y="62342"/>
                  </a:cubicBezTo>
                  <a:cubicBezTo>
                    <a:pt x="125188" y="62342"/>
                    <a:pt x="98155" y="43931"/>
                    <a:pt x="96166" y="42936"/>
                  </a:cubicBezTo>
                  <a:cubicBezTo>
                    <a:pt x="91364" y="40456"/>
                    <a:pt x="85727" y="39289"/>
                    <a:pt x="80090" y="39289"/>
                  </a:cubicBezTo>
                  <a:cubicBezTo>
                    <a:pt x="78432" y="39289"/>
                    <a:pt x="76774" y="39289"/>
                    <a:pt x="75275" y="39461"/>
                  </a:cubicBezTo>
                  <a:cubicBezTo>
                    <a:pt x="69637" y="40284"/>
                    <a:pt x="64332" y="42273"/>
                    <a:pt x="58867" y="43268"/>
                  </a:cubicBezTo>
                  <a:cubicBezTo>
                    <a:pt x="57037" y="43600"/>
                    <a:pt x="55219" y="43772"/>
                    <a:pt x="53389" y="43772"/>
                  </a:cubicBezTo>
                  <a:cubicBezTo>
                    <a:pt x="49410" y="43772"/>
                    <a:pt x="45603" y="42936"/>
                    <a:pt x="42778" y="40615"/>
                  </a:cubicBezTo>
                  <a:cubicBezTo>
                    <a:pt x="38971" y="37803"/>
                    <a:pt x="38308" y="32988"/>
                    <a:pt x="34328" y="30176"/>
                  </a:cubicBezTo>
                  <a:cubicBezTo>
                    <a:pt x="29845" y="26860"/>
                    <a:pt x="22881" y="27351"/>
                    <a:pt x="17416" y="25361"/>
                  </a:cubicBezTo>
                  <a:cubicBezTo>
                    <a:pt x="10453" y="22709"/>
                    <a:pt x="6633" y="15917"/>
                    <a:pt x="1" y="13424"/>
                  </a:cubicBezTo>
                  <a:lnTo>
                    <a:pt x="1" y="64995"/>
                  </a:lnTo>
                  <a:lnTo>
                    <a:pt x="282859" y="64995"/>
                  </a:lnTo>
                  <a:lnTo>
                    <a:pt x="2828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1" name="Google Shape;261;p29"/>
          <p:cNvSpPr/>
          <p:nvPr/>
        </p:nvSpPr>
        <p:spPr>
          <a:xfrm flipH="1">
            <a:off x="8467188" y="2875625"/>
            <a:ext cx="894125" cy="2448850"/>
          </a:xfrm>
          <a:custGeom>
            <a:avLst/>
            <a:gdLst/>
            <a:ahLst/>
            <a:cxnLst/>
            <a:rect l="l" t="t" r="r" b="b"/>
            <a:pathLst>
              <a:path w="35765" h="97954" extrusionOk="0">
                <a:moveTo>
                  <a:pt x="18693" y="0"/>
                </a:moveTo>
                <a:cubicBezTo>
                  <a:pt x="18693" y="48"/>
                  <a:pt x="18693" y="48"/>
                  <a:pt x="18645" y="48"/>
                </a:cubicBezTo>
                <a:cubicBezTo>
                  <a:pt x="18601" y="141"/>
                  <a:pt x="18553" y="233"/>
                  <a:pt x="18460" y="326"/>
                </a:cubicBezTo>
                <a:cubicBezTo>
                  <a:pt x="18368" y="463"/>
                  <a:pt x="18323" y="555"/>
                  <a:pt x="18231" y="648"/>
                </a:cubicBezTo>
                <a:cubicBezTo>
                  <a:pt x="18183" y="696"/>
                  <a:pt x="18183" y="740"/>
                  <a:pt x="18138" y="788"/>
                </a:cubicBezTo>
                <a:cubicBezTo>
                  <a:pt x="18090" y="881"/>
                  <a:pt x="17998" y="974"/>
                  <a:pt x="17953" y="1066"/>
                </a:cubicBezTo>
                <a:cubicBezTo>
                  <a:pt x="17905" y="1159"/>
                  <a:pt x="17861" y="1203"/>
                  <a:pt x="17861" y="1251"/>
                </a:cubicBezTo>
                <a:cubicBezTo>
                  <a:pt x="17812" y="1344"/>
                  <a:pt x="17720" y="1436"/>
                  <a:pt x="17676" y="1529"/>
                </a:cubicBezTo>
                <a:cubicBezTo>
                  <a:pt x="17627" y="1573"/>
                  <a:pt x="17627" y="1666"/>
                  <a:pt x="17583" y="1714"/>
                </a:cubicBezTo>
                <a:lnTo>
                  <a:pt x="17442" y="1991"/>
                </a:lnTo>
                <a:cubicBezTo>
                  <a:pt x="17398" y="2084"/>
                  <a:pt x="17350" y="2128"/>
                  <a:pt x="17305" y="2221"/>
                </a:cubicBezTo>
                <a:cubicBezTo>
                  <a:pt x="17257" y="2313"/>
                  <a:pt x="17213" y="2406"/>
                  <a:pt x="17213" y="2499"/>
                </a:cubicBezTo>
                <a:cubicBezTo>
                  <a:pt x="17165" y="2547"/>
                  <a:pt x="17120" y="2639"/>
                  <a:pt x="17072" y="2684"/>
                </a:cubicBezTo>
                <a:cubicBezTo>
                  <a:pt x="17072" y="2776"/>
                  <a:pt x="17028" y="2869"/>
                  <a:pt x="16980" y="2961"/>
                </a:cubicBezTo>
                <a:cubicBezTo>
                  <a:pt x="16935" y="3054"/>
                  <a:pt x="16935" y="3102"/>
                  <a:pt x="16887" y="3194"/>
                </a:cubicBezTo>
                <a:cubicBezTo>
                  <a:pt x="16843" y="3287"/>
                  <a:pt x="16795" y="3379"/>
                  <a:pt x="16795" y="3472"/>
                </a:cubicBezTo>
                <a:cubicBezTo>
                  <a:pt x="16750" y="3565"/>
                  <a:pt x="16702" y="3657"/>
                  <a:pt x="16702" y="3702"/>
                </a:cubicBezTo>
                <a:cubicBezTo>
                  <a:pt x="16658" y="3794"/>
                  <a:pt x="16658" y="3887"/>
                  <a:pt x="16609" y="3979"/>
                </a:cubicBezTo>
                <a:cubicBezTo>
                  <a:pt x="16565" y="4072"/>
                  <a:pt x="16565" y="4164"/>
                  <a:pt x="16517" y="4257"/>
                </a:cubicBezTo>
                <a:cubicBezTo>
                  <a:pt x="16517" y="4349"/>
                  <a:pt x="16473" y="4442"/>
                  <a:pt x="16473" y="4490"/>
                </a:cubicBezTo>
                <a:cubicBezTo>
                  <a:pt x="16424" y="4582"/>
                  <a:pt x="16424" y="4675"/>
                  <a:pt x="16380" y="4768"/>
                </a:cubicBezTo>
                <a:cubicBezTo>
                  <a:pt x="16380" y="4860"/>
                  <a:pt x="16332" y="4953"/>
                  <a:pt x="16332" y="5045"/>
                </a:cubicBezTo>
                <a:cubicBezTo>
                  <a:pt x="16287" y="5138"/>
                  <a:pt x="16287" y="5230"/>
                  <a:pt x="16287" y="5323"/>
                </a:cubicBezTo>
                <a:cubicBezTo>
                  <a:pt x="16239" y="5415"/>
                  <a:pt x="16239" y="5508"/>
                  <a:pt x="16239" y="5600"/>
                </a:cubicBezTo>
                <a:cubicBezTo>
                  <a:pt x="16195" y="5693"/>
                  <a:pt x="16195" y="5785"/>
                  <a:pt x="16195" y="5878"/>
                </a:cubicBezTo>
                <a:cubicBezTo>
                  <a:pt x="16147" y="5971"/>
                  <a:pt x="16147" y="6063"/>
                  <a:pt x="16147" y="6156"/>
                </a:cubicBezTo>
                <a:cubicBezTo>
                  <a:pt x="16147" y="6248"/>
                  <a:pt x="16102" y="6341"/>
                  <a:pt x="16102" y="6433"/>
                </a:cubicBezTo>
                <a:lnTo>
                  <a:pt x="16102" y="6711"/>
                </a:lnTo>
                <a:cubicBezTo>
                  <a:pt x="16054" y="6803"/>
                  <a:pt x="16054" y="6896"/>
                  <a:pt x="16054" y="6988"/>
                </a:cubicBezTo>
                <a:lnTo>
                  <a:pt x="16054" y="7266"/>
                </a:lnTo>
                <a:lnTo>
                  <a:pt x="16054" y="7588"/>
                </a:lnTo>
                <a:lnTo>
                  <a:pt x="16054" y="7821"/>
                </a:lnTo>
                <a:lnTo>
                  <a:pt x="16054" y="8284"/>
                </a:lnTo>
                <a:lnTo>
                  <a:pt x="16054" y="8421"/>
                </a:lnTo>
                <a:cubicBezTo>
                  <a:pt x="16147" y="9857"/>
                  <a:pt x="16473" y="11197"/>
                  <a:pt x="17028" y="12448"/>
                </a:cubicBezTo>
                <a:cubicBezTo>
                  <a:pt x="17535" y="13744"/>
                  <a:pt x="18323" y="14899"/>
                  <a:pt x="19249" y="15917"/>
                </a:cubicBezTo>
                <a:cubicBezTo>
                  <a:pt x="18323" y="16612"/>
                  <a:pt x="16750" y="17908"/>
                  <a:pt x="14899" y="19803"/>
                </a:cubicBezTo>
                <a:cubicBezTo>
                  <a:pt x="14481" y="20266"/>
                  <a:pt x="14018" y="20777"/>
                  <a:pt x="13556" y="21284"/>
                </a:cubicBezTo>
                <a:lnTo>
                  <a:pt x="12864" y="22117"/>
                </a:lnTo>
                <a:cubicBezTo>
                  <a:pt x="12723" y="22302"/>
                  <a:pt x="12538" y="22442"/>
                  <a:pt x="12401" y="22627"/>
                </a:cubicBezTo>
                <a:cubicBezTo>
                  <a:pt x="12260" y="22857"/>
                  <a:pt x="12075" y="23042"/>
                  <a:pt x="11938" y="23275"/>
                </a:cubicBezTo>
                <a:cubicBezTo>
                  <a:pt x="10507" y="25027"/>
                  <a:pt x="8988" y="27238"/>
                  <a:pt x="7512" y="29770"/>
                </a:cubicBezTo>
                <a:lnTo>
                  <a:pt x="7512" y="29770"/>
                </a:lnTo>
                <a:cubicBezTo>
                  <a:pt x="7560" y="29562"/>
                  <a:pt x="7638" y="29357"/>
                  <a:pt x="7681" y="29149"/>
                </a:cubicBezTo>
                <a:cubicBezTo>
                  <a:pt x="8374" y="26792"/>
                  <a:pt x="8329" y="24201"/>
                  <a:pt x="7448" y="21746"/>
                </a:cubicBezTo>
                <a:cubicBezTo>
                  <a:pt x="6430" y="18785"/>
                  <a:pt x="4350" y="16427"/>
                  <a:pt x="1803" y="15039"/>
                </a:cubicBezTo>
                <a:cubicBezTo>
                  <a:pt x="1803" y="15039"/>
                  <a:pt x="1759" y="15084"/>
                  <a:pt x="1759" y="15132"/>
                </a:cubicBezTo>
                <a:cubicBezTo>
                  <a:pt x="693" y="17815"/>
                  <a:pt x="508" y="20869"/>
                  <a:pt x="1574" y="23830"/>
                </a:cubicBezTo>
                <a:cubicBezTo>
                  <a:pt x="2544" y="26607"/>
                  <a:pt x="4443" y="28827"/>
                  <a:pt x="6756" y="30260"/>
                </a:cubicBezTo>
                <a:cubicBezTo>
                  <a:pt x="6893" y="30352"/>
                  <a:pt x="6986" y="30401"/>
                  <a:pt x="7126" y="30493"/>
                </a:cubicBezTo>
                <a:cubicBezTo>
                  <a:pt x="7078" y="30538"/>
                  <a:pt x="7078" y="30586"/>
                  <a:pt x="7034" y="30678"/>
                </a:cubicBezTo>
                <a:cubicBezTo>
                  <a:pt x="6478" y="31696"/>
                  <a:pt x="5923" y="32758"/>
                  <a:pt x="5412" y="33917"/>
                </a:cubicBezTo>
                <a:cubicBezTo>
                  <a:pt x="1988" y="41413"/>
                  <a:pt x="278" y="49741"/>
                  <a:pt x="278" y="58717"/>
                </a:cubicBezTo>
                <a:cubicBezTo>
                  <a:pt x="278" y="75789"/>
                  <a:pt x="6245" y="89995"/>
                  <a:pt x="9347" y="97953"/>
                </a:cubicBezTo>
                <a:lnTo>
                  <a:pt x="9069" y="94900"/>
                </a:lnTo>
                <a:cubicBezTo>
                  <a:pt x="1" y="72690"/>
                  <a:pt x="1" y="55893"/>
                  <a:pt x="2821" y="44004"/>
                </a:cubicBezTo>
                <a:lnTo>
                  <a:pt x="2821" y="44004"/>
                </a:lnTo>
                <a:cubicBezTo>
                  <a:pt x="4562" y="44906"/>
                  <a:pt x="6483" y="45405"/>
                  <a:pt x="8490" y="45405"/>
                </a:cubicBezTo>
                <a:cubicBezTo>
                  <a:pt x="9363" y="45405"/>
                  <a:pt x="10252" y="45311"/>
                  <a:pt x="11150" y="45114"/>
                </a:cubicBezTo>
                <a:cubicBezTo>
                  <a:pt x="14203" y="44466"/>
                  <a:pt x="16795" y="42708"/>
                  <a:pt x="18508" y="40347"/>
                </a:cubicBezTo>
                <a:cubicBezTo>
                  <a:pt x="16674" y="39315"/>
                  <a:pt x="14577" y="38738"/>
                  <a:pt x="12390" y="38738"/>
                </a:cubicBezTo>
                <a:cubicBezTo>
                  <a:pt x="11540" y="38738"/>
                  <a:pt x="10677" y="38825"/>
                  <a:pt x="9810" y="39007"/>
                </a:cubicBezTo>
                <a:cubicBezTo>
                  <a:pt x="7078" y="39606"/>
                  <a:pt x="4765" y="41042"/>
                  <a:pt x="3099" y="42986"/>
                </a:cubicBezTo>
                <a:cubicBezTo>
                  <a:pt x="3932" y="39699"/>
                  <a:pt x="4998" y="36830"/>
                  <a:pt x="6153" y="34332"/>
                </a:cubicBezTo>
                <a:cubicBezTo>
                  <a:pt x="6663" y="33177"/>
                  <a:pt x="7219" y="32018"/>
                  <a:pt x="7818" y="31000"/>
                </a:cubicBezTo>
                <a:cubicBezTo>
                  <a:pt x="9810" y="32944"/>
                  <a:pt x="12445" y="34287"/>
                  <a:pt x="15455" y="34565"/>
                </a:cubicBezTo>
                <a:cubicBezTo>
                  <a:pt x="15824" y="34597"/>
                  <a:pt x="16192" y="34613"/>
                  <a:pt x="16557" y="34613"/>
                </a:cubicBezTo>
                <a:cubicBezTo>
                  <a:pt x="19298" y="34613"/>
                  <a:pt x="21878" y="33710"/>
                  <a:pt x="23920" y="32159"/>
                </a:cubicBezTo>
                <a:cubicBezTo>
                  <a:pt x="21932" y="30030"/>
                  <a:pt x="19156" y="28594"/>
                  <a:pt x="16010" y="28317"/>
                </a:cubicBezTo>
                <a:cubicBezTo>
                  <a:pt x="15664" y="28289"/>
                  <a:pt x="15322" y="28275"/>
                  <a:pt x="14982" y="28275"/>
                </a:cubicBezTo>
                <a:cubicBezTo>
                  <a:pt x="12502" y="28275"/>
                  <a:pt x="10190" y="29000"/>
                  <a:pt x="8237" y="30260"/>
                </a:cubicBezTo>
                <a:cubicBezTo>
                  <a:pt x="9532" y="27902"/>
                  <a:pt x="10965" y="25866"/>
                  <a:pt x="12308" y="24152"/>
                </a:cubicBezTo>
                <a:cubicBezTo>
                  <a:pt x="12353" y="24060"/>
                  <a:pt x="12401" y="24015"/>
                  <a:pt x="12445" y="23967"/>
                </a:cubicBezTo>
                <a:cubicBezTo>
                  <a:pt x="12445" y="23923"/>
                  <a:pt x="12493" y="23923"/>
                  <a:pt x="12493" y="23923"/>
                </a:cubicBezTo>
                <a:lnTo>
                  <a:pt x="12493" y="23875"/>
                </a:lnTo>
                <a:cubicBezTo>
                  <a:pt x="13881" y="25170"/>
                  <a:pt x="15684" y="26003"/>
                  <a:pt x="17720" y="26096"/>
                </a:cubicBezTo>
                <a:cubicBezTo>
                  <a:pt x="17847" y="26101"/>
                  <a:pt x="17973" y="26104"/>
                  <a:pt x="18098" y="26104"/>
                </a:cubicBezTo>
                <a:cubicBezTo>
                  <a:pt x="20078" y="26104"/>
                  <a:pt x="21883" y="25424"/>
                  <a:pt x="23320" y="24293"/>
                </a:cubicBezTo>
                <a:cubicBezTo>
                  <a:pt x="21932" y="22905"/>
                  <a:pt x="20033" y="22024"/>
                  <a:pt x="17953" y="21932"/>
                </a:cubicBezTo>
                <a:cubicBezTo>
                  <a:pt x="17809" y="21924"/>
                  <a:pt x="17667" y="21921"/>
                  <a:pt x="17525" y="21921"/>
                </a:cubicBezTo>
                <a:cubicBezTo>
                  <a:pt x="15838" y="21921"/>
                  <a:pt x="14281" y="22422"/>
                  <a:pt x="13000" y="23275"/>
                </a:cubicBezTo>
                <a:cubicBezTo>
                  <a:pt x="15917" y="19711"/>
                  <a:pt x="18553" y="17538"/>
                  <a:pt x="19804" y="16564"/>
                </a:cubicBezTo>
                <a:cubicBezTo>
                  <a:pt x="21562" y="18833"/>
                  <a:pt x="24061" y="20543"/>
                  <a:pt x="27066" y="21147"/>
                </a:cubicBezTo>
                <a:cubicBezTo>
                  <a:pt x="27929" y="21327"/>
                  <a:pt x="28788" y="21414"/>
                  <a:pt x="29634" y="21414"/>
                </a:cubicBezTo>
                <a:cubicBezTo>
                  <a:pt x="31827" y="21414"/>
                  <a:pt x="33929" y="20827"/>
                  <a:pt x="35765" y="19759"/>
                </a:cubicBezTo>
                <a:cubicBezTo>
                  <a:pt x="34007" y="17445"/>
                  <a:pt x="31464" y="15687"/>
                  <a:pt x="28362" y="15039"/>
                </a:cubicBezTo>
                <a:cubicBezTo>
                  <a:pt x="27577" y="14854"/>
                  <a:pt x="26789" y="14806"/>
                  <a:pt x="26004" y="14762"/>
                </a:cubicBezTo>
                <a:cubicBezTo>
                  <a:pt x="26696" y="14392"/>
                  <a:pt x="27344" y="13929"/>
                  <a:pt x="27947" y="13418"/>
                </a:cubicBezTo>
                <a:cubicBezTo>
                  <a:pt x="30305" y="11338"/>
                  <a:pt x="31741" y="8562"/>
                  <a:pt x="32111" y="5645"/>
                </a:cubicBezTo>
                <a:cubicBezTo>
                  <a:pt x="29195" y="5645"/>
                  <a:pt x="26233" y="6618"/>
                  <a:pt x="23827" y="8699"/>
                </a:cubicBezTo>
                <a:cubicBezTo>
                  <a:pt x="23228" y="9209"/>
                  <a:pt x="22717" y="9765"/>
                  <a:pt x="22254" y="10364"/>
                </a:cubicBezTo>
                <a:cubicBezTo>
                  <a:pt x="22347" y="9624"/>
                  <a:pt x="22347" y="8839"/>
                  <a:pt x="22302" y="8051"/>
                </a:cubicBezTo>
                <a:cubicBezTo>
                  <a:pt x="22302" y="7636"/>
                  <a:pt x="22254" y="7266"/>
                  <a:pt x="22210" y="6848"/>
                </a:cubicBezTo>
                <a:cubicBezTo>
                  <a:pt x="21884" y="4997"/>
                  <a:pt x="21192" y="3287"/>
                  <a:pt x="20174" y="1806"/>
                </a:cubicBezTo>
                <a:cubicBezTo>
                  <a:pt x="19756" y="1159"/>
                  <a:pt x="19249" y="555"/>
                  <a:pt x="18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29"/>
          <p:cNvSpPr txBox="1">
            <a:spLocks noGrp="1"/>
          </p:cNvSpPr>
          <p:nvPr>
            <p:ph type="body" idx="1"/>
          </p:nvPr>
        </p:nvSpPr>
        <p:spPr>
          <a:xfrm>
            <a:off x="713225" y="1397937"/>
            <a:ext cx="4525500" cy="27168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SzPts val="1100"/>
              <a:buFont typeface="Roboto Slab Light"/>
              <a:buChar char="●"/>
              <a:defRPr sz="1400"/>
            </a:lvl1pPr>
            <a:lvl2pPr marL="914400" lvl="1" indent="-298450" rtl="0">
              <a:spcBef>
                <a:spcPts val="0"/>
              </a:spcBef>
              <a:spcAft>
                <a:spcPts val="0"/>
              </a:spcAft>
              <a:buSzPts val="1100"/>
              <a:buFont typeface="Roboto Slab Light"/>
              <a:buChar char="○"/>
              <a:defRPr sz="1200"/>
            </a:lvl2pPr>
            <a:lvl3pPr marL="1371600" lvl="2" indent="-298450" rtl="0">
              <a:spcBef>
                <a:spcPts val="1600"/>
              </a:spcBef>
              <a:spcAft>
                <a:spcPts val="0"/>
              </a:spcAft>
              <a:buSzPts val="1100"/>
              <a:buFont typeface="Roboto Slab Light"/>
              <a:buChar char="■"/>
              <a:defRPr sz="1200"/>
            </a:lvl3pPr>
            <a:lvl4pPr marL="1828800" lvl="3" indent="-298450" rtl="0">
              <a:spcBef>
                <a:spcPts val="1600"/>
              </a:spcBef>
              <a:spcAft>
                <a:spcPts val="0"/>
              </a:spcAft>
              <a:buSzPts val="1100"/>
              <a:buFont typeface="Roboto Slab Light"/>
              <a:buChar char="●"/>
              <a:defRPr sz="1200"/>
            </a:lvl4pPr>
            <a:lvl5pPr marL="2286000" lvl="4" indent="-298450" rtl="0">
              <a:spcBef>
                <a:spcPts val="1600"/>
              </a:spcBef>
              <a:spcAft>
                <a:spcPts val="0"/>
              </a:spcAft>
              <a:buSzPts val="1100"/>
              <a:buFont typeface="Roboto Slab Light"/>
              <a:buChar char="○"/>
              <a:defRPr sz="1200"/>
            </a:lvl5pPr>
            <a:lvl6pPr marL="2743200" lvl="5" indent="-298450" rtl="0">
              <a:spcBef>
                <a:spcPts val="1600"/>
              </a:spcBef>
              <a:spcAft>
                <a:spcPts val="0"/>
              </a:spcAft>
              <a:buSzPts val="1100"/>
              <a:buFont typeface="Roboto Slab Light"/>
              <a:buChar char="■"/>
              <a:defRPr sz="1200"/>
            </a:lvl6pPr>
            <a:lvl7pPr marL="3200400" lvl="6" indent="-298450" rtl="0">
              <a:spcBef>
                <a:spcPts val="1600"/>
              </a:spcBef>
              <a:spcAft>
                <a:spcPts val="0"/>
              </a:spcAft>
              <a:buSzPts val="1100"/>
              <a:buFont typeface="Roboto Slab Light"/>
              <a:buChar char="●"/>
              <a:defRPr sz="1200"/>
            </a:lvl7pPr>
            <a:lvl8pPr marL="3657600" lvl="7" indent="-298450" rtl="0">
              <a:spcBef>
                <a:spcPts val="1600"/>
              </a:spcBef>
              <a:spcAft>
                <a:spcPts val="0"/>
              </a:spcAft>
              <a:buSzPts val="1100"/>
              <a:buFont typeface="Roboto Slab Light"/>
              <a:buChar char="○"/>
              <a:defRPr sz="1200"/>
            </a:lvl8pPr>
            <a:lvl9pPr marL="4114800" lvl="8" indent="-298450" rtl="0">
              <a:spcBef>
                <a:spcPts val="1600"/>
              </a:spcBef>
              <a:spcAft>
                <a:spcPts val="1600"/>
              </a:spcAft>
              <a:buSzPts val="1100"/>
              <a:buFont typeface="Roboto Slab Light"/>
              <a:buChar char="■"/>
              <a:defRPr sz="1200"/>
            </a:lvl9pPr>
          </a:lstStyle>
          <a:p>
            <a:endParaRPr/>
          </a:p>
        </p:txBody>
      </p:sp>
      <p:sp>
        <p:nvSpPr>
          <p:cNvPr id="263" name="Google Shape;263;p29"/>
          <p:cNvSpPr txBox="1">
            <a:spLocks noGrp="1"/>
          </p:cNvSpPr>
          <p:nvPr>
            <p:ph type="title"/>
          </p:nvPr>
        </p:nvSpPr>
        <p:spPr>
          <a:xfrm>
            <a:off x="685800" y="533400"/>
            <a:ext cx="7772400" cy="30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4" name="Google Shape;264;p29"/>
          <p:cNvSpPr/>
          <p:nvPr/>
        </p:nvSpPr>
        <p:spPr>
          <a:xfrm>
            <a:off x="-219612" y="2875625"/>
            <a:ext cx="894125" cy="2448850"/>
          </a:xfrm>
          <a:custGeom>
            <a:avLst/>
            <a:gdLst/>
            <a:ahLst/>
            <a:cxnLst/>
            <a:rect l="l" t="t" r="r" b="b"/>
            <a:pathLst>
              <a:path w="35765" h="97954" extrusionOk="0">
                <a:moveTo>
                  <a:pt x="18693" y="0"/>
                </a:moveTo>
                <a:cubicBezTo>
                  <a:pt x="18693" y="48"/>
                  <a:pt x="18693" y="48"/>
                  <a:pt x="18645" y="48"/>
                </a:cubicBezTo>
                <a:cubicBezTo>
                  <a:pt x="18601" y="141"/>
                  <a:pt x="18553" y="233"/>
                  <a:pt x="18460" y="326"/>
                </a:cubicBezTo>
                <a:cubicBezTo>
                  <a:pt x="18368" y="463"/>
                  <a:pt x="18323" y="555"/>
                  <a:pt x="18231" y="648"/>
                </a:cubicBezTo>
                <a:cubicBezTo>
                  <a:pt x="18183" y="696"/>
                  <a:pt x="18183" y="740"/>
                  <a:pt x="18138" y="788"/>
                </a:cubicBezTo>
                <a:cubicBezTo>
                  <a:pt x="18090" y="881"/>
                  <a:pt x="17998" y="974"/>
                  <a:pt x="17953" y="1066"/>
                </a:cubicBezTo>
                <a:cubicBezTo>
                  <a:pt x="17905" y="1159"/>
                  <a:pt x="17861" y="1203"/>
                  <a:pt x="17861" y="1251"/>
                </a:cubicBezTo>
                <a:cubicBezTo>
                  <a:pt x="17812" y="1344"/>
                  <a:pt x="17720" y="1436"/>
                  <a:pt x="17676" y="1529"/>
                </a:cubicBezTo>
                <a:cubicBezTo>
                  <a:pt x="17627" y="1573"/>
                  <a:pt x="17627" y="1666"/>
                  <a:pt x="17583" y="1714"/>
                </a:cubicBezTo>
                <a:lnTo>
                  <a:pt x="17442" y="1991"/>
                </a:lnTo>
                <a:cubicBezTo>
                  <a:pt x="17398" y="2084"/>
                  <a:pt x="17350" y="2128"/>
                  <a:pt x="17305" y="2221"/>
                </a:cubicBezTo>
                <a:cubicBezTo>
                  <a:pt x="17257" y="2313"/>
                  <a:pt x="17213" y="2406"/>
                  <a:pt x="17213" y="2499"/>
                </a:cubicBezTo>
                <a:cubicBezTo>
                  <a:pt x="17165" y="2547"/>
                  <a:pt x="17120" y="2639"/>
                  <a:pt x="17072" y="2684"/>
                </a:cubicBezTo>
                <a:cubicBezTo>
                  <a:pt x="17072" y="2776"/>
                  <a:pt x="17028" y="2869"/>
                  <a:pt x="16980" y="2961"/>
                </a:cubicBezTo>
                <a:cubicBezTo>
                  <a:pt x="16935" y="3054"/>
                  <a:pt x="16935" y="3102"/>
                  <a:pt x="16887" y="3194"/>
                </a:cubicBezTo>
                <a:cubicBezTo>
                  <a:pt x="16843" y="3287"/>
                  <a:pt x="16795" y="3379"/>
                  <a:pt x="16795" y="3472"/>
                </a:cubicBezTo>
                <a:cubicBezTo>
                  <a:pt x="16750" y="3565"/>
                  <a:pt x="16702" y="3657"/>
                  <a:pt x="16702" y="3702"/>
                </a:cubicBezTo>
                <a:cubicBezTo>
                  <a:pt x="16658" y="3794"/>
                  <a:pt x="16658" y="3887"/>
                  <a:pt x="16609" y="3979"/>
                </a:cubicBezTo>
                <a:cubicBezTo>
                  <a:pt x="16565" y="4072"/>
                  <a:pt x="16565" y="4164"/>
                  <a:pt x="16517" y="4257"/>
                </a:cubicBezTo>
                <a:cubicBezTo>
                  <a:pt x="16517" y="4349"/>
                  <a:pt x="16473" y="4442"/>
                  <a:pt x="16473" y="4490"/>
                </a:cubicBezTo>
                <a:cubicBezTo>
                  <a:pt x="16424" y="4582"/>
                  <a:pt x="16424" y="4675"/>
                  <a:pt x="16380" y="4768"/>
                </a:cubicBezTo>
                <a:cubicBezTo>
                  <a:pt x="16380" y="4860"/>
                  <a:pt x="16332" y="4953"/>
                  <a:pt x="16332" y="5045"/>
                </a:cubicBezTo>
                <a:cubicBezTo>
                  <a:pt x="16287" y="5138"/>
                  <a:pt x="16287" y="5230"/>
                  <a:pt x="16287" y="5323"/>
                </a:cubicBezTo>
                <a:cubicBezTo>
                  <a:pt x="16239" y="5415"/>
                  <a:pt x="16239" y="5508"/>
                  <a:pt x="16239" y="5600"/>
                </a:cubicBezTo>
                <a:cubicBezTo>
                  <a:pt x="16195" y="5693"/>
                  <a:pt x="16195" y="5785"/>
                  <a:pt x="16195" y="5878"/>
                </a:cubicBezTo>
                <a:cubicBezTo>
                  <a:pt x="16147" y="5971"/>
                  <a:pt x="16147" y="6063"/>
                  <a:pt x="16147" y="6156"/>
                </a:cubicBezTo>
                <a:cubicBezTo>
                  <a:pt x="16147" y="6248"/>
                  <a:pt x="16102" y="6341"/>
                  <a:pt x="16102" y="6433"/>
                </a:cubicBezTo>
                <a:lnTo>
                  <a:pt x="16102" y="6711"/>
                </a:lnTo>
                <a:cubicBezTo>
                  <a:pt x="16054" y="6803"/>
                  <a:pt x="16054" y="6896"/>
                  <a:pt x="16054" y="6988"/>
                </a:cubicBezTo>
                <a:lnTo>
                  <a:pt x="16054" y="7266"/>
                </a:lnTo>
                <a:lnTo>
                  <a:pt x="16054" y="7588"/>
                </a:lnTo>
                <a:lnTo>
                  <a:pt x="16054" y="7821"/>
                </a:lnTo>
                <a:lnTo>
                  <a:pt x="16054" y="8284"/>
                </a:lnTo>
                <a:lnTo>
                  <a:pt x="16054" y="8421"/>
                </a:lnTo>
                <a:cubicBezTo>
                  <a:pt x="16147" y="9857"/>
                  <a:pt x="16473" y="11197"/>
                  <a:pt x="17028" y="12448"/>
                </a:cubicBezTo>
                <a:cubicBezTo>
                  <a:pt x="17535" y="13744"/>
                  <a:pt x="18323" y="14899"/>
                  <a:pt x="19249" y="15917"/>
                </a:cubicBezTo>
                <a:cubicBezTo>
                  <a:pt x="18323" y="16612"/>
                  <a:pt x="16750" y="17908"/>
                  <a:pt x="14899" y="19803"/>
                </a:cubicBezTo>
                <a:cubicBezTo>
                  <a:pt x="14481" y="20266"/>
                  <a:pt x="14018" y="20777"/>
                  <a:pt x="13556" y="21284"/>
                </a:cubicBezTo>
                <a:lnTo>
                  <a:pt x="12864" y="22117"/>
                </a:lnTo>
                <a:cubicBezTo>
                  <a:pt x="12723" y="22302"/>
                  <a:pt x="12538" y="22442"/>
                  <a:pt x="12401" y="22627"/>
                </a:cubicBezTo>
                <a:cubicBezTo>
                  <a:pt x="12260" y="22857"/>
                  <a:pt x="12075" y="23042"/>
                  <a:pt x="11938" y="23275"/>
                </a:cubicBezTo>
                <a:cubicBezTo>
                  <a:pt x="10507" y="25027"/>
                  <a:pt x="8988" y="27238"/>
                  <a:pt x="7512" y="29770"/>
                </a:cubicBezTo>
                <a:lnTo>
                  <a:pt x="7512" y="29770"/>
                </a:lnTo>
                <a:cubicBezTo>
                  <a:pt x="7560" y="29562"/>
                  <a:pt x="7638" y="29357"/>
                  <a:pt x="7681" y="29149"/>
                </a:cubicBezTo>
                <a:cubicBezTo>
                  <a:pt x="8374" y="26792"/>
                  <a:pt x="8329" y="24201"/>
                  <a:pt x="7448" y="21746"/>
                </a:cubicBezTo>
                <a:cubicBezTo>
                  <a:pt x="6430" y="18785"/>
                  <a:pt x="4350" y="16427"/>
                  <a:pt x="1803" y="15039"/>
                </a:cubicBezTo>
                <a:cubicBezTo>
                  <a:pt x="1803" y="15039"/>
                  <a:pt x="1759" y="15084"/>
                  <a:pt x="1759" y="15132"/>
                </a:cubicBezTo>
                <a:cubicBezTo>
                  <a:pt x="693" y="17815"/>
                  <a:pt x="508" y="20869"/>
                  <a:pt x="1574" y="23830"/>
                </a:cubicBezTo>
                <a:cubicBezTo>
                  <a:pt x="2544" y="26607"/>
                  <a:pt x="4443" y="28827"/>
                  <a:pt x="6756" y="30260"/>
                </a:cubicBezTo>
                <a:cubicBezTo>
                  <a:pt x="6893" y="30352"/>
                  <a:pt x="6986" y="30401"/>
                  <a:pt x="7126" y="30493"/>
                </a:cubicBezTo>
                <a:cubicBezTo>
                  <a:pt x="7078" y="30538"/>
                  <a:pt x="7078" y="30586"/>
                  <a:pt x="7034" y="30678"/>
                </a:cubicBezTo>
                <a:cubicBezTo>
                  <a:pt x="6478" y="31696"/>
                  <a:pt x="5923" y="32758"/>
                  <a:pt x="5412" y="33917"/>
                </a:cubicBezTo>
                <a:cubicBezTo>
                  <a:pt x="1988" y="41413"/>
                  <a:pt x="278" y="49741"/>
                  <a:pt x="278" y="58717"/>
                </a:cubicBezTo>
                <a:cubicBezTo>
                  <a:pt x="278" y="75789"/>
                  <a:pt x="6245" y="89995"/>
                  <a:pt x="9347" y="97953"/>
                </a:cubicBezTo>
                <a:lnTo>
                  <a:pt x="9069" y="94900"/>
                </a:lnTo>
                <a:cubicBezTo>
                  <a:pt x="1" y="72690"/>
                  <a:pt x="1" y="55893"/>
                  <a:pt x="2821" y="44004"/>
                </a:cubicBezTo>
                <a:lnTo>
                  <a:pt x="2821" y="44004"/>
                </a:lnTo>
                <a:cubicBezTo>
                  <a:pt x="4562" y="44906"/>
                  <a:pt x="6483" y="45405"/>
                  <a:pt x="8490" y="45405"/>
                </a:cubicBezTo>
                <a:cubicBezTo>
                  <a:pt x="9363" y="45405"/>
                  <a:pt x="10252" y="45311"/>
                  <a:pt x="11150" y="45114"/>
                </a:cubicBezTo>
                <a:cubicBezTo>
                  <a:pt x="14203" y="44466"/>
                  <a:pt x="16795" y="42708"/>
                  <a:pt x="18508" y="40347"/>
                </a:cubicBezTo>
                <a:cubicBezTo>
                  <a:pt x="16674" y="39315"/>
                  <a:pt x="14577" y="38738"/>
                  <a:pt x="12390" y="38738"/>
                </a:cubicBezTo>
                <a:cubicBezTo>
                  <a:pt x="11540" y="38738"/>
                  <a:pt x="10677" y="38825"/>
                  <a:pt x="9810" y="39007"/>
                </a:cubicBezTo>
                <a:cubicBezTo>
                  <a:pt x="7078" y="39606"/>
                  <a:pt x="4765" y="41042"/>
                  <a:pt x="3099" y="42986"/>
                </a:cubicBezTo>
                <a:cubicBezTo>
                  <a:pt x="3932" y="39699"/>
                  <a:pt x="4998" y="36830"/>
                  <a:pt x="6153" y="34332"/>
                </a:cubicBezTo>
                <a:cubicBezTo>
                  <a:pt x="6663" y="33177"/>
                  <a:pt x="7219" y="32018"/>
                  <a:pt x="7818" y="31000"/>
                </a:cubicBezTo>
                <a:cubicBezTo>
                  <a:pt x="9810" y="32944"/>
                  <a:pt x="12445" y="34287"/>
                  <a:pt x="15455" y="34565"/>
                </a:cubicBezTo>
                <a:cubicBezTo>
                  <a:pt x="15824" y="34597"/>
                  <a:pt x="16192" y="34613"/>
                  <a:pt x="16557" y="34613"/>
                </a:cubicBezTo>
                <a:cubicBezTo>
                  <a:pt x="19298" y="34613"/>
                  <a:pt x="21878" y="33710"/>
                  <a:pt x="23920" y="32159"/>
                </a:cubicBezTo>
                <a:cubicBezTo>
                  <a:pt x="21932" y="30030"/>
                  <a:pt x="19156" y="28594"/>
                  <a:pt x="16010" y="28317"/>
                </a:cubicBezTo>
                <a:cubicBezTo>
                  <a:pt x="15664" y="28289"/>
                  <a:pt x="15322" y="28275"/>
                  <a:pt x="14982" y="28275"/>
                </a:cubicBezTo>
                <a:cubicBezTo>
                  <a:pt x="12502" y="28275"/>
                  <a:pt x="10190" y="29000"/>
                  <a:pt x="8237" y="30260"/>
                </a:cubicBezTo>
                <a:cubicBezTo>
                  <a:pt x="9532" y="27902"/>
                  <a:pt x="10965" y="25866"/>
                  <a:pt x="12308" y="24152"/>
                </a:cubicBezTo>
                <a:cubicBezTo>
                  <a:pt x="12353" y="24060"/>
                  <a:pt x="12401" y="24015"/>
                  <a:pt x="12445" y="23967"/>
                </a:cubicBezTo>
                <a:cubicBezTo>
                  <a:pt x="12445" y="23923"/>
                  <a:pt x="12493" y="23923"/>
                  <a:pt x="12493" y="23923"/>
                </a:cubicBezTo>
                <a:lnTo>
                  <a:pt x="12493" y="23875"/>
                </a:lnTo>
                <a:cubicBezTo>
                  <a:pt x="13881" y="25170"/>
                  <a:pt x="15684" y="26003"/>
                  <a:pt x="17720" y="26096"/>
                </a:cubicBezTo>
                <a:cubicBezTo>
                  <a:pt x="17847" y="26101"/>
                  <a:pt x="17973" y="26104"/>
                  <a:pt x="18098" y="26104"/>
                </a:cubicBezTo>
                <a:cubicBezTo>
                  <a:pt x="20078" y="26104"/>
                  <a:pt x="21883" y="25424"/>
                  <a:pt x="23320" y="24293"/>
                </a:cubicBezTo>
                <a:cubicBezTo>
                  <a:pt x="21932" y="22905"/>
                  <a:pt x="20033" y="22024"/>
                  <a:pt x="17953" y="21932"/>
                </a:cubicBezTo>
                <a:cubicBezTo>
                  <a:pt x="17809" y="21924"/>
                  <a:pt x="17667" y="21921"/>
                  <a:pt x="17525" y="21921"/>
                </a:cubicBezTo>
                <a:cubicBezTo>
                  <a:pt x="15838" y="21921"/>
                  <a:pt x="14281" y="22422"/>
                  <a:pt x="13000" y="23275"/>
                </a:cubicBezTo>
                <a:cubicBezTo>
                  <a:pt x="15917" y="19711"/>
                  <a:pt x="18553" y="17538"/>
                  <a:pt x="19804" y="16564"/>
                </a:cubicBezTo>
                <a:cubicBezTo>
                  <a:pt x="21562" y="18833"/>
                  <a:pt x="24061" y="20543"/>
                  <a:pt x="27066" y="21147"/>
                </a:cubicBezTo>
                <a:cubicBezTo>
                  <a:pt x="27929" y="21327"/>
                  <a:pt x="28788" y="21414"/>
                  <a:pt x="29634" y="21414"/>
                </a:cubicBezTo>
                <a:cubicBezTo>
                  <a:pt x="31827" y="21414"/>
                  <a:pt x="33929" y="20827"/>
                  <a:pt x="35765" y="19759"/>
                </a:cubicBezTo>
                <a:cubicBezTo>
                  <a:pt x="34007" y="17445"/>
                  <a:pt x="31464" y="15687"/>
                  <a:pt x="28362" y="15039"/>
                </a:cubicBezTo>
                <a:cubicBezTo>
                  <a:pt x="27577" y="14854"/>
                  <a:pt x="26789" y="14806"/>
                  <a:pt x="26004" y="14762"/>
                </a:cubicBezTo>
                <a:cubicBezTo>
                  <a:pt x="26696" y="14392"/>
                  <a:pt x="27344" y="13929"/>
                  <a:pt x="27947" y="13418"/>
                </a:cubicBezTo>
                <a:cubicBezTo>
                  <a:pt x="30305" y="11338"/>
                  <a:pt x="31741" y="8562"/>
                  <a:pt x="32111" y="5645"/>
                </a:cubicBezTo>
                <a:cubicBezTo>
                  <a:pt x="29195" y="5645"/>
                  <a:pt x="26233" y="6618"/>
                  <a:pt x="23827" y="8699"/>
                </a:cubicBezTo>
                <a:cubicBezTo>
                  <a:pt x="23228" y="9209"/>
                  <a:pt x="22717" y="9765"/>
                  <a:pt x="22254" y="10364"/>
                </a:cubicBezTo>
                <a:cubicBezTo>
                  <a:pt x="22347" y="9624"/>
                  <a:pt x="22347" y="8839"/>
                  <a:pt x="22302" y="8051"/>
                </a:cubicBezTo>
                <a:cubicBezTo>
                  <a:pt x="22302" y="7636"/>
                  <a:pt x="22254" y="7266"/>
                  <a:pt x="22210" y="6848"/>
                </a:cubicBezTo>
                <a:cubicBezTo>
                  <a:pt x="21884" y="4997"/>
                  <a:pt x="21192" y="3287"/>
                  <a:pt x="20174" y="1806"/>
                </a:cubicBezTo>
                <a:cubicBezTo>
                  <a:pt x="19756" y="1159"/>
                  <a:pt x="19249" y="555"/>
                  <a:pt x="18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grpSp>
        <p:nvGrpSpPr>
          <p:cNvPr id="16" name="Google Shape;16;p3"/>
          <p:cNvGrpSpPr/>
          <p:nvPr/>
        </p:nvGrpSpPr>
        <p:grpSpPr>
          <a:xfrm>
            <a:off x="211" y="2468066"/>
            <a:ext cx="9144157" cy="2674842"/>
            <a:chOff x="211" y="2468066"/>
            <a:chExt cx="9144157" cy="2674842"/>
          </a:xfrm>
        </p:grpSpPr>
        <p:sp>
          <p:nvSpPr>
            <p:cNvPr id="17" name="Google Shape;17;p3"/>
            <p:cNvSpPr/>
            <p:nvPr/>
          </p:nvSpPr>
          <p:spPr>
            <a:xfrm>
              <a:off x="211" y="2468066"/>
              <a:ext cx="9144157" cy="2589077"/>
            </a:xfrm>
            <a:custGeom>
              <a:avLst/>
              <a:gdLst/>
              <a:ahLst/>
              <a:cxnLst/>
              <a:rect l="l" t="t" r="r" b="b"/>
              <a:pathLst>
                <a:path w="282860" h="80089" extrusionOk="0">
                  <a:moveTo>
                    <a:pt x="282859" y="0"/>
                  </a:moveTo>
                  <a:cubicBezTo>
                    <a:pt x="280047" y="1327"/>
                    <a:pt x="277222" y="2653"/>
                    <a:pt x="274078" y="3157"/>
                  </a:cubicBezTo>
                  <a:cubicBezTo>
                    <a:pt x="271253" y="3489"/>
                    <a:pt x="268441" y="3316"/>
                    <a:pt x="265788" y="3820"/>
                  </a:cubicBezTo>
                  <a:cubicBezTo>
                    <a:pt x="258161" y="5637"/>
                    <a:pt x="254514" y="13437"/>
                    <a:pt x="247377" y="16421"/>
                  </a:cubicBezTo>
                  <a:cubicBezTo>
                    <a:pt x="242403" y="18570"/>
                    <a:pt x="235944" y="18079"/>
                    <a:pt x="231792" y="21223"/>
                  </a:cubicBezTo>
                  <a:cubicBezTo>
                    <a:pt x="228144" y="24048"/>
                    <a:pt x="227322" y="28850"/>
                    <a:pt x="223833" y="31834"/>
                  </a:cubicBezTo>
                  <a:cubicBezTo>
                    <a:pt x="221353" y="33996"/>
                    <a:pt x="217705" y="34818"/>
                    <a:pt x="214058" y="34818"/>
                  </a:cubicBezTo>
                  <a:cubicBezTo>
                    <a:pt x="212400" y="34818"/>
                    <a:pt x="210569" y="34659"/>
                    <a:pt x="209084" y="34328"/>
                  </a:cubicBezTo>
                  <a:cubicBezTo>
                    <a:pt x="203778" y="33333"/>
                    <a:pt x="198963" y="31343"/>
                    <a:pt x="193830" y="30680"/>
                  </a:cubicBezTo>
                  <a:cubicBezTo>
                    <a:pt x="192331" y="30508"/>
                    <a:pt x="190845" y="30348"/>
                    <a:pt x="189347" y="30348"/>
                  </a:cubicBezTo>
                  <a:cubicBezTo>
                    <a:pt x="184041" y="30348"/>
                    <a:pt x="178735" y="31675"/>
                    <a:pt x="174265" y="34155"/>
                  </a:cubicBezTo>
                  <a:cubicBezTo>
                    <a:pt x="172103" y="35322"/>
                    <a:pt x="154701" y="47751"/>
                    <a:pt x="137285" y="62010"/>
                  </a:cubicBezTo>
                  <a:cubicBezTo>
                    <a:pt x="137285" y="62010"/>
                    <a:pt x="112255" y="43613"/>
                    <a:pt x="110425" y="42618"/>
                  </a:cubicBezTo>
                  <a:cubicBezTo>
                    <a:pt x="105955" y="40124"/>
                    <a:pt x="100649" y="38798"/>
                    <a:pt x="95343" y="38798"/>
                  </a:cubicBezTo>
                  <a:cubicBezTo>
                    <a:pt x="93845" y="38798"/>
                    <a:pt x="92518" y="38970"/>
                    <a:pt x="91033" y="39129"/>
                  </a:cubicBezTo>
                  <a:cubicBezTo>
                    <a:pt x="85727" y="39965"/>
                    <a:pt x="80912" y="41955"/>
                    <a:pt x="75779" y="42777"/>
                  </a:cubicBezTo>
                  <a:cubicBezTo>
                    <a:pt x="74121" y="43108"/>
                    <a:pt x="72463" y="43281"/>
                    <a:pt x="70632" y="43281"/>
                  </a:cubicBezTo>
                  <a:cubicBezTo>
                    <a:pt x="66985" y="43281"/>
                    <a:pt x="63337" y="42445"/>
                    <a:pt x="60857" y="40296"/>
                  </a:cubicBezTo>
                  <a:cubicBezTo>
                    <a:pt x="57368" y="37312"/>
                    <a:pt x="56705" y="32497"/>
                    <a:pt x="53057" y="29685"/>
                  </a:cubicBezTo>
                  <a:cubicBezTo>
                    <a:pt x="48746" y="26528"/>
                    <a:pt x="42287" y="27032"/>
                    <a:pt x="37313" y="24870"/>
                  </a:cubicBezTo>
                  <a:cubicBezTo>
                    <a:pt x="30177" y="21886"/>
                    <a:pt x="26701" y="14100"/>
                    <a:pt x="18902" y="12442"/>
                  </a:cubicBezTo>
                  <a:cubicBezTo>
                    <a:pt x="16249" y="11779"/>
                    <a:pt x="13437" y="12110"/>
                    <a:pt x="10784" y="11606"/>
                  </a:cubicBezTo>
                  <a:cubicBezTo>
                    <a:pt x="6805" y="11115"/>
                    <a:pt x="3317" y="9285"/>
                    <a:pt x="1" y="7468"/>
                  </a:cubicBezTo>
                  <a:lnTo>
                    <a:pt x="1" y="31171"/>
                  </a:lnTo>
                  <a:cubicBezTo>
                    <a:pt x="6633" y="33664"/>
                    <a:pt x="10453" y="40456"/>
                    <a:pt x="17416" y="43108"/>
                  </a:cubicBezTo>
                  <a:cubicBezTo>
                    <a:pt x="22881" y="45098"/>
                    <a:pt x="29845" y="44607"/>
                    <a:pt x="34328" y="47923"/>
                  </a:cubicBezTo>
                  <a:cubicBezTo>
                    <a:pt x="38308" y="50735"/>
                    <a:pt x="38971" y="55550"/>
                    <a:pt x="42778" y="58362"/>
                  </a:cubicBezTo>
                  <a:cubicBezTo>
                    <a:pt x="45603" y="60683"/>
                    <a:pt x="49410" y="61519"/>
                    <a:pt x="53389" y="61519"/>
                  </a:cubicBezTo>
                  <a:cubicBezTo>
                    <a:pt x="55219" y="61519"/>
                    <a:pt x="57037" y="61347"/>
                    <a:pt x="58867" y="61015"/>
                  </a:cubicBezTo>
                  <a:cubicBezTo>
                    <a:pt x="64332" y="60020"/>
                    <a:pt x="69637" y="58031"/>
                    <a:pt x="75275" y="57208"/>
                  </a:cubicBezTo>
                  <a:cubicBezTo>
                    <a:pt x="76774" y="57036"/>
                    <a:pt x="78432" y="57036"/>
                    <a:pt x="80090" y="57036"/>
                  </a:cubicBezTo>
                  <a:cubicBezTo>
                    <a:pt x="85727" y="57036"/>
                    <a:pt x="91364" y="58203"/>
                    <a:pt x="96166" y="60683"/>
                  </a:cubicBezTo>
                  <a:cubicBezTo>
                    <a:pt x="98155" y="61678"/>
                    <a:pt x="125188" y="80089"/>
                    <a:pt x="125188" y="80089"/>
                  </a:cubicBezTo>
                  <a:cubicBezTo>
                    <a:pt x="143917" y="65830"/>
                    <a:pt x="162659" y="53388"/>
                    <a:pt x="165140" y="52234"/>
                  </a:cubicBezTo>
                  <a:cubicBezTo>
                    <a:pt x="169954" y="49741"/>
                    <a:pt x="175592" y="48414"/>
                    <a:pt x="181229" y="48414"/>
                  </a:cubicBezTo>
                  <a:cubicBezTo>
                    <a:pt x="182887" y="48414"/>
                    <a:pt x="184545" y="48587"/>
                    <a:pt x="186031" y="48746"/>
                  </a:cubicBezTo>
                  <a:cubicBezTo>
                    <a:pt x="191668" y="49581"/>
                    <a:pt x="196974" y="51571"/>
                    <a:pt x="202452" y="52566"/>
                  </a:cubicBezTo>
                  <a:cubicBezTo>
                    <a:pt x="204269" y="52725"/>
                    <a:pt x="206099" y="52897"/>
                    <a:pt x="207916" y="52897"/>
                  </a:cubicBezTo>
                  <a:cubicBezTo>
                    <a:pt x="211896" y="52897"/>
                    <a:pt x="215875" y="52062"/>
                    <a:pt x="218528" y="49913"/>
                  </a:cubicBezTo>
                  <a:cubicBezTo>
                    <a:pt x="222348" y="46929"/>
                    <a:pt x="223011" y="42114"/>
                    <a:pt x="226990" y="39302"/>
                  </a:cubicBezTo>
                  <a:cubicBezTo>
                    <a:pt x="231460" y="36145"/>
                    <a:pt x="238424" y="36649"/>
                    <a:pt x="243902" y="34487"/>
                  </a:cubicBezTo>
                  <a:cubicBezTo>
                    <a:pt x="251529" y="31502"/>
                    <a:pt x="255508" y="23716"/>
                    <a:pt x="263626" y="22058"/>
                  </a:cubicBezTo>
                  <a:cubicBezTo>
                    <a:pt x="266610" y="21395"/>
                    <a:pt x="269595" y="21727"/>
                    <a:pt x="272579" y="21395"/>
                  </a:cubicBezTo>
                  <a:cubicBezTo>
                    <a:pt x="276399" y="20891"/>
                    <a:pt x="279715" y="19233"/>
                    <a:pt x="282859" y="17747"/>
                  </a:cubicBezTo>
                  <a:lnTo>
                    <a:pt x="2828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3"/>
            <p:cNvSpPr/>
            <p:nvPr/>
          </p:nvSpPr>
          <p:spPr>
            <a:xfrm>
              <a:off x="211" y="3041782"/>
              <a:ext cx="9144157" cy="2101126"/>
            </a:xfrm>
            <a:custGeom>
              <a:avLst/>
              <a:gdLst/>
              <a:ahLst/>
              <a:cxnLst/>
              <a:rect l="l" t="t" r="r" b="b"/>
              <a:pathLst>
                <a:path w="282860" h="64995" extrusionOk="0">
                  <a:moveTo>
                    <a:pt x="282859" y="0"/>
                  </a:moveTo>
                  <a:cubicBezTo>
                    <a:pt x="279715" y="1486"/>
                    <a:pt x="276399" y="3144"/>
                    <a:pt x="272579" y="3648"/>
                  </a:cubicBezTo>
                  <a:cubicBezTo>
                    <a:pt x="269595" y="3980"/>
                    <a:pt x="266610" y="3648"/>
                    <a:pt x="263626" y="4311"/>
                  </a:cubicBezTo>
                  <a:cubicBezTo>
                    <a:pt x="255508" y="5969"/>
                    <a:pt x="251529" y="13755"/>
                    <a:pt x="243902" y="16740"/>
                  </a:cubicBezTo>
                  <a:cubicBezTo>
                    <a:pt x="238424" y="18902"/>
                    <a:pt x="231460" y="18398"/>
                    <a:pt x="226990" y="21555"/>
                  </a:cubicBezTo>
                  <a:cubicBezTo>
                    <a:pt x="223011" y="24367"/>
                    <a:pt x="222348" y="29182"/>
                    <a:pt x="218528" y="32166"/>
                  </a:cubicBezTo>
                  <a:cubicBezTo>
                    <a:pt x="215875" y="34315"/>
                    <a:pt x="211896" y="35150"/>
                    <a:pt x="207916" y="35150"/>
                  </a:cubicBezTo>
                  <a:cubicBezTo>
                    <a:pt x="206099" y="35150"/>
                    <a:pt x="204269" y="34978"/>
                    <a:pt x="202452" y="34819"/>
                  </a:cubicBezTo>
                  <a:cubicBezTo>
                    <a:pt x="196974" y="33824"/>
                    <a:pt x="191668" y="31834"/>
                    <a:pt x="186031" y="30999"/>
                  </a:cubicBezTo>
                  <a:cubicBezTo>
                    <a:pt x="184545" y="30840"/>
                    <a:pt x="182887" y="30667"/>
                    <a:pt x="181229" y="30667"/>
                  </a:cubicBezTo>
                  <a:cubicBezTo>
                    <a:pt x="175592" y="30667"/>
                    <a:pt x="169954" y="31994"/>
                    <a:pt x="165140" y="34487"/>
                  </a:cubicBezTo>
                  <a:cubicBezTo>
                    <a:pt x="162659" y="35641"/>
                    <a:pt x="143917" y="48083"/>
                    <a:pt x="125188" y="62342"/>
                  </a:cubicBezTo>
                  <a:cubicBezTo>
                    <a:pt x="125188" y="62342"/>
                    <a:pt x="98155" y="43931"/>
                    <a:pt x="96166" y="42936"/>
                  </a:cubicBezTo>
                  <a:cubicBezTo>
                    <a:pt x="91364" y="40456"/>
                    <a:pt x="85727" y="39289"/>
                    <a:pt x="80090" y="39289"/>
                  </a:cubicBezTo>
                  <a:cubicBezTo>
                    <a:pt x="78432" y="39289"/>
                    <a:pt x="76774" y="39289"/>
                    <a:pt x="75275" y="39461"/>
                  </a:cubicBezTo>
                  <a:cubicBezTo>
                    <a:pt x="69637" y="40284"/>
                    <a:pt x="64332" y="42273"/>
                    <a:pt x="58867" y="43268"/>
                  </a:cubicBezTo>
                  <a:cubicBezTo>
                    <a:pt x="57037" y="43600"/>
                    <a:pt x="55219" y="43772"/>
                    <a:pt x="53389" y="43772"/>
                  </a:cubicBezTo>
                  <a:cubicBezTo>
                    <a:pt x="49410" y="43772"/>
                    <a:pt x="45603" y="42936"/>
                    <a:pt x="42778" y="40615"/>
                  </a:cubicBezTo>
                  <a:cubicBezTo>
                    <a:pt x="38971" y="37803"/>
                    <a:pt x="38308" y="32988"/>
                    <a:pt x="34328" y="30176"/>
                  </a:cubicBezTo>
                  <a:cubicBezTo>
                    <a:pt x="29845" y="26860"/>
                    <a:pt x="22881" y="27351"/>
                    <a:pt x="17416" y="25361"/>
                  </a:cubicBezTo>
                  <a:cubicBezTo>
                    <a:pt x="10453" y="22709"/>
                    <a:pt x="6633" y="15917"/>
                    <a:pt x="1" y="13424"/>
                  </a:cubicBezTo>
                  <a:lnTo>
                    <a:pt x="1" y="64995"/>
                  </a:lnTo>
                  <a:lnTo>
                    <a:pt x="282859" y="64995"/>
                  </a:lnTo>
                  <a:lnTo>
                    <a:pt x="2828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 name="Google Shape;19;p3"/>
          <p:cNvSpPr txBox="1">
            <a:spLocks noGrp="1"/>
          </p:cNvSpPr>
          <p:nvPr>
            <p:ph type="title"/>
          </p:nvPr>
        </p:nvSpPr>
        <p:spPr>
          <a:xfrm>
            <a:off x="855375" y="2311134"/>
            <a:ext cx="3566100" cy="4302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0" name="Google Shape;20;p3"/>
          <p:cNvSpPr txBox="1">
            <a:spLocks noGrp="1"/>
          </p:cNvSpPr>
          <p:nvPr>
            <p:ph type="subTitle" idx="1"/>
          </p:nvPr>
        </p:nvSpPr>
        <p:spPr>
          <a:xfrm>
            <a:off x="855825" y="3090999"/>
            <a:ext cx="3565200" cy="381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1600">
                <a:solidFill>
                  <a:schemeClr val="dk1"/>
                </a:solidFill>
              </a:defRPr>
            </a:lvl1pPr>
            <a:lvl2pPr lvl="1" algn="ctr">
              <a:lnSpc>
                <a:spcPct val="100000"/>
              </a:lnSpc>
              <a:spcBef>
                <a:spcPts val="0"/>
              </a:spcBef>
              <a:spcAft>
                <a:spcPts val="0"/>
              </a:spcAft>
              <a:buNone/>
              <a:defRPr sz="1600"/>
            </a:lvl2pPr>
            <a:lvl3pPr lvl="2" algn="ctr">
              <a:lnSpc>
                <a:spcPct val="100000"/>
              </a:lnSpc>
              <a:spcBef>
                <a:spcPts val="0"/>
              </a:spcBef>
              <a:spcAft>
                <a:spcPts val="0"/>
              </a:spcAft>
              <a:buNone/>
              <a:defRPr sz="1600"/>
            </a:lvl3pPr>
            <a:lvl4pPr lvl="3" algn="ctr">
              <a:lnSpc>
                <a:spcPct val="100000"/>
              </a:lnSpc>
              <a:spcBef>
                <a:spcPts val="0"/>
              </a:spcBef>
              <a:spcAft>
                <a:spcPts val="0"/>
              </a:spcAft>
              <a:buNone/>
              <a:defRPr sz="1600"/>
            </a:lvl4pPr>
            <a:lvl5pPr lvl="4" algn="ctr">
              <a:lnSpc>
                <a:spcPct val="100000"/>
              </a:lnSpc>
              <a:spcBef>
                <a:spcPts val="0"/>
              </a:spcBef>
              <a:spcAft>
                <a:spcPts val="0"/>
              </a:spcAft>
              <a:buNone/>
              <a:defRPr sz="1600"/>
            </a:lvl5pPr>
            <a:lvl6pPr lvl="5" algn="ctr">
              <a:lnSpc>
                <a:spcPct val="100000"/>
              </a:lnSpc>
              <a:spcBef>
                <a:spcPts val="0"/>
              </a:spcBef>
              <a:spcAft>
                <a:spcPts val="0"/>
              </a:spcAft>
              <a:buNone/>
              <a:defRPr sz="1600"/>
            </a:lvl6pPr>
            <a:lvl7pPr lvl="6" algn="ctr">
              <a:lnSpc>
                <a:spcPct val="100000"/>
              </a:lnSpc>
              <a:spcBef>
                <a:spcPts val="0"/>
              </a:spcBef>
              <a:spcAft>
                <a:spcPts val="0"/>
              </a:spcAft>
              <a:buNone/>
              <a:defRPr sz="1600"/>
            </a:lvl7pPr>
            <a:lvl8pPr lvl="7" algn="ctr">
              <a:lnSpc>
                <a:spcPct val="100000"/>
              </a:lnSpc>
              <a:spcBef>
                <a:spcPts val="0"/>
              </a:spcBef>
              <a:spcAft>
                <a:spcPts val="0"/>
              </a:spcAft>
              <a:buNone/>
              <a:defRPr sz="1600"/>
            </a:lvl8pPr>
            <a:lvl9pPr lvl="8" algn="ctr">
              <a:lnSpc>
                <a:spcPct val="100000"/>
              </a:lnSpc>
              <a:spcBef>
                <a:spcPts val="0"/>
              </a:spcBef>
              <a:spcAft>
                <a:spcPts val="0"/>
              </a:spcAft>
              <a:buNone/>
              <a:defRPr sz="1600"/>
            </a:lvl9pPr>
          </a:lstStyle>
          <a:p>
            <a:endParaRPr/>
          </a:p>
        </p:txBody>
      </p:sp>
      <p:sp>
        <p:nvSpPr>
          <p:cNvPr id="21" name="Google Shape;21;p3"/>
          <p:cNvSpPr txBox="1">
            <a:spLocks noGrp="1"/>
          </p:cNvSpPr>
          <p:nvPr>
            <p:ph type="title" idx="2" hasCustomPrompt="1"/>
          </p:nvPr>
        </p:nvSpPr>
        <p:spPr>
          <a:xfrm>
            <a:off x="2209800" y="1685925"/>
            <a:ext cx="795900" cy="474000"/>
          </a:xfrm>
          <a:prstGeom prst="rect">
            <a:avLst/>
          </a:prstGeom>
        </p:spPr>
        <p:txBody>
          <a:bodyPr spcFirstLastPara="1" wrap="square" lIns="91425" tIns="91425" rIns="91425" bIns="91425" anchor="ctr" anchorCtr="0">
            <a:noAutofit/>
          </a:bodyPr>
          <a:lstStyle>
            <a:lvl1pPr lvl="0" rtl="0">
              <a:spcBef>
                <a:spcPts val="0"/>
              </a:spcBef>
              <a:spcAft>
                <a:spcPts val="0"/>
              </a:spcAft>
              <a:buSzPts val="5000"/>
              <a:buNone/>
              <a:defRPr sz="50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t>xx%</a:t>
            </a: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grpSp>
        <p:nvGrpSpPr>
          <p:cNvPr id="31" name="Google Shape;31;p5"/>
          <p:cNvGrpSpPr/>
          <p:nvPr/>
        </p:nvGrpSpPr>
        <p:grpSpPr>
          <a:xfrm>
            <a:off x="211" y="2468066"/>
            <a:ext cx="9144157" cy="2674842"/>
            <a:chOff x="211" y="2468066"/>
            <a:chExt cx="9144157" cy="2674842"/>
          </a:xfrm>
        </p:grpSpPr>
        <p:sp>
          <p:nvSpPr>
            <p:cNvPr id="32" name="Google Shape;32;p5"/>
            <p:cNvSpPr/>
            <p:nvPr/>
          </p:nvSpPr>
          <p:spPr>
            <a:xfrm>
              <a:off x="211" y="2468066"/>
              <a:ext cx="9144157" cy="2589077"/>
            </a:xfrm>
            <a:custGeom>
              <a:avLst/>
              <a:gdLst/>
              <a:ahLst/>
              <a:cxnLst/>
              <a:rect l="l" t="t" r="r" b="b"/>
              <a:pathLst>
                <a:path w="282860" h="80089" extrusionOk="0">
                  <a:moveTo>
                    <a:pt x="282859" y="0"/>
                  </a:moveTo>
                  <a:cubicBezTo>
                    <a:pt x="280047" y="1327"/>
                    <a:pt x="277222" y="2653"/>
                    <a:pt x="274078" y="3157"/>
                  </a:cubicBezTo>
                  <a:cubicBezTo>
                    <a:pt x="271253" y="3489"/>
                    <a:pt x="268441" y="3316"/>
                    <a:pt x="265788" y="3820"/>
                  </a:cubicBezTo>
                  <a:cubicBezTo>
                    <a:pt x="258161" y="5637"/>
                    <a:pt x="254514" y="13437"/>
                    <a:pt x="247377" y="16421"/>
                  </a:cubicBezTo>
                  <a:cubicBezTo>
                    <a:pt x="242403" y="18570"/>
                    <a:pt x="235944" y="18079"/>
                    <a:pt x="231792" y="21223"/>
                  </a:cubicBezTo>
                  <a:cubicBezTo>
                    <a:pt x="228144" y="24048"/>
                    <a:pt x="227322" y="28850"/>
                    <a:pt x="223833" y="31834"/>
                  </a:cubicBezTo>
                  <a:cubicBezTo>
                    <a:pt x="221353" y="33996"/>
                    <a:pt x="217705" y="34818"/>
                    <a:pt x="214058" y="34818"/>
                  </a:cubicBezTo>
                  <a:cubicBezTo>
                    <a:pt x="212400" y="34818"/>
                    <a:pt x="210569" y="34659"/>
                    <a:pt x="209084" y="34328"/>
                  </a:cubicBezTo>
                  <a:cubicBezTo>
                    <a:pt x="203778" y="33333"/>
                    <a:pt x="198963" y="31343"/>
                    <a:pt x="193830" y="30680"/>
                  </a:cubicBezTo>
                  <a:cubicBezTo>
                    <a:pt x="192331" y="30508"/>
                    <a:pt x="190845" y="30348"/>
                    <a:pt x="189347" y="30348"/>
                  </a:cubicBezTo>
                  <a:cubicBezTo>
                    <a:pt x="184041" y="30348"/>
                    <a:pt x="178735" y="31675"/>
                    <a:pt x="174265" y="34155"/>
                  </a:cubicBezTo>
                  <a:cubicBezTo>
                    <a:pt x="172103" y="35322"/>
                    <a:pt x="154701" y="47751"/>
                    <a:pt x="137285" y="62010"/>
                  </a:cubicBezTo>
                  <a:cubicBezTo>
                    <a:pt x="137285" y="62010"/>
                    <a:pt x="112255" y="43613"/>
                    <a:pt x="110425" y="42618"/>
                  </a:cubicBezTo>
                  <a:cubicBezTo>
                    <a:pt x="105955" y="40124"/>
                    <a:pt x="100649" y="38798"/>
                    <a:pt x="95343" y="38798"/>
                  </a:cubicBezTo>
                  <a:cubicBezTo>
                    <a:pt x="93845" y="38798"/>
                    <a:pt x="92518" y="38970"/>
                    <a:pt x="91033" y="39129"/>
                  </a:cubicBezTo>
                  <a:cubicBezTo>
                    <a:pt x="85727" y="39965"/>
                    <a:pt x="80912" y="41955"/>
                    <a:pt x="75779" y="42777"/>
                  </a:cubicBezTo>
                  <a:cubicBezTo>
                    <a:pt x="74121" y="43108"/>
                    <a:pt x="72463" y="43281"/>
                    <a:pt x="70632" y="43281"/>
                  </a:cubicBezTo>
                  <a:cubicBezTo>
                    <a:pt x="66985" y="43281"/>
                    <a:pt x="63337" y="42445"/>
                    <a:pt x="60857" y="40296"/>
                  </a:cubicBezTo>
                  <a:cubicBezTo>
                    <a:pt x="57368" y="37312"/>
                    <a:pt x="56705" y="32497"/>
                    <a:pt x="53057" y="29685"/>
                  </a:cubicBezTo>
                  <a:cubicBezTo>
                    <a:pt x="48746" y="26528"/>
                    <a:pt x="42287" y="27032"/>
                    <a:pt x="37313" y="24870"/>
                  </a:cubicBezTo>
                  <a:cubicBezTo>
                    <a:pt x="30177" y="21886"/>
                    <a:pt x="26701" y="14100"/>
                    <a:pt x="18902" y="12442"/>
                  </a:cubicBezTo>
                  <a:cubicBezTo>
                    <a:pt x="16249" y="11779"/>
                    <a:pt x="13437" y="12110"/>
                    <a:pt x="10784" y="11606"/>
                  </a:cubicBezTo>
                  <a:cubicBezTo>
                    <a:pt x="6805" y="11115"/>
                    <a:pt x="3317" y="9285"/>
                    <a:pt x="1" y="7468"/>
                  </a:cubicBezTo>
                  <a:lnTo>
                    <a:pt x="1" y="31171"/>
                  </a:lnTo>
                  <a:cubicBezTo>
                    <a:pt x="6633" y="33664"/>
                    <a:pt x="10453" y="40456"/>
                    <a:pt x="17416" y="43108"/>
                  </a:cubicBezTo>
                  <a:cubicBezTo>
                    <a:pt x="22881" y="45098"/>
                    <a:pt x="29845" y="44607"/>
                    <a:pt x="34328" y="47923"/>
                  </a:cubicBezTo>
                  <a:cubicBezTo>
                    <a:pt x="38308" y="50735"/>
                    <a:pt x="38971" y="55550"/>
                    <a:pt x="42778" y="58362"/>
                  </a:cubicBezTo>
                  <a:cubicBezTo>
                    <a:pt x="45603" y="60683"/>
                    <a:pt x="49410" y="61519"/>
                    <a:pt x="53389" y="61519"/>
                  </a:cubicBezTo>
                  <a:cubicBezTo>
                    <a:pt x="55219" y="61519"/>
                    <a:pt x="57037" y="61347"/>
                    <a:pt x="58867" y="61015"/>
                  </a:cubicBezTo>
                  <a:cubicBezTo>
                    <a:pt x="64332" y="60020"/>
                    <a:pt x="69637" y="58031"/>
                    <a:pt x="75275" y="57208"/>
                  </a:cubicBezTo>
                  <a:cubicBezTo>
                    <a:pt x="76774" y="57036"/>
                    <a:pt x="78432" y="57036"/>
                    <a:pt x="80090" y="57036"/>
                  </a:cubicBezTo>
                  <a:cubicBezTo>
                    <a:pt x="85727" y="57036"/>
                    <a:pt x="91364" y="58203"/>
                    <a:pt x="96166" y="60683"/>
                  </a:cubicBezTo>
                  <a:cubicBezTo>
                    <a:pt x="98155" y="61678"/>
                    <a:pt x="125188" y="80089"/>
                    <a:pt x="125188" y="80089"/>
                  </a:cubicBezTo>
                  <a:cubicBezTo>
                    <a:pt x="143917" y="65830"/>
                    <a:pt x="162659" y="53388"/>
                    <a:pt x="165140" y="52234"/>
                  </a:cubicBezTo>
                  <a:cubicBezTo>
                    <a:pt x="169954" y="49741"/>
                    <a:pt x="175592" y="48414"/>
                    <a:pt x="181229" y="48414"/>
                  </a:cubicBezTo>
                  <a:cubicBezTo>
                    <a:pt x="182887" y="48414"/>
                    <a:pt x="184545" y="48587"/>
                    <a:pt x="186031" y="48746"/>
                  </a:cubicBezTo>
                  <a:cubicBezTo>
                    <a:pt x="191668" y="49581"/>
                    <a:pt x="196974" y="51571"/>
                    <a:pt x="202452" y="52566"/>
                  </a:cubicBezTo>
                  <a:cubicBezTo>
                    <a:pt x="204269" y="52725"/>
                    <a:pt x="206099" y="52897"/>
                    <a:pt x="207916" y="52897"/>
                  </a:cubicBezTo>
                  <a:cubicBezTo>
                    <a:pt x="211896" y="52897"/>
                    <a:pt x="215875" y="52062"/>
                    <a:pt x="218528" y="49913"/>
                  </a:cubicBezTo>
                  <a:cubicBezTo>
                    <a:pt x="222348" y="46929"/>
                    <a:pt x="223011" y="42114"/>
                    <a:pt x="226990" y="39302"/>
                  </a:cubicBezTo>
                  <a:cubicBezTo>
                    <a:pt x="231460" y="36145"/>
                    <a:pt x="238424" y="36649"/>
                    <a:pt x="243902" y="34487"/>
                  </a:cubicBezTo>
                  <a:cubicBezTo>
                    <a:pt x="251529" y="31502"/>
                    <a:pt x="255508" y="23716"/>
                    <a:pt x="263626" y="22058"/>
                  </a:cubicBezTo>
                  <a:cubicBezTo>
                    <a:pt x="266610" y="21395"/>
                    <a:pt x="269595" y="21727"/>
                    <a:pt x="272579" y="21395"/>
                  </a:cubicBezTo>
                  <a:cubicBezTo>
                    <a:pt x="276399" y="20891"/>
                    <a:pt x="279715" y="19233"/>
                    <a:pt x="282859" y="17747"/>
                  </a:cubicBezTo>
                  <a:lnTo>
                    <a:pt x="2828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5"/>
            <p:cNvSpPr/>
            <p:nvPr/>
          </p:nvSpPr>
          <p:spPr>
            <a:xfrm>
              <a:off x="211" y="3041782"/>
              <a:ext cx="9144157" cy="2101126"/>
            </a:xfrm>
            <a:custGeom>
              <a:avLst/>
              <a:gdLst/>
              <a:ahLst/>
              <a:cxnLst/>
              <a:rect l="l" t="t" r="r" b="b"/>
              <a:pathLst>
                <a:path w="282860" h="64995" extrusionOk="0">
                  <a:moveTo>
                    <a:pt x="282859" y="0"/>
                  </a:moveTo>
                  <a:cubicBezTo>
                    <a:pt x="279715" y="1486"/>
                    <a:pt x="276399" y="3144"/>
                    <a:pt x="272579" y="3648"/>
                  </a:cubicBezTo>
                  <a:cubicBezTo>
                    <a:pt x="269595" y="3980"/>
                    <a:pt x="266610" y="3648"/>
                    <a:pt x="263626" y="4311"/>
                  </a:cubicBezTo>
                  <a:cubicBezTo>
                    <a:pt x="255508" y="5969"/>
                    <a:pt x="251529" y="13755"/>
                    <a:pt x="243902" y="16740"/>
                  </a:cubicBezTo>
                  <a:cubicBezTo>
                    <a:pt x="238424" y="18902"/>
                    <a:pt x="231460" y="18398"/>
                    <a:pt x="226990" y="21555"/>
                  </a:cubicBezTo>
                  <a:cubicBezTo>
                    <a:pt x="223011" y="24367"/>
                    <a:pt x="222348" y="29182"/>
                    <a:pt x="218528" y="32166"/>
                  </a:cubicBezTo>
                  <a:cubicBezTo>
                    <a:pt x="215875" y="34315"/>
                    <a:pt x="211896" y="35150"/>
                    <a:pt x="207916" y="35150"/>
                  </a:cubicBezTo>
                  <a:cubicBezTo>
                    <a:pt x="206099" y="35150"/>
                    <a:pt x="204269" y="34978"/>
                    <a:pt x="202452" y="34819"/>
                  </a:cubicBezTo>
                  <a:cubicBezTo>
                    <a:pt x="196974" y="33824"/>
                    <a:pt x="191668" y="31834"/>
                    <a:pt x="186031" y="30999"/>
                  </a:cubicBezTo>
                  <a:cubicBezTo>
                    <a:pt x="184545" y="30840"/>
                    <a:pt x="182887" y="30667"/>
                    <a:pt x="181229" y="30667"/>
                  </a:cubicBezTo>
                  <a:cubicBezTo>
                    <a:pt x="175592" y="30667"/>
                    <a:pt x="169954" y="31994"/>
                    <a:pt x="165140" y="34487"/>
                  </a:cubicBezTo>
                  <a:cubicBezTo>
                    <a:pt x="162659" y="35641"/>
                    <a:pt x="143917" y="48083"/>
                    <a:pt x="125188" y="62342"/>
                  </a:cubicBezTo>
                  <a:cubicBezTo>
                    <a:pt x="125188" y="62342"/>
                    <a:pt x="98155" y="43931"/>
                    <a:pt x="96166" y="42936"/>
                  </a:cubicBezTo>
                  <a:cubicBezTo>
                    <a:pt x="91364" y="40456"/>
                    <a:pt x="85727" y="39289"/>
                    <a:pt x="80090" y="39289"/>
                  </a:cubicBezTo>
                  <a:cubicBezTo>
                    <a:pt x="78432" y="39289"/>
                    <a:pt x="76774" y="39289"/>
                    <a:pt x="75275" y="39461"/>
                  </a:cubicBezTo>
                  <a:cubicBezTo>
                    <a:pt x="69637" y="40284"/>
                    <a:pt x="64332" y="42273"/>
                    <a:pt x="58867" y="43268"/>
                  </a:cubicBezTo>
                  <a:cubicBezTo>
                    <a:pt x="57037" y="43600"/>
                    <a:pt x="55219" y="43772"/>
                    <a:pt x="53389" y="43772"/>
                  </a:cubicBezTo>
                  <a:cubicBezTo>
                    <a:pt x="49410" y="43772"/>
                    <a:pt x="45603" y="42936"/>
                    <a:pt x="42778" y="40615"/>
                  </a:cubicBezTo>
                  <a:cubicBezTo>
                    <a:pt x="38971" y="37803"/>
                    <a:pt x="38308" y="32988"/>
                    <a:pt x="34328" y="30176"/>
                  </a:cubicBezTo>
                  <a:cubicBezTo>
                    <a:pt x="29845" y="26860"/>
                    <a:pt x="22881" y="27351"/>
                    <a:pt x="17416" y="25361"/>
                  </a:cubicBezTo>
                  <a:cubicBezTo>
                    <a:pt x="10453" y="22709"/>
                    <a:pt x="6633" y="15917"/>
                    <a:pt x="1" y="13424"/>
                  </a:cubicBezTo>
                  <a:lnTo>
                    <a:pt x="1" y="64995"/>
                  </a:lnTo>
                  <a:lnTo>
                    <a:pt x="282859" y="64995"/>
                  </a:lnTo>
                  <a:lnTo>
                    <a:pt x="2828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4" name="Google Shape;34;p5"/>
          <p:cNvSpPr txBox="1">
            <a:spLocks noGrp="1"/>
          </p:cNvSpPr>
          <p:nvPr>
            <p:ph type="subTitle" idx="1"/>
          </p:nvPr>
        </p:nvSpPr>
        <p:spPr>
          <a:xfrm>
            <a:off x="1153200" y="3275450"/>
            <a:ext cx="2951400" cy="717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0"/>
              </a:spcBef>
              <a:spcAft>
                <a:spcPts val="0"/>
              </a:spcAft>
              <a:buNone/>
              <a:defRPr sz="1400">
                <a:solidFill>
                  <a:schemeClr val="dk1"/>
                </a:solidFill>
              </a:defRPr>
            </a:lvl2pPr>
            <a:lvl3pPr lvl="2" algn="ctr" rtl="0">
              <a:lnSpc>
                <a:spcPct val="100000"/>
              </a:lnSpc>
              <a:spcBef>
                <a:spcPts val="0"/>
              </a:spcBef>
              <a:spcAft>
                <a:spcPts val="0"/>
              </a:spcAft>
              <a:buNone/>
              <a:defRPr sz="1400">
                <a:solidFill>
                  <a:schemeClr val="dk1"/>
                </a:solidFill>
              </a:defRPr>
            </a:lvl3pPr>
            <a:lvl4pPr lvl="3" algn="ctr" rtl="0">
              <a:lnSpc>
                <a:spcPct val="100000"/>
              </a:lnSpc>
              <a:spcBef>
                <a:spcPts val="0"/>
              </a:spcBef>
              <a:spcAft>
                <a:spcPts val="0"/>
              </a:spcAft>
              <a:buNone/>
              <a:defRPr sz="1400">
                <a:solidFill>
                  <a:schemeClr val="dk1"/>
                </a:solidFill>
              </a:defRPr>
            </a:lvl4pPr>
            <a:lvl5pPr lvl="4" algn="ctr" rtl="0">
              <a:lnSpc>
                <a:spcPct val="100000"/>
              </a:lnSpc>
              <a:spcBef>
                <a:spcPts val="0"/>
              </a:spcBef>
              <a:spcAft>
                <a:spcPts val="0"/>
              </a:spcAft>
              <a:buNone/>
              <a:defRPr sz="1400">
                <a:solidFill>
                  <a:schemeClr val="dk1"/>
                </a:solidFill>
              </a:defRPr>
            </a:lvl5pPr>
            <a:lvl6pPr lvl="5" algn="ctr" rtl="0">
              <a:lnSpc>
                <a:spcPct val="100000"/>
              </a:lnSpc>
              <a:spcBef>
                <a:spcPts val="0"/>
              </a:spcBef>
              <a:spcAft>
                <a:spcPts val="0"/>
              </a:spcAft>
              <a:buNone/>
              <a:defRPr sz="1400">
                <a:solidFill>
                  <a:schemeClr val="dk1"/>
                </a:solidFill>
              </a:defRPr>
            </a:lvl6pPr>
            <a:lvl7pPr lvl="6" algn="ctr" rtl="0">
              <a:lnSpc>
                <a:spcPct val="100000"/>
              </a:lnSpc>
              <a:spcBef>
                <a:spcPts val="0"/>
              </a:spcBef>
              <a:spcAft>
                <a:spcPts val="0"/>
              </a:spcAft>
              <a:buNone/>
              <a:defRPr sz="1400">
                <a:solidFill>
                  <a:schemeClr val="dk1"/>
                </a:solidFill>
              </a:defRPr>
            </a:lvl7pPr>
            <a:lvl8pPr lvl="7" algn="ctr" rtl="0">
              <a:lnSpc>
                <a:spcPct val="100000"/>
              </a:lnSpc>
              <a:spcBef>
                <a:spcPts val="0"/>
              </a:spcBef>
              <a:spcAft>
                <a:spcPts val="0"/>
              </a:spcAft>
              <a:buNone/>
              <a:defRPr sz="1400">
                <a:solidFill>
                  <a:schemeClr val="dk1"/>
                </a:solidFill>
              </a:defRPr>
            </a:lvl8pPr>
            <a:lvl9pPr lvl="8" algn="ctr" rtl="0">
              <a:lnSpc>
                <a:spcPct val="100000"/>
              </a:lnSpc>
              <a:spcBef>
                <a:spcPts val="0"/>
              </a:spcBef>
              <a:spcAft>
                <a:spcPts val="0"/>
              </a:spcAft>
              <a:buNone/>
              <a:defRPr sz="1400">
                <a:solidFill>
                  <a:schemeClr val="dk1"/>
                </a:solidFill>
              </a:defRPr>
            </a:lvl9pPr>
          </a:lstStyle>
          <a:p>
            <a:endParaRPr/>
          </a:p>
        </p:txBody>
      </p:sp>
      <p:sp>
        <p:nvSpPr>
          <p:cNvPr id="35" name="Google Shape;35;p5"/>
          <p:cNvSpPr txBox="1">
            <a:spLocks noGrp="1"/>
          </p:cNvSpPr>
          <p:nvPr>
            <p:ph type="subTitle" idx="2"/>
          </p:nvPr>
        </p:nvSpPr>
        <p:spPr>
          <a:xfrm>
            <a:off x="5052225" y="3275450"/>
            <a:ext cx="2951400" cy="717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0"/>
              </a:spcBef>
              <a:spcAft>
                <a:spcPts val="0"/>
              </a:spcAft>
              <a:buNone/>
              <a:defRPr sz="1400">
                <a:solidFill>
                  <a:schemeClr val="dk1"/>
                </a:solidFill>
              </a:defRPr>
            </a:lvl2pPr>
            <a:lvl3pPr lvl="2" algn="ctr" rtl="0">
              <a:lnSpc>
                <a:spcPct val="100000"/>
              </a:lnSpc>
              <a:spcBef>
                <a:spcPts val="0"/>
              </a:spcBef>
              <a:spcAft>
                <a:spcPts val="0"/>
              </a:spcAft>
              <a:buNone/>
              <a:defRPr sz="1400">
                <a:solidFill>
                  <a:schemeClr val="dk1"/>
                </a:solidFill>
              </a:defRPr>
            </a:lvl3pPr>
            <a:lvl4pPr lvl="3" algn="ctr" rtl="0">
              <a:lnSpc>
                <a:spcPct val="100000"/>
              </a:lnSpc>
              <a:spcBef>
                <a:spcPts val="0"/>
              </a:spcBef>
              <a:spcAft>
                <a:spcPts val="0"/>
              </a:spcAft>
              <a:buNone/>
              <a:defRPr sz="1400">
                <a:solidFill>
                  <a:schemeClr val="dk1"/>
                </a:solidFill>
              </a:defRPr>
            </a:lvl4pPr>
            <a:lvl5pPr lvl="4" algn="ctr" rtl="0">
              <a:lnSpc>
                <a:spcPct val="100000"/>
              </a:lnSpc>
              <a:spcBef>
                <a:spcPts val="0"/>
              </a:spcBef>
              <a:spcAft>
                <a:spcPts val="0"/>
              </a:spcAft>
              <a:buNone/>
              <a:defRPr sz="1400">
                <a:solidFill>
                  <a:schemeClr val="dk1"/>
                </a:solidFill>
              </a:defRPr>
            </a:lvl5pPr>
            <a:lvl6pPr lvl="5" algn="ctr" rtl="0">
              <a:lnSpc>
                <a:spcPct val="100000"/>
              </a:lnSpc>
              <a:spcBef>
                <a:spcPts val="0"/>
              </a:spcBef>
              <a:spcAft>
                <a:spcPts val="0"/>
              </a:spcAft>
              <a:buNone/>
              <a:defRPr sz="1400">
                <a:solidFill>
                  <a:schemeClr val="dk1"/>
                </a:solidFill>
              </a:defRPr>
            </a:lvl6pPr>
            <a:lvl7pPr lvl="6" algn="ctr" rtl="0">
              <a:lnSpc>
                <a:spcPct val="100000"/>
              </a:lnSpc>
              <a:spcBef>
                <a:spcPts val="0"/>
              </a:spcBef>
              <a:spcAft>
                <a:spcPts val="0"/>
              </a:spcAft>
              <a:buNone/>
              <a:defRPr sz="1400">
                <a:solidFill>
                  <a:schemeClr val="dk1"/>
                </a:solidFill>
              </a:defRPr>
            </a:lvl7pPr>
            <a:lvl8pPr lvl="7" algn="ctr" rtl="0">
              <a:lnSpc>
                <a:spcPct val="100000"/>
              </a:lnSpc>
              <a:spcBef>
                <a:spcPts val="0"/>
              </a:spcBef>
              <a:spcAft>
                <a:spcPts val="0"/>
              </a:spcAft>
              <a:buNone/>
              <a:defRPr sz="1400">
                <a:solidFill>
                  <a:schemeClr val="dk1"/>
                </a:solidFill>
              </a:defRPr>
            </a:lvl8pPr>
            <a:lvl9pPr lvl="8" algn="ctr" rtl="0">
              <a:lnSpc>
                <a:spcPct val="100000"/>
              </a:lnSpc>
              <a:spcBef>
                <a:spcPts val="0"/>
              </a:spcBef>
              <a:spcAft>
                <a:spcPts val="0"/>
              </a:spcAft>
              <a:buNone/>
              <a:defRPr sz="1400">
                <a:solidFill>
                  <a:schemeClr val="dk1"/>
                </a:solidFill>
              </a:defRPr>
            </a:lvl9pPr>
          </a:lstStyle>
          <a:p>
            <a:endParaRPr/>
          </a:p>
        </p:txBody>
      </p:sp>
      <p:sp>
        <p:nvSpPr>
          <p:cNvPr id="36" name="Google Shape;36;p5"/>
          <p:cNvSpPr txBox="1">
            <a:spLocks noGrp="1"/>
          </p:cNvSpPr>
          <p:nvPr>
            <p:ph type="subTitle" idx="3"/>
          </p:nvPr>
        </p:nvSpPr>
        <p:spPr>
          <a:xfrm>
            <a:off x="1012950" y="2957700"/>
            <a:ext cx="3231900" cy="225600"/>
          </a:xfrm>
          <a:prstGeom prst="rect">
            <a:avLst/>
          </a:prstGeom>
          <a:noFill/>
        </p:spPr>
        <p:txBody>
          <a:bodyPr spcFirstLastPara="1" wrap="square" lIns="91425" tIns="91425" rIns="91425" bIns="0" anchor="ctr" anchorCtr="0">
            <a:noAutofit/>
          </a:bodyPr>
          <a:lstStyle>
            <a:lvl1pPr lvl="0" algn="ctr" rtl="0">
              <a:lnSpc>
                <a:spcPct val="100000"/>
              </a:lnSpc>
              <a:spcBef>
                <a:spcPts val="0"/>
              </a:spcBef>
              <a:spcAft>
                <a:spcPts val="0"/>
              </a:spcAft>
              <a:buNone/>
              <a:defRPr sz="2000">
                <a:solidFill>
                  <a:schemeClr val="dk1"/>
                </a:solidFill>
                <a:latin typeface="Staatliches"/>
                <a:ea typeface="Staatliches"/>
                <a:cs typeface="Staatliches"/>
                <a:sym typeface="Staatliches"/>
              </a:defRPr>
            </a:lvl1pPr>
            <a:lvl2pPr lvl="1" rtl="0">
              <a:lnSpc>
                <a:spcPct val="100000"/>
              </a:lnSpc>
              <a:spcBef>
                <a:spcPts val="0"/>
              </a:spcBef>
              <a:spcAft>
                <a:spcPts val="0"/>
              </a:spcAft>
              <a:buNone/>
              <a:defRPr sz="2000">
                <a:solidFill>
                  <a:schemeClr val="dk1"/>
                </a:solidFill>
                <a:latin typeface="Staatliches"/>
                <a:ea typeface="Staatliches"/>
                <a:cs typeface="Staatliches"/>
                <a:sym typeface="Staatliches"/>
              </a:defRPr>
            </a:lvl2pPr>
            <a:lvl3pPr lvl="2" rtl="0">
              <a:lnSpc>
                <a:spcPct val="100000"/>
              </a:lnSpc>
              <a:spcBef>
                <a:spcPts val="0"/>
              </a:spcBef>
              <a:spcAft>
                <a:spcPts val="0"/>
              </a:spcAft>
              <a:buNone/>
              <a:defRPr sz="2000">
                <a:solidFill>
                  <a:schemeClr val="dk1"/>
                </a:solidFill>
                <a:latin typeface="Staatliches"/>
                <a:ea typeface="Staatliches"/>
                <a:cs typeface="Staatliches"/>
                <a:sym typeface="Staatliches"/>
              </a:defRPr>
            </a:lvl3pPr>
            <a:lvl4pPr lvl="3" rtl="0">
              <a:lnSpc>
                <a:spcPct val="100000"/>
              </a:lnSpc>
              <a:spcBef>
                <a:spcPts val="0"/>
              </a:spcBef>
              <a:spcAft>
                <a:spcPts val="0"/>
              </a:spcAft>
              <a:buNone/>
              <a:defRPr sz="2000">
                <a:solidFill>
                  <a:schemeClr val="dk1"/>
                </a:solidFill>
                <a:latin typeface="Staatliches"/>
                <a:ea typeface="Staatliches"/>
                <a:cs typeface="Staatliches"/>
                <a:sym typeface="Staatliches"/>
              </a:defRPr>
            </a:lvl4pPr>
            <a:lvl5pPr lvl="4" rtl="0">
              <a:lnSpc>
                <a:spcPct val="100000"/>
              </a:lnSpc>
              <a:spcBef>
                <a:spcPts val="0"/>
              </a:spcBef>
              <a:spcAft>
                <a:spcPts val="0"/>
              </a:spcAft>
              <a:buNone/>
              <a:defRPr sz="2000">
                <a:solidFill>
                  <a:schemeClr val="dk1"/>
                </a:solidFill>
                <a:latin typeface="Staatliches"/>
                <a:ea typeface="Staatliches"/>
                <a:cs typeface="Staatliches"/>
                <a:sym typeface="Staatliches"/>
              </a:defRPr>
            </a:lvl5pPr>
            <a:lvl6pPr lvl="5" rtl="0">
              <a:lnSpc>
                <a:spcPct val="100000"/>
              </a:lnSpc>
              <a:spcBef>
                <a:spcPts val="0"/>
              </a:spcBef>
              <a:spcAft>
                <a:spcPts val="0"/>
              </a:spcAft>
              <a:buNone/>
              <a:defRPr sz="2000">
                <a:solidFill>
                  <a:schemeClr val="dk1"/>
                </a:solidFill>
                <a:latin typeface="Staatliches"/>
                <a:ea typeface="Staatliches"/>
                <a:cs typeface="Staatliches"/>
                <a:sym typeface="Staatliches"/>
              </a:defRPr>
            </a:lvl6pPr>
            <a:lvl7pPr lvl="6" rtl="0">
              <a:lnSpc>
                <a:spcPct val="100000"/>
              </a:lnSpc>
              <a:spcBef>
                <a:spcPts val="0"/>
              </a:spcBef>
              <a:spcAft>
                <a:spcPts val="0"/>
              </a:spcAft>
              <a:buNone/>
              <a:defRPr sz="2000">
                <a:solidFill>
                  <a:schemeClr val="dk1"/>
                </a:solidFill>
                <a:latin typeface="Staatliches"/>
                <a:ea typeface="Staatliches"/>
                <a:cs typeface="Staatliches"/>
                <a:sym typeface="Staatliches"/>
              </a:defRPr>
            </a:lvl7pPr>
            <a:lvl8pPr lvl="7" rtl="0">
              <a:lnSpc>
                <a:spcPct val="100000"/>
              </a:lnSpc>
              <a:spcBef>
                <a:spcPts val="0"/>
              </a:spcBef>
              <a:spcAft>
                <a:spcPts val="0"/>
              </a:spcAft>
              <a:buNone/>
              <a:defRPr sz="2000">
                <a:solidFill>
                  <a:schemeClr val="dk1"/>
                </a:solidFill>
                <a:latin typeface="Staatliches"/>
                <a:ea typeface="Staatliches"/>
                <a:cs typeface="Staatliches"/>
                <a:sym typeface="Staatliches"/>
              </a:defRPr>
            </a:lvl8pPr>
            <a:lvl9pPr lvl="8" rtl="0">
              <a:lnSpc>
                <a:spcPct val="100000"/>
              </a:lnSpc>
              <a:spcBef>
                <a:spcPts val="0"/>
              </a:spcBef>
              <a:spcAft>
                <a:spcPts val="0"/>
              </a:spcAft>
              <a:buNone/>
              <a:defRPr sz="2000">
                <a:solidFill>
                  <a:schemeClr val="dk1"/>
                </a:solidFill>
                <a:latin typeface="Staatliches"/>
                <a:ea typeface="Staatliches"/>
                <a:cs typeface="Staatliches"/>
                <a:sym typeface="Staatliches"/>
              </a:defRPr>
            </a:lvl9pPr>
          </a:lstStyle>
          <a:p>
            <a:endParaRPr/>
          </a:p>
        </p:txBody>
      </p:sp>
      <p:sp>
        <p:nvSpPr>
          <p:cNvPr id="37" name="Google Shape;37;p5"/>
          <p:cNvSpPr txBox="1">
            <a:spLocks noGrp="1"/>
          </p:cNvSpPr>
          <p:nvPr>
            <p:ph type="subTitle" idx="4"/>
          </p:nvPr>
        </p:nvSpPr>
        <p:spPr>
          <a:xfrm>
            <a:off x="4911975" y="2959144"/>
            <a:ext cx="3231900" cy="225600"/>
          </a:xfrm>
          <a:prstGeom prst="rect">
            <a:avLst/>
          </a:prstGeom>
          <a:noFill/>
        </p:spPr>
        <p:txBody>
          <a:bodyPr spcFirstLastPara="1" wrap="square" lIns="91425" tIns="91425" rIns="91425" bIns="0" anchor="ctr" anchorCtr="0">
            <a:noAutofit/>
          </a:bodyPr>
          <a:lstStyle>
            <a:lvl1pPr lvl="0" algn="ctr" rtl="0">
              <a:lnSpc>
                <a:spcPct val="100000"/>
              </a:lnSpc>
              <a:spcBef>
                <a:spcPts val="0"/>
              </a:spcBef>
              <a:spcAft>
                <a:spcPts val="0"/>
              </a:spcAft>
              <a:buNone/>
              <a:defRPr sz="2000">
                <a:solidFill>
                  <a:schemeClr val="dk1"/>
                </a:solidFill>
                <a:latin typeface="Staatliches"/>
                <a:ea typeface="Staatliches"/>
                <a:cs typeface="Staatliches"/>
                <a:sym typeface="Staatliches"/>
              </a:defRPr>
            </a:lvl1pPr>
            <a:lvl2pPr lvl="1" algn="r" rtl="0">
              <a:lnSpc>
                <a:spcPct val="100000"/>
              </a:lnSpc>
              <a:spcBef>
                <a:spcPts val="0"/>
              </a:spcBef>
              <a:spcAft>
                <a:spcPts val="0"/>
              </a:spcAft>
              <a:buNone/>
              <a:defRPr sz="2000">
                <a:solidFill>
                  <a:schemeClr val="dk1"/>
                </a:solidFill>
                <a:latin typeface="Staatliches"/>
                <a:ea typeface="Staatliches"/>
                <a:cs typeface="Staatliches"/>
                <a:sym typeface="Staatliches"/>
              </a:defRPr>
            </a:lvl2pPr>
            <a:lvl3pPr lvl="2" algn="r" rtl="0">
              <a:lnSpc>
                <a:spcPct val="100000"/>
              </a:lnSpc>
              <a:spcBef>
                <a:spcPts val="0"/>
              </a:spcBef>
              <a:spcAft>
                <a:spcPts val="0"/>
              </a:spcAft>
              <a:buNone/>
              <a:defRPr sz="2000">
                <a:solidFill>
                  <a:schemeClr val="dk1"/>
                </a:solidFill>
                <a:latin typeface="Staatliches"/>
                <a:ea typeface="Staatliches"/>
                <a:cs typeface="Staatliches"/>
                <a:sym typeface="Staatliches"/>
              </a:defRPr>
            </a:lvl3pPr>
            <a:lvl4pPr lvl="3" algn="r" rtl="0">
              <a:lnSpc>
                <a:spcPct val="100000"/>
              </a:lnSpc>
              <a:spcBef>
                <a:spcPts val="0"/>
              </a:spcBef>
              <a:spcAft>
                <a:spcPts val="0"/>
              </a:spcAft>
              <a:buNone/>
              <a:defRPr sz="2000">
                <a:solidFill>
                  <a:schemeClr val="dk1"/>
                </a:solidFill>
                <a:latin typeface="Staatliches"/>
                <a:ea typeface="Staatliches"/>
                <a:cs typeface="Staatliches"/>
                <a:sym typeface="Staatliches"/>
              </a:defRPr>
            </a:lvl4pPr>
            <a:lvl5pPr lvl="4" algn="r" rtl="0">
              <a:lnSpc>
                <a:spcPct val="100000"/>
              </a:lnSpc>
              <a:spcBef>
                <a:spcPts val="0"/>
              </a:spcBef>
              <a:spcAft>
                <a:spcPts val="0"/>
              </a:spcAft>
              <a:buNone/>
              <a:defRPr sz="2000">
                <a:solidFill>
                  <a:schemeClr val="dk1"/>
                </a:solidFill>
                <a:latin typeface="Staatliches"/>
                <a:ea typeface="Staatliches"/>
                <a:cs typeface="Staatliches"/>
                <a:sym typeface="Staatliches"/>
              </a:defRPr>
            </a:lvl5pPr>
            <a:lvl6pPr lvl="5" algn="r" rtl="0">
              <a:lnSpc>
                <a:spcPct val="100000"/>
              </a:lnSpc>
              <a:spcBef>
                <a:spcPts val="0"/>
              </a:spcBef>
              <a:spcAft>
                <a:spcPts val="0"/>
              </a:spcAft>
              <a:buNone/>
              <a:defRPr sz="2000">
                <a:solidFill>
                  <a:schemeClr val="dk1"/>
                </a:solidFill>
                <a:latin typeface="Staatliches"/>
                <a:ea typeface="Staatliches"/>
                <a:cs typeface="Staatliches"/>
                <a:sym typeface="Staatliches"/>
              </a:defRPr>
            </a:lvl6pPr>
            <a:lvl7pPr lvl="6" algn="r" rtl="0">
              <a:lnSpc>
                <a:spcPct val="100000"/>
              </a:lnSpc>
              <a:spcBef>
                <a:spcPts val="0"/>
              </a:spcBef>
              <a:spcAft>
                <a:spcPts val="0"/>
              </a:spcAft>
              <a:buNone/>
              <a:defRPr sz="2000">
                <a:solidFill>
                  <a:schemeClr val="dk1"/>
                </a:solidFill>
                <a:latin typeface="Staatliches"/>
                <a:ea typeface="Staatliches"/>
                <a:cs typeface="Staatliches"/>
                <a:sym typeface="Staatliches"/>
              </a:defRPr>
            </a:lvl7pPr>
            <a:lvl8pPr lvl="7" algn="r" rtl="0">
              <a:lnSpc>
                <a:spcPct val="100000"/>
              </a:lnSpc>
              <a:spcBef>
                <a:spcPts val="0"/>
              </a:spcBef>
              <a:spcAft>
                <a:spcPts val="0"/>
              </a:spcAft>
              <a:buNone/>
              <a:defRPr sz="2000">
                <a:solidFill>
                  <a:schemeClr val="dk1"/>
                </a:solidFill>
                <a:latin typeface="Staatliches"/>
                <a:ea typeface="Staatliches"/>
                <a:cs typeface="Staatliches"/>
                <a:sym typeface="Staatliches"/>
              </a:defRPr>
            </a:lvl8pPr>
            <a:lvl9pPr lvl="8" algn="r" rtl="0">
              <a:lnSpc>
                <a:spcPct val="100000"/>
              </a:lnSpc>
              <a:spcBef>
                <a:spcPts val="0"/>
              </a:spcBef>
              <a:spcAft>
                <a:spcPts val="0"/>
              </a:spcAft>
              <a:buNone/>
              <a:defRPr sz="2000">
                <a:solidFill>
                  <a:schemeClr val="dk1"/>
                </a:solidFill>
                <a:latin typeface="Staatliches"/>
                <a:ea typeface="Staatliches"/>
                <a:cs typeface="Staatliches"/>
                <a:sym typeface="Staatliches"/>
              </a:defRPr>
            </a:lvl9pPr>
          </a:lstStyle>
          <a:p>
            <a:endParaRPr/>
          </a:p>
        </p:txBody>
      </p:sp>
      <p:sp>
        <p:nvSpPr>
          <p:cNvPr id="38" name="Google Shape;38;p5"/>
          <p:cNvSpPr txBox="1">
            <a:spLocks noGrp="1"/>
          </p:cNvSpPr>
          <p:nvPr>
            <p:ph type="title"/>
          </p:nvPr>
        </p:nvSpPr>
        <p:spPr>
          <a:xfrm>
            <a:off x="685800" y="533400"/>
            <a:ext cx="7772400" cy="30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9" name="Google Shape;39;p5"/>
          <p:cNvSpPr/>
          <p:nvPr/>
        </p:nvSpPr>
        <p:spPr>
          <a:xfrm flipH="1">
            <a:off x="8467188" y="2875625"/>
            <a:ext cx="894125" cy="2448850"/>
          </a:xfrm>
          <a:custGeom>
            <a:avLst/>
            <a:gdLst/>
            <a:ahLst/>
            <a:cxnLst/>
            <a:rect l="l" t="t" r="r" b="b"/>
            <a:pathLst>
              <a:path w="35765" h="97954" extrusionOk="0">
                <a:moveTo>
                  <a:pt x="18693" y="0"/>
                </a:moveTo>
                <a:cubicBezTo>
                  <a:pt x="18693" y="48"/>
                  <a:pt x="18693" y="48"/>
                  <a:pt x="18645" y="48"/>
                </a:cubicBezTo>
                <a:cubicBezTo>
                  <a:pt x="18601" y="141"/>
                  <a:pt x="18553" y="233"/>
                  <a:pt x="18460" y="326"/>
                </a:cubicBezTo>
                <a:cubicBezTo>
                  <a:pt x="18368" y="463"/>
                  <a:pt x="18323" y="555"/>
                  <a:pt x="18231" y="648"/>
                </a:cubicBezTo>
                <a:cubicBezTo>
                  <a:pt x="18183" y="696"/>
                  <a:pt x="18183" y="740"/>
                  <a:pt x="18138" y="788"/>
                </a:cubicBezTo>
                <a:cubicBezTo>
                  <a:pt x="18090" y="881"/>
                  <a:pt x="17998" y="974"/>
                  <a:pt x="17953" y="1066"/>
                </a:cubicBezTo>
                <a:cubicBezTo>
                  <a:pt x="17905" y="1159"/>
                  <a:pt x="17861" y="1203"/>
                  <a:pt x="17861" y="1251"/>
                </a:cubicBezTo>
                <a:cubicBezTo>
                  <a:pt x="17812" y="1344"/>
                  <a:pt x="17720" y="1436"/>
                  <a:pt x="17676" y="1529"/>
                </a:cubicBezTo>
                <a:cubicBezTo>
                  <a:pt x="17627" y="1573"/>
                  <a:pt x="17627" y="1666"/>
                  <a:pt x="17583" y="1714"/>
                </a:cubicBezTo>
                <a:lnTo>
                  <a:pt x="17442" y="1991"/>
                </a:lnTo>
                <a:cubicBezTo>
                  <a:pt x="17398" y="2084"/>
                  <a:pt x="17350" y="2128"/>
                  <a:pt x="17305" y="2221"/>
                </a:cubicBezTo>
                <a:cubicBezTo>
                  <a:pt x="17257" y="2313"/>
                  <a:pt x="17213" y="2406"/>
                  <a:pt x="17213" y="2499"/>
                </a:cubicBezTo>
                <a:cubicBezTo>
                  <a:pt x="17165" y="2547"/>
                  <a:pt x="17120" y="2639"/>
                  <a:pt x="17072" y="2684"/>
                </a:cubicBezTo>
                <a:cubicBezTo>
                  <a:pt x="17072" y="2776"/>
                  <a:pt x="17028" y="2869"/>
                  <a:pt x="16980" y="2961"/>
                </a:cubicBezTo>
                <a:cubicBezTo>
                  <a:pt x="16935" y="3054"/>
                  <a:pt x="16935" y="3102"/>
                  <a:pt x="16887" y="3194"/>
                </a:cubicBezTo>
                <a:cubicBezTo>
                  <a:pt x="16843" y="3287"/>
                  <a:pt x="16795" y="3379"/>
                  <a:pt x="16795" y="3472"/>
                </a:cubicBezTo>
                <a:cubicBezTo>
                  <a:pt x="16750" y="3565"/>
                  <a:pt x="16702" y="3657"/>
                  <a:pt x="16702" y="3702"/>
                </a:cubicBezTo>
                <a:cubicBezTo>
                  <a:pt x="16658" y="3794"/>
                  <a:pt x="16658" y="3887"/>
                  <a:pt x="16609" y="3979"/>
                </a:cubicBezTo>
                <a:cubicBezTo>
                  <a:pt x="16565" y="4072"/>
                  <a:pt x="16565" y="4164"/>
                  <a:pt x="16517" y="4257"/>
                </a:cubicBezTo>
                <a:cubicBezTo>
                  <a:pt x="16517" y="4349"/>
                  <a:pt x="16473" y="4442"/>
                  <a:pt x="16473" y="4490"/>
                </a:cubicBezTo>
                <a:cubicBezTo>
                  <a:pt x="16424" y="4582"/>
                  <a:pt x="16424" y="4675"/>
                  <a:pt x="16380" y="4768"/>
                </a:cubicBezTo>
                <a:cubicBezTo>
                  <a:pt x="16380" y="4860"/>
                  <a:pt x="16332" y="4953"/>
                  <a:pt x="16332" y="5045"/>
                </a:cubicBezTo>
                <a:cubicBezTo>
                  <a:pt x="16287" y="5138"/>
                  <a:pt x="16287" y="5230"/>
                  <a:pt x="16287" y="5323"/>
                </a:cubicBezTo>
                <a:cubicBezTo>
                  <a:pt x="16239" y="5415"/>
                  <a:pt x="16239" y="5508"/>
                  <a:pt x="16239" y="5600"/>
                </a:cubicBezTo>
                <a:cubicBezTo>
                  <a:pt x="16195" y="5693"/>
                  <a:pt x="16195" y="5785"/>
                  <a:pt x="16195" y="5878"/>
                </a:cubicBezTo>
                <a:cubicBezTo>
                  <a:pt x="16147" y="5971"/>
                  <a:pt x="16147" y="6063"/>
                  <a:pt x="16147" y="6156"/>
                </a:cubicBezTo>
                <a:cubicBezTo>
                  <a:pt x="16147" y="6248"/>
                  <a:pt x="16102" y="6341"/>
                  <a:pt x="16102" y="6433"/>
                </a:cubicBezTo>
                <a:lnTo>
                  <a:pt x="16102" y="6711"/>
                </a:lnTo>
                <a:cubicBezTo>
                  <a:pt x="16054" y="6803"/>
                  <a:pt x="16054" y="6896"/>
                  <a:pt x="16054" y="6988"/>
                </a:cubicBezTo>
                <a:lnTo>
                  <a:pt x="16054" y="7266"/>
                </a:lnTo>
                <a:lnTo>
                  <a:pt x="16054" y="7588"/>
                </a:lnTo>
                <a:lnTo>
                  <a:pt x="16054" y="7821"/>
                </a:lnTo>
                <a:lnTo>
                  <a:pt x="16054" y="8284"/>
                </a:lnTo>
                <a:lnTo>
                  <a:pt x="16054" y="8421"/>
                </a:lnTo>
                <a:cubicBezTo>
                  <a:pt x="16147" y="9857"/>
                  <a:pt x="16473" y="11197"/>
                  <a:pt x="17028" y="12448"/>
                </a:cubicBezTo>
                <a:cubicBezTo>
                  <a:pt x="17535" y="13744"/>
                  <a:pt x="18323" y="14899"/>
                  <a:pt x="19249" y="15917"/>
                </a:cubicBezTo>
                <a:cubicBezTo>
                  <a:pt x="18323" y="16612"/>
                  <a:pt x="16750" y="17908"/>
                  <a:pt x="14899" y="19803"/>
                </a:cubicBezTo>
                <a:cubicBezTo>
                  <a:pt x="14481" y="20266"/>
                  <a:pt x="14018" y="20777"/>
                  <a:pt x="13556" y="21284"/>
                </a:cubicBezTo>
                <a:lnTo>
                  <a:pt x="12864" y="22117"/>
                </a:lnTo>
                <a:cubicBezTo>
                  <a:pt x="12723" y="22302"/>
                  <a:pt x="12538" y="22442"/>
                  <a:pt x="12401" y="22627"/>
                </a:cubicBezTo>
                <a:cubicBezTo>
                  <a:pt x="12260" y="22857"/>
                  <a:pt x="12075" y="23042"/>
                  <a:pt x="11938" y="23275"/>
                </a:cubicBezTo>
                <a:cubicBezTo>
                  <a:pt x="10507" y="25027"/>
                  <a:pt x="8988" y="27238"/>
                  <a:pt x="7512" y="29770"/>
                </a:cubicBezTo>
                <a:lnTo>
                  <a:pt x="7512" y="29770"/>
                </a:lnTo>
                <a:cubicBezTo>
                  <a:pt x="7560" y="29562"/>
                  <a:pt x="7638" y="29357"/>
                  <a:pt x="7681" y="29149"/>
                </a:cubicBezTo>
                <a:cubicBezTo>
                  <a:pt x="8374" y="26792"/>
                  <a:pt x="8329" y="24201"/>
                  <a:pt x="7448" y="21746"/>
                </a:cubicBezTo>
                <a:cubicBezTo>
                  <a:pt x="6430" y="18785"/>
                  <a:pt x="4350" y="16427"/>
                  <a:pt x="1803" y="15039"/>
                </a:cubicBezTo>
                <a:cubicBezTo>
                  <a:pt x="1803" y="15039"/>
                  <a:pt x="1759" y="15084"/>
                  <a:pt x="1759" y="15132"/>
                </a:cubicBezTo>
                <a:cubicBezTo>
                  <a:pt x="693" y="17815"/>
                  <a:pt x="508" y="20869"/>
                  <a:pt x="1574" y="23830"/>
                </a:cubicBezTo>
                <a:cubicBezTo>
                  <a:pt x="2544" y="26607"/>
                  <a:pt x="4443" y="28827"/>
                  <a:pt x="6756" y="30260"/>
                </a:cubicBezTo>
                <a:cubicBezTo>
                  <a:pt x="6893" y="30352"/>
                  <a:pt x="6986" y="30401"/>
                  <a:pt x="7126" y="30493"/>
                </a:cubicBezTo>
                <a:cubicBezTo>
                  <a:pt x="7078" y="30538"/>
                  <a:pt x="7078" y="30586"/>
                  <a:pt x="7034" y="30678"/>
                </a:cubicBezTo>
                <a:cubicBezTo>
                  <a:pt x="6478" y="31696"/>
                  <a:pt x="5923" y="32758"/>
                  <a:pt x="5412" y="33917"/>
                </a:cubicBezTo>
                <a:cubicBezTo>
                  <a:pt x="1988" y="41413"/>
                  <a:pt x="278" y="49741"/>
                  <a:pt x="278" y="58717"/>
                </a:cubicBezTo>
                <a:cubicBezTo>
                  <a:pt x="278" y="75789"/>
                  <a:pt x="6245" y="89995"/>
                  <a:pt x="9347" y="97953"/>
                </a:cubicBezTo>
                <a:lnTo>
                  <a:pt x="9069" y="94900"/>
                </a:lnTo>
                <a:cubicBezTo>
                  <a:pt x="1" y="72690"/>
                  <a:pt x="1" y="55893"/>
                  <a:pt x="2821" y="44004"/>
                </a:cubicBezTo>
                <a:lnTo>
                  <a:pt x="2821" y="44004"/>
                </a:lnTo>
                <a:cubicBezTo>
                  <a:pt x="4562" y="44906"/>
                  <a:pt x="6483" y="45405"/>
                  <a:pt x="8490" y="45405"/>
                </a:cubicBezTo>
                <a:cubicBezTo>
                  <a:pt x="9363" y="45405"/>
                  <a:pt x="10252" y="45311"/>
                  <a:pt x="11150" y="45114"/>
                </a:cubicBezTo>
                <a:cubicBezTo>
                  <a:pt x="14203" y="44466"/>
                  <a:pt x="16795" y="42708"/>
                  <a:pt x="18508" y="40347"/>
                </a:cubicBezTo>
                <a:cubicBezTo>
                  <a:pt x="16674" y="39315"/>
                  <a:pt x="14577" y="38738"/>
                  <a:pt x="12390" y="38738"/>
                </a:cubicBezTo>
                <a:cubicBezTo>
                  <a:pt x="11540" y="38738"/>
                  <a:pt x="10677" y="38825"/>
                  <a:pt x="9810" y="39007"/>
                </a:cubicBezTo>
                <a:cubicBezTo>
                  <a:pt x="7078" y="39606"/>
                  <a:pt x="4765" y="41042"/>
                  <a:pt x="3099" y="42986"/>
                </a:cubicBezTo>
                <a:cubicBezTo>
                  <a:pt x="3932" y="39699"/>
                  <a:pt x="4998" y="36830"/>
                  <a:pt x="6153" y="34332"/>
                </a:cubicBezTo>
                <a:cubicBezTo>
                  <a:pt x="6663" y="33177"/>
                  <a:pt x="7219" y="32018"/>
                  <a:pt x="7818" y="31000"/>
                </a:cubicBezTo>
                <a:cubicBezTo>
                  <a:pt x="9810" y="32944"/>
                  <a:pt x="12445" y="34287"/>
                  <a:pt x="15455" y="34565"/>
                </a:cubicBezTo>
                <a:cubicBezTo>
                  <a:pt x="15824" y="34597"/>
                  <a:pt x="16192" y="34613"/>
                  <a:pt x="16557" y="34613"/>
                </a:cubicBezTo>
                <a:cubicBezTo>
                  <a:pt x="19298" y="34613"/>
                  <a:pt x="21878" y="33710"/>
                  <a:pt x="23920" y="32159"/>
                </a:cubicBezTo>
                <a:cubicBezTo>
                  <a:pt x="21932" y="30030"/>
                  <a:pt x="19156" y="28594"/>
                  <a:pt x="16010" y="28317"/>
                </a:cubicBezTo>
                <a:cubicBezTo>
                  <a:pt x="15664" y="28289"/>
                  <a:pt x="15322" y="28275"/>
                  <a:pt x="14982" y="28275"/>
                </a:cubicBezTo>
                <a:cubicBezTo>
                  <a:pt x="12502" y="28275"/>
                  <a:pt x="10190" y="29000"/>
                  <a:pt x="8237" y="30260"/>
                </a:cubicBezTo>
                <a:cubicBezTo>
                  <a:pt x="9532" y="27902"/>
                  <a:pt x="10965" y="25866"/>
                  <a:pt x="12308" y="24152"/>
                </a:cubicBezTo>
                <a:cubicBezTo>
                  <a:pt x="12353" y="24060"/>
                  <a:pt x="12401" y="24015"/>
                  <a:pt x="12445" y="23967"/>
                </a:cubicBezTo>
                <a:cubicBezTo>
                  <a:pt x="12445" y="23923"/>
                  <a:pt x="12493" y="23923"/>
                  <a:pt x="12493" y="23923"/>
                </a:cubicBezTo>
                <a:lnTo>
                  <a:pt x="12493" y="23875"/>
                </a:lnTo>
                <a:cubicBezTo>
                  <a:pt x="13881" y="25170"/>
                  <a:pt x="15684" y="26003"/>
                  <a:pt x="17720" y="26096"/>
                </a:cubicBezTo>
                <a:cubicBezTo>
                  <a:pt x="17847" y="26101"/>
                  <a:pt x="17973" y="26104"/>
                  <a:pt x="18098" y="26104"/>
                </a:cubicBezTo>
                <a:cubicBezTo>
                  <a:pt x="20078" y="26104"/>
                  <a:pt x="21883" y="25424"/>
                  <a:pt x="23320" y="24293"/>
                </a:cubicBezTo>
                <a:cubicBezTo>
                  <a:pt x="21932" y="22905"/>
                  <a:pt x="20033" y="22024"/>
                  <a:pt x="17953" y="21932"/>
                </a:cubicBezTo>
                <a:cubicBezTo>
                  <a:pt x="17809" y="21924"/>
                  <a:pt x="17667" y="21921"/>
                  <a:pt x="17525" y="21921"/>
                </a:cubicBezTo>
                <a:cubicBezTo>
                  <a:pt x="15838" y="21921"/>
                  <a:pt x="14281" y="22422"/>
                  <a:pt x="13000" y="23275"/>
                </a:cubicBezTo>
                <a:cubicBezTo>
                  <a:pt x="15917" y="19711"/>
                  <a:pt x="18553" y="17538"/>
                  <a:pt x="19804" y="16564"/>
                </a:cubicBezTo>
                <a:cubicBezTo>
                  <a:pt x="21562" y="18833"/>
                  <a:pt x="24061" y="20543"/>
                  <a:pt x="27066" y="21147"/>
                </a:cubicBezTo>
                <a:cubicBezTo>
                  <a:pt x="27929" y="21327"/>
                  <a:pt x="28788" y="21414"/>
                  <a:pt x="29634" y="21414"/>
                </a:cubicBezTo>
                <a:cubicBezTo>
                  <a:pt x="31827" y="21414"/>
                  <a:pt x="33929" y="20827"/>
                  <a:pt x="35765" y="19759"/>
                </a:cubicBezTo>
                <a:cubicBezTo>
                  <a:pt x="34007" y="17445"/>
                  <a:pt x="31464" y="15687"/>
                  <a:pt x="28362" y="15039"/>
                </a:cubicBezTo>
                <a:cubicBezTo>
                  <a:pt x="27577" y="14854"/>
                  <a:pt x="26789" y="14806"/>
                  <a:pt x="26004" y="14762"/>
                </a:cubicBezTo>
                <a:cubicBezTo>
                  <a:pt x="26696" y="14392"/>
                  <a:pt x="27344" y="13929"/>
                  <a:pt x="27947" y="13418"/>
                </a:cubicBezTo>
                <a:cubicBezTo>
                  <a:pt x="30305" y="11338"/>
                  <a:pt x="31741" y="8562"/>
                  <a:pt x="32111" y="5645"/>
                </a:cubicBezTo>
                <a:cubicBezTo>
                  <a:pt x="29195" y="5645"/>
                  <a:pt x="26233" y="6618"/>
                  <a:pt x="23827" y="8699"/>
                </a:cubicBezTo>
                <a:cubicBezTo>
                  <a:pt x="23228" y="9209"/>
                  <a:pt x="22717" y="9765"/>
                  <a:pt x="22254" y="10364"/>
                </a:cubicBezTo>
                <a:cubicBezTo>
                  <a:pt x="22347" y="9624"/>
                  <a:pt x="22347" y="8839"/>
                  <a:pt x="22302" y="8051"/>
                </a:cubicBezTo>
                <a:cubicBezTo>
                  <a:pt x="22302" y="7636"/>
                  <a:pt x="22254" y="7266"/>
                  <a:pt x="22210" y="6848"/>
                </a:cubicBezTo>
                <a:cubicBezTo>
                  <a:pt x="21884" y="4997"/>
                  <a:pt x="21192" y="3287"/>
                  <a:pt x="20174" y="1806"/>
                </a:cubicBezTo>
                <a:cubicBezTo>
                  <a:pt x="19756" y="1159"/>
                  <a:pt x="19249" y="555"/>
                  <a:pt x="18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0;p5"/>
          <p:cNvSpPr/>
          <p:nvPr/>
        </p:nvSpPr>
        <p:spPr>
          <a:xfrm>
            <a:off x="-219612" y="2875625"/>
            <a:ext cx="894125" cy="2448850"/>
          </a:xfrm>
          <a:custGeom>
            <a:avLst/>
            <a:gdLst/>
            <a:ahLst/>
            <a:cxnLst/>
            <a:rect l="l" t="t" r="r" b="b"/>
            <a:pathLst>
              <a:path w="35765" h="97954" extrusionOk="0">
                <a:moveTo>
                  <a:pt x="18693" y="0"/>
                </a:moveTo>
                <a:cubicBezTo>
                  <a:pt x="18693" y="48"/>
                  <a:pt x="18693" y="48"/>
                  <a:pt x="18645" y="48"/>
                </a:cubicBezTo>
                <a:cubicBezTo>
                  <a:pt x="18601" y="141"/>
                  <a:pt x="18553" y="233"/>
                  <a:pt x="18460" y="326"/>
                </a:cubicBezTo>
                <a:cubicBezTo>
                  <a:pt x="18368" y="463"/>
                  <a:pt x="18323" y="555"/>
                  <a:pt x="18231" y="648"/>
                </a:cubicBezTo>
                <a:cubicBezTo>
                  <a:pt x="18183" y="696"/>
                  <a:pt x="18183" y="740"/>
                  <a:pt x="18138" y="788"/>
                </a:cubicBezTo>
                <a:cubicBezTo>
                  <a:pt x="18090" y="881"/>
                  <a:pt x="17998" y="974"/>
                  <a:pt x="17953" y="1066"/>
                </a:cubicBezTo>
                <a:cubicBezTo>
                  <a:pt x="17905" y="1159"/>
                  <a:pt x="17861" y="1203"/>
                  <a:pt x="17861" y="1251"/>
                </a:cubicBezTo>
                <a:cubicBezTo>
                  <a:pt x="17812" y="1344"/>
                  <a:pt x="17720" y="1436"/>
                  <a:pt x="17676" y="1529"/>
                </a:cubicBezTo>
                <a:cubicBezTo>
                  <a:pt x="17627" y="1573"/>
                  <a:pt x="17627" y="1666"/>
                  <a:pt x="17583" y="1714"/>
                </a:cubicBezTo>
                <a:lnTo>
                  <a:pt x="17442" y="1991"/>
                </a:lnTo>
                <a:cubicBezTo>
                  <a:pt x="17398" y="2084"/>
                  <a:pt x="17350" y="2128"/>
                  <a:pt x="17305" y="2221"/>
                </a:cubicBezTo>
                <a:cubicBezTo>
                  <a:pt x="17257" y="2313"/>
                  <a:pt x="17213" y="2406"/>
                  <a:pt x="17213" y="2499"/>
                </a:cubicBezTo>
                <a:cubicBezTo>
                  <a:pt x="17165" y="2547"/>
                  <a:pt x="17120" y="2639"/>
                  <a:pt x="17072" y="2684"/>
                </a:cubicBezTo>
                <a:cubicBezTo>
                  <a:pt x="17072" y="2776"/>
                  <a:pt x="17028" y="2869"/>
                  <a:pt x="16980" y="2961"/>
                </a:cubicBezTo>
                <a:cubicBezTo>
                  <a:pt x="16935" y="3054"/>
                  <a:pt x="16935" y="3102"/>
                  <a:pt x="16887" y="3194"/>
                </a:cubicBezTo>
                <a:cubicBezTo>
                  <a:pt x="16843" y="3287"/>
                  <a:pt x="16795" y="3379"/>
                  <a:pt x="16795" y="3472"/>
                </a:cubicBezTo>
                <a:cubicBezTo>
                  <a:pt x="16750" y="3565"/>
                  <a:pt x="16702" y="3657"/>
                  <a:pt x="16702" y="3702"/>
                </a:cubicBezTo>
                <a:cubicBezTo>
                  <a:pt x="16658" y="3794"/>
                  <a:pt x="16658" y="3887"/>
                  <a:pt x="16609" y="3979"/>
                </a:cubicBezTo>
                <a:cubicBezTo>
                  <a:pt x="16565" y="4072"/>
                  <a:pt x="16565" y="4164"/>
                  <a:pt x="16517" y="4257"/>
                </a:cubicBezTo>
                <a:cubicBezTo>
                  <a:pt x="16517" y="4349"/>
                  <a:pt x="16473" y="4442"/>
                  <a:pt x="16473" y="4490"/>
                </a:cubicBezTo>
                <a:cubicBezTo>
                  <a:pt x="16424" y="4582"/>
                  <a:pt x="16424" y="4675"/>
                  <a:pt x="16380" y="4768"/>
                </a:cubicBezTo>
                <a:cubicBezTo>
                  <a:pt x="16380" y="4860"/>
                  <a:pt x="16332" y="4953"/>
                  <a:pt x="16332" y="5045"/>
                </a:cubicBezTo>
                <a:cubicBezTo>
                  <a:pt x="16287" y="5138"/>
                  <a:pt x="16287" y="5230"/>
                  <a:pt x="16287" y="5323"/>
                </a:cubicBezTo>
                <a:cubicBezTo>
                  <a:pt x="16239" y="5415"/>
                  <a:pt x="16239" y="5508"/>
                  <a:pt x="16239" y="5600"/>
                </a:cubicBezTo>
                <a:cubicBezTo>
                  <a:pt x="16195" y="5693"/>
                  <a:pt x="16195" y="5785"/>
                  <a:pt x="16195" y="5878"/>
                </a:cubicBezTo>
                <a:cubicBezTo>
                  <a:pt x="16147" y="5971"/>
                  <a:pt x="16147" y="6063"/>
                  <a:pt x="16147" y="6156"/>
                </a:cubicBezTo>
                <a:cubicBezTo>
                  <a:pt x="16147" y="6248"/>
                  <a:pt x="16102" y="6341"/>
                  <a:pt x="16102" y="6433"/>
                </a:cubicBezTo>
                <a:lnTo>
                  <a:pt x="16102" y="6711"/>
                </a:lnTo>
                <a:cubicBezTo>
                  <a:pt x="16054" y="6803"/>
                  <a:pt x="16054" y="6896"/>
                  <a:pt x="16054" y="6988"/>
                </a:cubicBezTo>
                <a:lnTo>
                  <a:pt x="16054" y="7266"/>
                </a:lnTo>
                <a:lnTo>
                  <a:pt x="16054" y="7588"/>
                </a:lnTo>
                <a:lnTo>
                  <a:pt x="16054" y="7821"/>
                </a:lnTo>
                <a:lnTo>
                  <a:pt x="16054" y="8284"/>
                </a:lnTo>
                <a:lnTo>
                  <a:pt x="16054" y="8421"/>
                </a:lnTo>
                <a:cubicBezTo>
                  <a:pt x="16147" y="9857"/>
                  <a:pt x="16473" y="11197"/>
                  <a:pt x="17028" y="12448"/>
                </a:cubicBezTo>
                <a:cubicBezTo>
                  <a:pt x="17535" y="13744"/>
                  <a:pt x="18323" y="14899"/>
                  <a:pt x="19249" y="15917"/>
                </a:cubicBezTo>
                <a:cubicBezTo>
                  <a:pt x="18323" y="16612"/>
                  <a:pt x="16750" y="17908"/>
                  <a:pt x="14899" y="19803"/>
                </a:cubicBezTo>
                <a:cubicBezTo>
                  <a:pt x="14481" y="20266"/>
                  <a:pt x="14018" y="20777"/>
                  <a:pt x="13556" y="21284"/>
                </a:cubicBezTo>
                <a:lnTo>
                  <a:pt x="12864" y="22117"/>
                </a:lnTo>
                <a:cubicBezTo>
                  <a:pt x="12723" y="22302"/>
                  <a:pt x="12538" y="22442"/>
                  <a:pt x="12401" y="22627"/>
                </a:cubicBezTo>
                <a:cubicBezTo>
                  <a:pt x="12260" y="22857"/>
                  <a:pt x="12075" y="23042"/>
                  <a:pt x="11938" y="23275"/>
                </a:cubicBezTo>
                <a:cubicBezTo>
                  <a:pt x="10507" y="25027"/>
                  <a:pt x="8988" y="27238"/>
                  <a:pt x="7512" y="29770"/>
                </a:cubicBezTo>
                <a:lnTo>
                  <a:pt x="7512" y="29770"/>
                </a:lnTo>
                <a:cubicBezTo>
                  <a:pt x="7560" y="29562"/>
                  <a:pt x="7638" y="29357"/>
                  <a:pt x="7681" y="29149"/>
                </a:cubicBezTo>
                <a:cubicBezTo>
                  <a:pt x="8374" y="26792"/>
                  <a:pt x="8329" y="24201"/>
                  <a:pt x="7448" y="21746"/>
                </a:cubicBezTo>
                <a:cubicBezTo>
                  <a:pt x="6430" y="18785"/>
                  <a:pt x="4350" y="16427"/>
                  <a:pt x="1803" y="15039"/>
                </a:cubicBezTo>
                <a:cubicBezTo>
                  <a:pt x="1803" y="15039"/>
                  <a:pt x="1759" y="15084"/>
                  <a:pt x="1759" y="15132"/>
                </a:cubicBezTo>
                <a:cubicBezTo>
                  <a:pt x="693" y="17815"/>
                  <a:pt x="508" y="20869"/>
                  <a:pt x="1574" y="23830"/>
                </a:cubicBezTo>
                <a:cubicBezTo>
                  <a:pt x="2544" y="26607"/>
                  <a:pt x="4443" y="28827"/>
                  <a:pt x="6756" y="30260"/>
                </a:cubicBezTo>
                <a:cubicBezTo>
                  <a:pt x="6893" y="30352"/>
                  <a:pt x="6986" y="30401"/>
                  <a:pt x="7126" y="30493"/>
                </a:cubicBezTo>
                <a:cubicBezTo>
                  <a:pt x="7078" y="30538"/>
                  <a:pt x="7078" y="30586"/>
                  <a:pt x="7034" y="30678"/>
                </a:cubicBezTo>
                <a:cubicBezTo>
                  <a:pt x="6478" y="31696"/>
                  <a:pt x="5923" y="32758"/>
                  <a:pt x="5412" y="33917"/>
                </a:cubicBezTo>
                <a:cubicBezTo>
                  <a:pt x="1988" y="41413"/>
                  <a:pt x="278" y="49741"/>
                  <a:pt x="278" y="58717"/>
                </a:cubicBezTo>
                <a:cubicBezTo>
                  <a:pt x="278" y="75789"/>
                  <a:pt x="6245" y="89995"/>
                  <a:pt x="9347" y="97953"/>
                </a:cubicBezTo>
                <a:lnTo>
                  <a:pt x="9069" y="94900"/>
                </a:lnTo>
                <a:cubicBezTo>
                  <a:pt x="1" y="72690"/>
                  <a:pt x="1" y="55893"/>
                  <a:pt x="2821" y="44004"/>
                </a:cubicBezTo>
                <a:lnTo>
                  <a:pt x="2821" y="44004"/>
                </a:lnTo>
                <a:cubicBezTo>
                  <a:pt x="4562" y="44906"/>
                  <a:pt x="6483" y="45405"/>
                  <a:pt x="8490" y="45405"/>
                </a:cubicBezTo>
                <a:cubicBezTo>
                  <a:pt x="9363" y="45405"/>
                  <a:pt x="10252" y="45311"/>
                  <a:pt x="11150" y="45114"/>
                </a:cubicBezTo>
                <a:cubicBezTo>
                  <a:pt x="14203" y="44466"/>
                  <a:pt x="16795" y="42708"/>
                  <a:pt x="18508" y="40347"/>
                </a:cubicBezTo>
                <a:cubicBezTo>
                  <a:pt x="16674" y="39315"/>
                  <a:pt x="14577" y="38738"/>
                  <a:pt x="12390" y="38738"/>
                </a:cubicBezTo>
                <a:cubicBezTo>
                  <a:pt x="11540" y="38738"/>
                  <a:pt x="10677" y="38825"/>
                  <a:pt x="9810" y="39007"/>
                </a:cubicBezTo>
                <a:cubicBezTo>
                  <a:pt x="7078" y="39606"/>
                  <a:pt x="4765" y="41042"/>
                  <a:pt x="3099" y="42986"/>
                </a:cubicBezTo>
                <a:cubicBezTo>
                  <a:pt x="3932" y="39699"/>
                  <a:pt x="4998" y="36830"/>
                  <a:pt x="6153" y="34332"/>
                </a:cubicBezTo>
                <a:cubicBezTo>
                  <a:pt x="6663" y="33177"/>
                  <a:pt x="7219" y="32018"/>
                  <a:pt x="7818" y="31000"/>
                </a:cubicBezTo>
                <a:cubicBezTo>
                  <a:pt x="9810" y="32944"/>
                  <a:pt x="12445" y="34287"/>
                  <a:pt x="15455" y="34565"/>
                </a:cubicBezTo>
                <a:cubicBezTo>
                  <a:pt x="15824" y="34597"/>
                  <a:pt x="16192" y="34613"/>
                  <a:pt x="16557" y="34613"/>
                </a:cubicBezTo>
                <a:cubicBezTo>
                  <a:pt x="19298" y="34613"/>
                  <a:pt x="21878" y="33710"/>
                  <a:pt x="23920" y="32159"/>
                </a:cubicBezTo>
                <a:cubicBezTo>
                  <a:pt x="21932" y="30030"/>
                  <a:pt x="19156" y="28594"/>
                  <a:pt x="16010" y="28317"/>
                </a:cubicBezTo>
                <a:cubicBezTo>
                  <a:pt x="15664" y="28289"/>
                  <a:pt x="15322" y="28275"/>
                  <a:pt x="14982" y="28275"/>
                </a:cubicBezTo>
                <a:cubicBezTo>
                  <a:pt x="12502" y="28275"/>
                  <a:pt x="10190" y="29000"/>
                  <a:pt x="8237" y="30260"/>
                </a:cubicBezTo>
                <a:cubicBezTo>
                  <a:pt x="9532" y="27902"/>
                  <a:pt x="10965" y="25866"/>
                  <a:pt x="12308" y="24152"/>
                </a:cubicBezTo>
                <a:cubicBezTo>
                  <a:pt x="12353" y="24060"/>
                  <a:pt x="12401" y="24015"/>
                  <a:pt x="12445" y="23967"/>
                </a:cubicBezTo>
                <a:cubicBezTo>
                  <a:pt x="12445" y="23923"/>
                  <a:pt x="12493" y="23923"/>
                  <a:pt x="12493" y="23923"/>
                </a:cubicBezTo>
                <a:lnTo>
                  <a:pt x="12493" y="23875"/>
                </a:lnTo>
                <a:cubicBezTo>
                  <a:pt x="13881" y="25170"/>
                  <a:pt x="15684" y="26003"/>
                  <a:pt x="17720" y="26096"/>
                </a:cubicBezTo>
                <a:cubicBezTo>
                  <a:pt x="17847" y="26101"/>
                  <a:pt x="17973" y="26104"/>
                  <a:pt x="18098" y="26104"/>
                </a:cubicBezTo>
                <a:cubicBezTo>
                  <a:pt x="20078" y="26104"/>
                  <a:pt x="21883" y="25424"/>
                  <a:pt x="23320" y="24293"/>
                </a:cubicBezTo>
                <a:cubicBezTo>
                  <a:pt x="21932" y="22905"/>
                  <a:pt x="20033" y="22024"/>
                  <a:pt x="17953" y="21932"/>
                </a:cubicBezTo>
                <a:cubicBezTo>
                  <a:pt x="17809" y="21924"/>
                  <a:pt x="17667" y="21921"/>
                  <a:pt x="17525" y="21921"/>
                </a:cubicBezTo>
                <a:cubicBezTo>
                  <a:pt x="15838" y="21921"/>
                  <a:pt x="14281" y="22422"/>
                  <a:pt x="13000" y="23275"/>
                </a:cubicBezTo>
                <a:cubicBezTo>
                  <a:pt x="15917" y="19711"/>
                  <a:pt x="18553" y="17538"/>
                  <a:pt x="19804" y="16564"/>
                </a:cubicBezTo>
                <a:cubicBezTo>
                  <a:pt x="21562" y="18833"/>
                  <a:pt x="24061" y="20543"/>
                  <a:pt x="27066" y="21147"/>
                </a:cubicBezTo>
                <a:cubicBezTo>
                  <a:pt x="27929" y="21327"/>
                  <a:pt x="28788" y="21414"/>
                  <a:pt x="29634" y="21414"/>
                </a:cubicBezTo>
                <a:cubicBezTo>
                  <a:pt x="31827" y="21414"/>
                  <a:pt x="33929" y="20827"/>
                  <a:pt x="35765" y="19759"/>
                </a:cubicBezTo>
                <a:cubicBezTo>
                  <a:pt x="34007" y="17445"/>
                  <a:pt x="31464" y="15687"/>
                  <a:pt x="28362" y="15039"/>
                </a:cubicBezTo>
                <a:cubicBezTo>
                  <a:pt x="27577" y="14854"/>
                  <a:pt x="26789" y="14806"/>
                  <a:pt x="26004" y="14762"/>
                </a:cubicBezTo>
                <a:cubicBezTo>
                  <a:pt x="26696" y="14392"/>
                  <a:pt x="27344" y="13929"/>
                  <a:pt x="27947" y="13418"/>
                </a:cubicBezTo>
                <a:cubicBezTo>
                  <a:pt x="30305" y="11338"/>
                  <a:pt x="31741" y="8562"/>
                  <a:pt x="32111" y="5645"/>
                </a:cubicBezTo>
                <a:cubicBezTo>
                  <a:pt x="29195" y="5645"/>
                  <a:pt x="26233" y="6618"/>
                  <a:pt x="23827" y="8699"/>
                </a:cubicBezTo>
                <a:cubicBezTo>
                  <a:pt x="23228" y="9209"/>
                  <a:pt x="22717" y="9765"/>
                  <a:pt x="22254" y="10364"/>
                </a:cubicBezTo>
                <a:cubicBezTo>
                  <a:pt x="22347" y="9624"/>
                  <a:pt x="22347" y="8839"/>
                  <a:pt x="22302" y="8051"/>
                </a:cubicBezTo>
                <a:cubicBezTo>
                  <a:pt x="22302" y="7636"/>
                  <a:pt x="22254" y="7266"/>
                  <a:pt x="22210" y="6848"/>
                </a:cubicBezTo>
                <a:cubicBezTo>
                  <a:pt x="21884" y="4997"/>
                  <a:pt x="21192" y="3287"/>
                  <a:pt x="20174" y="1806"/>
                </a:cubicBezTo>
                <a:cubicBezTo>
                  <a:pt x="19756" y="1159"/>
                  <a:pt x="19249" y="555"/>
                  <a:pt x="18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grpSp>
        <p:nvGrpSpPr>
          <p:cNvPr id="42" name="Google Shape;42;p6"/>
          <p:cNvGrpSpPr/>
          <p:nvPr/>
        </p:nvGrpSpPr>
        <p:grpSpPr>
          <a:xfrm>
            <a:off x="211" y="2468066"/>
            <a:ext cx="9144157" cy="2674842"/>
            <a:chOff x="211" y="2468066"/>
            <a:chExt cx="9144157" cy="2674842"/>
          </a:xfrm>
        </p:grpSpPr>
        <p:sp>
          <p:nvSpPr>
            <p:cNvPr id="43" name="Google Shape;43;p6"/>
            <p:cNvSpPr/>
            <p:nvPr/>
          </p:nvSpPr>
          <p:spPr>
            <a:xfrm>
              <a:off x="211" y="2468066"/>
              <a:ext cx="9144157" cy="2589077"/>
            </a:xfrm>
            <a:custGeom>
              <a:avLst/>
              <a:gdLst/>
              <a:ahLst/>
              <a:cxnLst/>
              <a:rect l="l" t="t" r="r" b="b"/>
              <a:pathLst>
                <a:path w="282860" h="80089" extrusionOk="0">
                  <a:moveTo>
                    <a:pt x="282859" y="0"/>
                  </a:moveTo>
                  <a:cubicBezTo>
                    <a:pt x="280047" y="1327"/>
                    <a:pt x="277222" y="2653"/>
                    <a:pt x="274078" y="3157"/>
                  </a:cubicBezTo>
                  <a:cubicBezTo>
                    <a:pt x="271253" y="3489"/>
                    <a:pt x="268441" y="3316"/>
                    <a:pt x="265788" y="3820"/>
                  </a:cubicBezTo>
                  <a:cubicBezTo>
                    <a:pt x="258161" y="5637"/>
                    <a:pt x="254514" y="13437"/>
                    <a:pt x="247377" y="16421"/>
                  </a:cubicBezTo>
                  <a:cubicBezTo>
                    <a:pt x="242403" y="18570"/>
                    <a:pt x="235944" y="18079"/>
                    <a:pt x="231792" y="21223"/>
                  </a:cubicBezTo>
                  <a:cubicBezTo>
                    <a:pt x="228144" y="24048"/>
                    <a:pt x="227322" y="28850"/>
                    <a:pt x="223833" y="31834"/>
                  </a:cubicBezTo>
                  <a:cubicBezTo>
                    <a:pt x="221353" y="33996"/>
                    <a:pt x="217705" y="34818"/>
                    <a:pt x="214058" y="34818"/>
                  </a:cubicBezTo>
                  <a:cubicBezTo>
                    <a:pt x="212400" y="34818"/>
                    <a:pt x="210569" y="34659"/>
                    <a:pt x="209084" y="34328"/>
                  </a:cubicBezTo>
                  <a:cubicBezTo>
                    <a:pt x="203778" y="33333"/>
                    <a:pt x="198963" y="31343"/>
                    <a:pt x="193830" y="30680"/>
                  </a:cubicBezTo>
                  <a:cubicBezTo>
                    <a:pt x="192331" y="30508"/>
                    <a:pt x="190845" y="30348"/>
                    <a:pt x="189347" y="30348"/>
                  </a:cubicBezTo>
                  <a:cubicBezTo>
                    <a:pt x="184041" y="30348"/>
                    <a:pt x="178735" y="31675"/>
                    <a:pt x="174265" y="34155"/>
                  </a:cubicBezTo>
                  <a:cubicBezTo>
                    <a:pt x="172103" y="35322"/>
                    <a:pt x="154701" y="47751"/>
                    <a:pt x="137285" y="62010"/>
                  </a:cubicBezTo>
                  <a:cubicBezTo>
                    <a:pt x="137285" y="62010"/>
                    <a:pt x="112255" y="43613"/>
                    <a:pt x="110425" y="42618"/>
                  </a:cubicBezTo>
                  <a:cubicBezTo>
                    <a:pt x="105955" y="40124"/>
                    <a:pt x="100649" y="38798"/>
                    <a:pt x="95343" y="38798"/>
                  </a:cubicBezTo>
                  <a:cubicBezTo>
                    <a:pt x="93845" y="38798"/>
                    <a:pt x="92518" y="38970"/>
                    <a:pt x="91033" y="39129"/>
                  </a:cubicBezTo>
                  <a:cubicBezTo>
                    <a:pt x="85727" y="39965"/>
                    <a:pt x="80912" y="41955"/>
                    <a:pt x="75779" y="42777"/>
                  </a:cubicBezTo>
                  <a:cubicBezTo>
                    <a:pt x="74121" y="43108"/>
                    <a:pt x="72463" y="43281"/>
                    <a:pt x="70632" y="43281"/>
                  </a:cubicBezTo>
                  <a:cubicBezTo>
                    <a:pt x="66985" y="43281"/>
                    <a:pt x="63337" y="42445"/>
                    <a:pt x="60857" y="40296"/>
                  </a:cubicBezTo>
                  <a:cubicBezTo>
                    <a:pt x="57368" y="37312"/>
                    <a:pt x="56705" y="32497"/>
                    <a:pt x="53057" y="29685"/>
                  </a:cubicBezTo>
                  <a:cubicBezTo>
                    <a:pt x="48746" y="26528"/>
                    <a:pt x="42287" y="27032"/>
                    <a:pt x="37313" y="24870"/>
                  </a:cubicBezTo>
                  <a:cubicBezTo>
                    <a:pt x="30177" y="21886"/>
                    <a:pt x="26701" y="14100"/>
                    <a:pt x="18902" y="12442"/>
                  </a:cubicBezTo>
                  <a:cubicBezTo>
                    <a:pt x="16249" y="11779"/>
                    <a:pt x="13437" y="12110"/>
                    <a:pt x="10784" y="11606"/>
                  </a:cubicBezTo>
                  <a:cubicBezTo>
                    <a:pt x="6805" y="11115"/>
                    <a:pt x="3317" y="9285"/>
                    <a:pt x="1" y="7468"/>
                  </a:cubicBezTo>
                  <a:lnTo>
                    <a:pt x="1" y="31171"/>
                  </a:lnTo>
                  <a:cubicBezTo>
                    <a:pt x="6633" y="33664"/>
                    <a:pt x="10453" y="40456"/>
                    <a:pt x="17416" y="43108"/>
                  </a:cubicBezTo>
                  <a:cubicBezTo>
                    <a:pt x="22881" y="45098"/>
                    <a:pt x="29845" y="44607"/>
                    <a:pt x="34328" y="47923"/>
                  </a:cubicBezTo>
                  <a:cubicBezTo>
                    <a:pt x="38308" y="50735"/>
                    <a:pt x="38971" y="55550"/>
                    <a:pt x="42778" y="58362"/>
                  </a:cubicBezTo>
                  <a:cubicBezTo>
                    <a:pt x="45603" y="60683"/>
                    <a:pt x="49410" y="61519"/>
                    <a:pt x="53389" y="61519"/>
                  </a:cubicBezTo>
                  <a:cubicBezTo>
                    <a:pt x="55219" y="61519"/>
                    <a:pt x="57037" y="61347"/>
                    <a:pt x="58867" y="61015"/>
                  </a:cubicBezTo>
                  <a:cubicBezTo>
                    <a:pt x="64332" y="60020"/>
                    <a:pt x="69637" y="58031"/>
                    <a:pt x="75275" y="57208"/>
                  </a:cubicBezTo>
                  <a:cubicBezTo>
                    <a:pt x="76774" y="57036"/>
                    <a:pt x="78432" y="57036"/>
                    <a:pt x="80090" y="57036"/>
                  </a:cubicBezTo>
                  <a:cubicBezTo>
                    <a:pt x="85727" y="57036"/>
                    <a:pt x="91364" y="58203"/>
                    <a:pt x="96166" y="60683"/>
                  </a:cubicBezTo>
                  <a:cubicBezTo>
                    <a:pt x="98155" y="61678"/>
                    <a:pt x="125188" y="80089"/>
                    <a:pt x="125188" y="80089"/>
                  </a:cubicBezTo>
                  <a:cubicBezTo>
                    <a:pt x="143917" y="65830"/>
                    <a:pt x="162659" y="53388"/>
                    <a:pt x="165140" y="52234"/>
                  </a:cubicBezTo>
                  <a:cubicBezTo>
                    <a:pt x="169954" y="49741"/>
                    <a:pt x="175592" y="48414"/>
                    <a:pt x="181229" y="48414"/>
                  </a:cubicBezTo>
                  <a:cubicBezTo>
                    <a:pt x="182887" y="48414"/>
                    <a:pt x="184545" y="48587"/>
                    <a:pt x="186031" y="48746"/>
                  </a:cubicBezTo>
                  <a:cubicBezTo>
                    <a:pt x="191668" y="49581"/>
                    <a:pt x="196974" y="51571"/>
                    <a:pt x="202452" y="52566"/>
                  </a:cubicBezTo>
                  <a:cubicBezTo>
                    <a:pt x="204269" y="52725"/>
                    <a:pt x="206099" y="52897"/>
                    <a:pt x="207916" y="52897"/>
                  </a:cubicBezTo>
                  <a:cubicBezTo>
                    <a:pt x="211896" y="52897"/>
                    <a:pt x="215875" y="52062"/>
                    <a:pt x="218528" y="49913"/>
                  </a:cubicBezTo>
                  <a:cubicBezTo>
                    <a:pt x="222348" y="46929"/>
                    <a:pt x="223011" y="42114"/>
                    <a:pt x="226990" y="39302"/>
                  </a:cubicBezTo>
                  <a:cubicBezTo>
                    <a:pt x="231460" y="36145"/>
                    <a:pt x="238424" y="36649"/>
                    <a:pt x="243902" y="34487"/>
                  </a:cubicBezTo>
                  <a:cubicBezTo>
                    <a:pt x="251529" y="31502"/>
                    <a:pt x="255508" y="23716"/>
                    <a:pt x="263626" y="22058"/>
                  </a:cubicBezTo>
                  <a:cubicBezTo>
                    <a:pt x="266610" y="21395"/>
                    <a:pt x="269595" y="21727"/>
                    <a:pt x="272579" y="21395"/>
                  </a:cubicBezTo>
                  <a:cubicBezTo>
                    <a:pt x="276399" y="20891"/>
                    <a:pt x="279715" y="19233"/>
                    <a:pt x="282859" y="17747"/>
                  </a:cubicBezTo>
                  <a:lnTo>
                    <a:pt x="2828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6"/>
            <p:cNvSpPr/>
            <p:nvPr/>
          </p:nvSpPr>
          <p:spPr>
            <a:xfrm>
              <a:off x="211" y="3041782"/>
              <a:ext cx="9144157" cy="2101126"/>
            </a:xfrm>
            <a:custGeom>
              <a:avLst/>
              <a:gdLst/>
              <a:ahLst/>
              <a:cxnLst/>
              <a:rect l="l" t="t" r="r" b="b"/>
              <a:pathLst>
                <a:path w="282860" h="64995" extrusionOk="0">
                  <a:moveTo>
                    <a:pt x="282859" y="0"/>
                  </a:moveTo>
                  <a:cubicBezTo>
                    <a:pt x="279715" y="1486"/>
                    <a:pt x="276399" y="3144"/>
                    <a:pt x="272579" y="3648"/>
                  </a:cubicBezTo>
                  <a:cubicBezTo>
                    <a:pt x="269595" y="3980"/>
                    <a:pt x="266610" y="3648"/>
                    <a:pt x="263626" y="4311"/>
                  </a:cubicBezTo>
                  <a:cubicBezTo>
                    <a:pt x="255508" y="5969"/>
                    <a:pt x="251529" y="13755"/>
                    <a:pt x="243902" y="16740"/>
                  </a:cubicBezTo>
                  <a:cubicBezTo>
                    <a:pt x="238424" y="18902"/>
                    <a:pt x="231460" y="18398"/>
                    <a:pt x="226990" y="21555"/>
                  </a:cubicBezTo>
                  <a:cubicBezTo>
                    <a:pt x="223011" y="24367"/>
                    <a:pt x="222348" y="29182"/>
                    <a:pt x="218528" y="32166"/>
                  </a:cubicBezTo>
                  <a:cubicBezTo>
                    <a:pt x="215875" y="34315"/>
                    <a:pt x="211896" y="35150"/>
                    <a:pt x="207916" y="35150"/>
                  </a:cubicBezTo>
                  <a:cubicBezTo>
                    <a:pt x="206099" y="35150"/>
                    <a:pt x="204269" y="34978"/>
                    <a:pt x="202452" y="34819"/>
                  </a:cubicBezTo>
                  <a:cubicBezTo>
                    <a:pt x="196974" y="33824"/>
                    <a:pt x="191668" y="31834"/>
                    <a:pt x="186031" y="30999"/>
                  </a:cubicBezTo>
                  <a:cubicBezTo>
                    <a:pt x="184545" y="30840"/>
                    <a:pt x="182887" y="30667"/>
                    <a:pt x="181229" y="30667"/>
                  </a:cubicBezTo>
                  <a:cubicBezTo>
                    <a:pt x="175592" y="30667"/>
                    <a:pt x="169954" y="31994"/>
                    <a:pt x="165140" y="34487"/>
                  </a:cubicBezTo>
                  <a:cubicBezTo>
                    <a:pt x="162659" y="35641"/>
                    <a:pt x="143917" y="48083"/>
                    <a:pt x="125188" y="62342"/>
                  </a:cubicBezTo>
                  <a:cubicBezTo>
                    <a:pt x="125188" y="62342"/>
                    <a:pt x="98155" y="43931"/>
                    <a:pt x="96166" y="42936"/>
                  </a:cubicBezTo>
                  <a:cubicBezTo>
                    <a:pt x="91364" y="40456"/>
                    <a:pt x="85727" y="39289"/>
                    <a:pt x="80090" y="39289"/>
                  </a:cubicBezTo>
                  <a:cubicBezTo>
                    <a:pt x="78432" y="39289"/>
                    <a:pt x="76774" y="39289"/>
                    <a:pt x="75275" y="39461"/>
                  </a:cubicBezTo>
                  <a:cubicBezTo>
                    <a:pt x="69637" y="40284"/>
                    <a:pt x="64332" y="42273"/>
                    <a:pt x="58867" y="43268"/>
                  </a:cubicBezTo>
                  <a:cubicBezTo>
                    <a:pt x="57037" y="43600"/>
                    <a:pt x="55219" y="43772"/>
                    <a:pt x="53389" y="43772"/>
                  </a:cubicBezTo>
                  <a:cubicBezTo>
                    <a:pt x="49410" y="43772"/>
                    <a:pt x="45603" y="42936"/>
                    <a:pt x="42778" y="40615"/>
                  </a:cubicBezTo>
                  <a:cubicBezTo>
                    <a:pt x="38971" y="37803"/>
                    <a:pt x="38308" y="32988"/>
                    <a:pt x="34328" y="30176"/>
                  </a:cubicBezTo>
                  <a:cubicBezTo>
                    <a:pt x="29845" y="26860"/>
                    <a:pt x="22881" y="27351"/>
                    <a:pt x="17416" y="25361"/>
                  </a:cubicBezTo>
                  <a:cubicBezTo>
                    <a:pt x="10453" y="22709"/>
                    <a:pt x="6633" y="15917"/>
                    <a:pt x="1" y="13424"/>
                  </a:cubicBezTo>
                  <a:lnTo>
                    <a:pt x="1" y="64995"/>
                  </a:lnTo>
                  <a:lnTo>
                    <a:pt x="282859" y="64995"/>
                  </a:lnTo>
                  <a:lnTo>
                    <a:pt x="2828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 name="Google Shape;45;p6"/>
          <p:cNvSpPr txBox="1">
            <a:spLocks noGrp="1"/>
          </p:cNvSpPr>
          <p:nvPr>
            <p:ph type="title"/>
          </p:nvPr>
        </p:nvSpPr>
        <p:spPr>
          <a:xfrm>
            <a:off x="685800" y="533400"/>
            <a:ext cx="7772400" cy="30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6" name="Google Shape;46;p6"/>
          <p:cNvSpPr/>
          <p:nvPr/>
        </p:nvSpPr>
        <p:spPr>
          <a:xfrm flipH="1">
            <a:off x="8467188" y="2875625"/>
            <a:ext cx="894125" cy="2448850"/>
          </a:xfrm>
          <a:custGeom>
            <a:avLst/>
            <a:gdLst/>
            <a:ahLst/>
            <a:cxnLst/>
            <a:rect l="l" t="t" r="r" b="b"/>
            <a:pathLst>
              <a:path w="35765" h="97954" extrusionOk="0">
                <a:moveTo>
                  <a:pt x="18693" y="0"/>
                </a:moveTo>
                <a:cubicBezTo>
                  <a:pt x="18693" y="48"/>
                  <a:pt x="18693" y="48"/>
                  <a:pt x="18645" y="48"/>
                </a:cubicBezTo>
                <a:cubicBezTo>
                  <a:pt x="18601" y="141"/>
                  <a:pt x="18553" y="233"/>
                  <a:pt x="18460" y="326"/>
                </a:cubicBezTo>
                <a:cubicBezTo>
                  <a:pt x="18368" y="463"/>
                  <a:pt x="18323" y="555"/>
                  <a:pt x="18231" y="648"/>
                </a:cubicBezTo>
                <a:cubicBezTo>
                  <a:pt x="18183" y="696"/>
                  <a:pt x="18183" y="740"/>
                  <a:pt x="18138" y="788"/>
                </a:cubicBezTo>
                <a:cubicBezTo>
                  <a:pt x="18090" y="881"/>
                  <a:pt x="17998" y="974"/>
                  <a:pt x="17953" y="1066"/>
                </a:cubicBezTo>
                <a:cubicBezTo>
                  <a:pt x="17905" y="1159"/>
                  <a:pt x="17861" y="1203"/>
                  <a:pt x="17861" y="1251"/>
                </a:cubicBezTo>
                <a:cubicBezTo>
                  <a:pt x="17812" y="1344"/>
                  <a:pt x="17720" y="1436"/>
                  <a:pt x="17676" y="1529"/>
                </a:cubicBezTo>
                <a:cubicBezTo>
                  <a:pt x="17627" y="1573"/>
                  <a:pt x="17627" y="1666"/>
                  <a:pt x="17583" y="1714"/>
                </a:cubicBezTo>
                <a:lnTo>
                  <a:pt x="17442" y="1991"/>
                </a:lnTo>
                <a:cubicBezTo>
                  <a:pt x="17398" y="2084"/>
                  <a:pt x="17350" y="2128"/>
                  <a:pt x="17305" y="2221"/>
                </a:cubicBezTo>
                <a:cubicBezTo>
                  <a:pt x="17257" y="2313"/>
                  <a:pt x="17213" y="2406"/>
                  <a:pt x="17213" y="2499"/>
                </a:cubicBezTo>
                <a:cubicBezTo>
                  <a:pt x="17165" y="2547"/>
                  <a:pt x="17120" y="2639"/>
                  <a:pt x="17072" y="2684"/>
                </a:cubicBezTo>
                <a:cubicBezTo>
                  <a:pt x="17072" y="2776"/>
                  <a:pt x="17028" y="2869"/>
                  <a:pt x="16980" y="2961"/>
                </a:cubicBezTo>
                <a:cubicBezTo>
                  <a:pt x="16935" y="3054"/>
                  <a:pt x="16935" y="3102"/>
                  <a:pt x="16887" y="3194"/>
                </a:cubicBezTo>
                <a:cubicBezTo>
                  <a:pt x="16843" y="3287"/>
                  <a:pt x="16795" y="3379"/>
                  <a:pt x="16795" y="3472"/>
                </a:cubicBezTo>
                <a:cubicBezTo>
                  <a:pt x="16750" y="3565"/>
                  <a:pt x="16702" y="3657"/>
                  <a:pt x="16702" y="3702"/>
                </a:cubicBezTo>
                <a:cubicBezTo>
                  <a:pt x="16658" y="3794"/>
                  <a:pt x="16658" y="3887"/>
                  <a:pt x="16609" y="3979"/>
                </a:cubicBezTo>
                <a:cubicBezTo>
                  <a:pt x="16565" y="4072"/>
                  <a:pt x="16565" y="4164"/>
                  <a:pt x="16517" y="4257"/>
                </a:cubicBezTo>
                <a:cubicBezTo>
                  <a:pt x="16517" y="4349"/>
                  <a:pt x="16473" y="4442"/>
                  <a:pt x="16473" y="4490"/>
                </a:cubicBezTo>
                <a:cubicBezTo>
                  <a:pt x="16424" y="4582"/>
                  <a:pt x="16424" y="4675"/>
                  <a:pt x="16380" y="4768"/>
                </a:cubicBezTo>
                <a:cubicBezTo>
                  <a:pt x="16380" y="4860"/>
                  <a:pt x="16332" y="4953"/>
                  <a:pt x="16332" y="5045"/>
                </a:cubicBezTo>
                <a:cubicBezTo>
                  <a:pt x="16287" y="5138"/>
                  <a:pt x="16287" y="5230"/>
                  <a:pt x="16287" y="5323"/>
                </a:cubicBezTo>
                <a:cubicBezTo>
                  <a:pt x="16239" y="5415"/>
                  <a:pt x="16239" y="5508"/>
                  <a:pt x="16239" y="5600"/>
                </a:cubicBezTo>
                <a:cubicBezTo>
                  <a:pt x="16195" y="5693"/>
                  <a:pt x="16195" y="5785"/>
                  <a:pt x="16195" y="5878"/>
                </a:cubicBezTo>
                <a:cubicBezTo>
                  <a:pt x="16147" y="5971"/>
                  <a:pt x="16147" y="6063"/>
                  <a:pt x="16147" y="6156"/>
                </a:cubicBezTo>
                <a:cubicBezTo>
                  <a:pt x="16147" y="6248"/>
                  <a:pt x="16102" y="6341"/>
                  <a:pt x="16102" y="6433"/>
                </a:cubicBezTo>
                <a:lnTo>
                  <a:pt x="16102" y="6711"/>
                </a:lnTo>
                <a:cubicBezTo>
                  <a:pt x="16054" y="6803"/>
                  <a:pt x="16054" y="6896"/>
                  <a:pt x="16054" y="6988"/>
                </a:cubicBezTo>
                <a:lnTo>
                  <a:pt x="16054" y="7266"/>
                </a:lnTo>
                <a:lnTo>
                  <a:pt x="16054" y="7588"/>
                </a:lnTo>
                <a:lnTo>
                  <a:pt x="16054" y="7821"/>
                </a:lnTo>
                <a:lnTo>
                  <a:pt x="16054" y="8284"/>
                </a:lnTo>
                <a:lnTo>
                  <a:pt x="16054" y="8421"/>
                </a:lnTo>
                <a:cubicBezTo>
                  <a:pt x="16147" y="9857"/>
                  <a:pt x="16473" y="11197"/>
                  <a:pt x="17028" y="12448"/>
                </a:cubicBezTo>
                <a:cubicBezTo>
                  <a:pt x="17535" y="13744"/>
                  <a:pt x="18323" y="14899"/>
                  <a:pt x="19249" y="15917"/>
                </a:cubicBezTo>
                <a:cubicBezTo>
                  <a:pt x="18323" y="16612"/>
                  <a:pt x="16750" y="17908"/>
                  <a:pt x="14899" y="19803"/>
                </a:cubicBezTo>
                <a:cubicBezTo>
                  <a:pt x="14481" y="20266"/>
                  <a:pt x="14018" y="20777"/>
                  <a:pt x="13556" y="21284"/>
                </a:cubicBezTo>
                <a:lnTo>
                  <a:pt x="12864" y="22117"/>
                </a:lnTo>
                <a:cubicBezTo>
                  <a:pt x="12723" y="22302"/>
                  <a:pt x="12538" y="22442"/>
                  <a:pt x="12401" y="22627"/>
                </a:cubicBezTo>
                <a:cubicBezTo>
                  <a:pt x="12260" y="22857"/>
                  <a:pt x="12075" y="23042"/>
                  <a:pt x="11938" y="23275"/>
                </a:cubicBezTo>
                <a:cubicBezTo>
                  <a:pt x="10507" y="25027"/>
                  <a:pt x="8988" y="27238"/>
                  <a:pt x="7512" y="29770"/>
                </a:cubicBezTo>
                <a:lnTo>
                  <a:pt x="7512" y="29770"/>
                </a:lnTo>
                <a:cubicBezTo>
                  <a:pt x="7560" y="29562"/>
                  <a:pt x="7638" y="29357"/>
                  <a:pt x="7681" y="29149"/>
                </a:cubicBezTo>
                <a:cubicBezTo>
                  <a:pt x="8374" y="26792"/>
                  <a:pt x="8329" y="24201"/>
                  <a:pt x="7448" y="21746"/>
                </a:cubicBezTo>
                <a:cubicBezTo>
                  <a:pt x="6430" y="18785"/>
                  <a:pt x="4350" y="16427"/>
                  <a:pt x="1803" y="15039"/>
                </a:cubicBezTo>
                <a:cubicBezTo>
                  <a:pt x="1803" y="15039"/>
                  <a:pt x="1759" y="15084"/>
                  <a:pt x="1759" y="15132"/>
                </a:cubicBezTo>
                <a:cubicBezTo>
                  <a:pt x="693" y="17815"/>
                  <a:pt x="508" y="20869"/>
                  <a:pt x="1574" y="23830"/>
                </a:cubicBezTo>
                <a:cubicBezTo>
                  <a:pt x="2544" y="26607"/>
                  <a:pt x="4443" y="28827"/>
                  <a:pt x="6756" y="30260"/>
                </a:cubicBezTo>
                <a:cubicBezTo>
                  <a:pt x="6893" y="30352"/>
                  <a:pt x="6986" y="30401"/>
                  <a:pt x="7126" y="30493"/>
                </a:cubicBezTo>
                <a:cubicBezTo>
                  <a:pt x="7078" y="30538"/>
                  <a:pt x="7078" y="30586"/>
                  <a:pt x="7034" y="30678"/>
                </a:cubicBezTo>
                <a:cubicBezTo>
                  <a:pt x="6478" y="31696"/>
                  <a:pt x="5923" y="32758"/>
                  <a:pt x="5412" y="33917"/>
                </a:cubicBezTo>
                <a:cubicBezTo>
                  <a:pt x="1988" y="41413"/>
                  <a:pt x="278" y="49741"/>
                  <a:pt x="278" y="58717"/>
                </a:cubicBezTo>
                <a:cubicBezTo>
                  <a:pt x="278" y="75789"/>
                  <a:pt x="6245" y="89995"/>
                  <a:pt x="9347" y="97953"/>
                </a:cubicBezTo>
                <a:lnTo>
                  <a:pt x="9069" y="94900"/>
                </a:lnTo>
                <a:cubicBezTo>
                  <a:pt x="1" y="72690"/>
                  <a:pt x="1" y="55893"/>
                  <a:pt x="2821" y="44004"/>
                </a:cubicBezTo>
                <a:lnTo>
                  <a:pt x="2821" y="44004"/>
                </a:lnTo>
                <a:cubicBezTo>
                  <a:pt x="4562" y="44906"/>
                  <a:pt x="6483" y="45405"/>
                  <a:pt x="8490" y="45405"/>
                </a:cubicBezTo>
                <a:cubicBezTo>
                  <a:pt x="9363" y="45405"/>
                  <a:pt x="10252" y="45311"/>
                  <a:pt x="11150" y="45114"/>
                </a:cubicBezTo>
                <a:cubicBezTo>
                  <a:pt x="14203" y="44466"/>
                  <a:pt x="16795" y="42708"/>
                  <a:pt x="18508" y="40347"/>
                </a:cubicBezTo>
                <a:cubicBezTo>
                  <a:pt x="16674" y="39315"/>
                  <a:pt x="14577" y="38738"/>
                  <a:pt x="12390" y="38738"/>
                </a:cubicBezTo>
                <a:cubicBezTo>
                  <a:pt x="11540" y="38738"/>
                  <a:pt x="10677" y="38825"/>
                  <a:pt x="9810" y="39007"/>
                </a:cubicBezTo>
                <a:cubicBezTo>
                  <a:pt x="7078" y="39606"/>
                  <a:pt x="4765" y="41042"/>
                  <a:pt x="3099" y="42986"/>
                </a:cubicBezTo>
                <a:cubicBezTo>
                  <a:pt x="3932" y="39699"/>
                  <a:pt x="4998" y="36830"/>
                  <a:pt x="6153" y="34332"/>
                </a:cubicBezTo>
                <a:cubicBezTo>
                  <a:pt x="6663" y="33177"/>
                  <a:pt x="7219" y="32018"/>
                  <a:pt x="7818" y="31000"/>
                </a:cubicBezTo>
                <a:cubicBezTo>
                  <a:pt x="9810" y="32944"/>
                  <a:pt x="12445" y="34287"/>
                  <a:pt x="15455" y="34565"/>
                </a:cubicBezTo>
                <a:cubicBezTo>
                  <a:pt x="15824" y="34597"/>
                  <a:pt x="16192" y="34613"/>
                  <a:pt x="16557" y="34613"/>
                </a:cubicBezTo>
                <a:cubicBezTo>
                  <a:pt x="19298" y="34613"/>
                  <a:pt x="21878" y="33710"/>
                  <a:pt x="23920" y="32159"/>
                </a:cubicBezTo>
                <a:cubicBezTo>
                  <a:pt x="21932" y="30030"/>
                  <a:pt x="19156" y="28594"/>
                  <a:pt x="16010" y="28317"/>
                </a:cubicBezTo>
                <a:cubicBezTo>
                  <a:pt x="15664" y="28289"/>
                  <a:pt x="15322" y="28275"/>
                  <a:pt x="14982" y="28275"/>
                </a:cubicBezTo>
                <a:cubicBezTo>
                  <a:pt x="12502" y="28275"/>
                  <a:pt x="10190" y="29000"/>
                  <a:pt x="8237" y="30260"/>
                </a:cubicBezTo>
                <a:cubicBezTo>
                  <a:pt x="9532" y="27902"/>
                  <a:pt x="10965" y="25866"/>
                  <a:pt x="12308" y="24152"/>
                </a:cubicBezTo>
                <a:cubicBezTo>
                  <a:pt x="12353" y="24060"/>
                  <a:pt x="12401" y="24015"/>
                  <a:pt x="12445" y="23967"/>
                </a:cubicBezTo>
                <a:cubicBezTo>
                  <a:pt x="12445" y="23923"/>
                  <a:pt x="12493" y="23923"/>
                  <a:pt x="12493" y="23923"/>
                </a:cubicBezTo>
                <a:lnTo>
                  <a:pt x="12493" y="23875"/>
                </a:lnTo>
                <a:cubicBezTo>
                  <a:pt x="13881" y="25170"/>
                  <a:pt x="15684" y="26003"/>
                  <a:pt x="17720" y="26096"/>
                </a:cubicBezTo>
                <a:cubicBezTo>
                  <a:pt x="17847" y="26101"/>
                  <a:pt x="17973" y="26104"/>
                  <a:pt x="18098" y="26104"/>
                </a:cubicBezTo>
                <a:cubicBezTo>
                  <a:pt x="20078" y="26104"/>
                  <a:pt x="21883" y="25424"/>
                  <a:pt x="23320" y="24293"/>
                </a:cubicBezTo>
                <a:cubicBezTo>
                  <a:pt x="21932" y="22905"/>
                  <a:pt x="20033" y="22024"/>
                  <a:pt x="17953" y="21932"/>
                </a:cubicBezTo>
                <a:cubicBezTo>
                  <a:pt x="17809" y="21924"/>
                  <a:pt x="17667" y="21921"/>
                  <a:pt x="17525" y="21921"/>
                </a:cubicBezTo>
                <a:cubicBezTo>
                  <a:pt x="15838" y="21921"/>
                  <a:pt x="14281" y="22422"/>
                  <a:pt x="13000" y="23275"/>
                </a:cubicBezTo>
                <a:cubicBezTo>
                  <a:pt x="15917" y="19711"/>
                  <a:pt x="18553" y="17538"/>
                  <a:pt x="19804" y="16564"/>
                </a:cubicBezTo>
                <a:cubicBezTo>
                  <a:pt x="21562" y="18833"/>
                  <a:pt x="24061" y="20543"/>
                  <a:pt x="27066" y="21147"/>
                </a:cubicBezTo>
                <a:cubicBezTo>
                  <a:pt x="27929" y="21327"/>
                  <a:pt x="28788" y="21414"/>
                  <a:pt x="29634" y="21414"/>
                </a:cubicBezTo>
                <a:cubicBezTo>
                  <a:pt x="31827" y="21414"/>
                  <a:pt x="33929" y="20827"/>
                  <a:pt x="35765" y="19759"/>
                </a:cubicBezTo>
                <a:cubicBezTo>
                  <a:pt x="34007" y="17445"/>
                  <a:pt x="31464" y="15687"/>
                  <a:pt x="28362" y="15039"/>
                </a:cubicBezTo>
                <a:cubicBezTo>
                  <a:pt x="27577" y="14854"/>
                  <a:pt x="26789" y="14806"/>
                  <a:pt x="26004" y="14762"/>
                </a:cubicBezTo>
                <a:cubicBezTo>
                  <a:pt x="26696" y="14392"/>
                  <a:pt x="27344" y="13929"/>
                  <a:pt x="27947" y="13418"/>
                </a:cubicBezTo>
                <a:cubicBezTo>
                  <a:pt x="30305" y="11338"/>
                  <a:pt x="31741" y="8562"/>
                  <a:pt x="32111" y="5645"/>
                </a:cubicBezTo>
                <a:cubicBezTo>
                  <a:pt x="29195" y="5645"/>
                  <a:pt x="26233" y="6618"/>
                  <a:pt x="23827" y="8699"/>
                </a:cubicBezTo>
                <a:cubicBezTo>
                  <a:pt x="23228" y="9209"/>
                  <a:pt x="22717" y="9765"/>
                  <a:pt x="22254" y="10364"/>
                </a:cubicBezTo>
                <a:cubicBezTo>
                  <a:pt x="22347" y="9624"/>
                  <a:pt x="22347" y="8839"/>
                  <a:pt x="22302" y="8051"/>
                </a:cubicBezTo>
                <a:cubicBezTo>
                  <a:pt x="22302" y="7636"/>
                  <a:pt x="22254" y="7266"/>
                  <a:pt x="22210" y="6848"/>
                </a:cubicBezTo>
                <a:cubicBezTo>
                  <a:pt x="21884" y="4997"/>
                  <a:pt x="21192" y="3287"/>
                  <a:pt x="20174" y="1806"/>
                </a:cubicBezTo>
                <a:cubicBezTo>
                  <a:pt x="19756" y="1159"/>
                  <a:pt x="19249" y="555"/>
                  <a:pt x="18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7;p6"/>
          <p:cNvSpPr/>
          <p:nvPr/>
        </p:nvSpPr>
        <p:spPr>
          <a:xfrm>
            <a:off x="-219612" y="2875625"/>
            <a:ext cx="894125" cy="2448850"/>
          </a:xfrm>
          <a:custGeom>
            <a:avLst/>
            <a:gdLst/>
            <a:ahLst/>
            <a:cxnLst/>
            <a:rect l="l" t="t" r="r" b="b"/>
            <a:pathLst>
              <a:path w="35765" h="97954" extrusionOk="0">
                <a:moveTo>
                  <a:pt x="18693" y="0"/>
                </a:moveTo>
                <a:cubicBezTo>
                  <a:pt x="18693" y="48"/>
                  <a:pt x="18693" y="48"/>
                  <a:pt x="18645" y="48"/>
                </a:cubicBezTo>
                <a:cubicBezTo>
                  <a:pt x="18601" y="141"/>
                  <a:pt x="18553" y="233"/>
                  <a:pt x="18460" y="326"/>
                </a:cubicBezTo>
                <a:cubicBezTo>
                  <a:pt x="18368" y="463"/>
                  <a:pt x="18323" y="555"/>
                  <a:pt x="18231" y="648"/>
                </a:cubicBezTo>
                <a:cubicBezTo>
                  <a:pt x="18183" y="696"/>
                  <a:pt x="18183" y="740"/>
                  <a:pt x="18138" y="788"/>
                </a:cubicBezTo>
                <a:cubicBezTo>
                  <a:pt x="18090" y="881"/>
                  <a:pt x="17998" y="974"/>
                  <a:pt x="17953" y="1066"/>
                </a:cubicBezTo>
                <a:cubicBezTo>
                  <a:pt x="17905" y="1159"/>
                  <a:pt x="17861" y="1203"/>
                  <a:pt x="17861" y="1251"/>
                </a:cubicBezTo>
                <a:cubicBezTo>
                  <a:pt x="17812" y="1344"/>
                  <a:pt x="17720" y="1436"/>
                  <a:pt x="17676" y="1529"/>
                </a:cubicBezTo>
                <a:cubicBezTo>
                  <a:pt x="17627" y="1573"/>
                  <a:pt x="17627" y="1666"/>
                  <a:pt x="17583" y="1714"/>
                </a:cubicBezTo>
                <a:lnTo>
                  <a:pt x="17442" y="1991"/>
                </a:lnTo>
                <a:cubicBezTo>
                  <a:pt x="17398" y="2084"/>
                  <a:pt x="17350" y="2128"/>
                  <a:pt x="17305" y="2221"/>
                </a:cubicBezTo>
                <a:cubicBezTo>
                  <a:pt x="17257" y="2313"/>
                  <a:pt x="17213" y="2406"/>
                  <a:pt x="17213" y="2499"/>
                </a:cubicBezTo>
                <a:cubicBezTo>
                  <a:pt x="17165" y="2547"/>
                  <a:pt x="17120" y="2639"/>
                  <a:pt x="17072" y="2684"/>
                </a:cubicBezTo>
                <a:cubicBezTo>
                  <a:pt x="17072" y="2776"/>
                  <a:pt x="17028" y="2869"/>
                  <a:pt x="16980" y="2961"/>
                </a:cubicBezTo>
                <a:cubicBezTo>
                  <a:pt x="16935" y="3054"/>
                  <a:pt x="16935" y="3102"/>
                  <a:pt x="16887" y="3194"/>
                </a:cubicBezTo>
                <a:cubicBezTo>
                  <a:pt x="16843" y="3287"/>
                  <a:pt x="16795" y="3379"/>
                  <a:pt x="16795" y="3472"/>
                </a:cubicBezTo>
                <a:cubicBezTo>
                  <a:pt x="16750" y="3565"/>
                  <a:pt x="16702" y="3657"/>
                  <a:pt x="16702" y="3702"/>
                </a:cubicBezTo>
                <a:cubicBezTo>
                  <a:pt x="16658" y="3794"/>
                  <a:pt x="16658" y="3887"/>
                  <a:pt x="16609" y="3979"/>
                </a:cubicBezTo>
                <a:cubicBezTo>
                  <a:pt x="16565" y="4072"/>
                  <a:pt x="16565" y="4164"/>
                  <a:pt x="16517" y="4257"/>
                </a:cubicBezTo>
                <a:cubicBezTo>
                  <a:pt x="16517" y="4349"/>
                  <a:pt x="16473" y="4442"/>
                  <a:pt x="16473" y="4490"/>
                </a:cubicBezTo>
                <a:cubicBezTo>
                  <a:pt x="16424" y="4582"/>
                  <a:pt x="16424" y="4675"/>
                  <a:pt x="16380" y="4768"/>
                </a:cubicBezTo>
                <a:cubicBezTo>
                  <a:pt x="16380" y="4860"/>
                  <a:pt x="16332" y="4953"/>
                  <a:pt x="16332" y="5045"/>
                </a:cubicBezTo>
                <a:cubicBezTo>
                  <a:pt x="16287" y="5138"/>
                  <a:pt x="16287" y="5230"/>
                  <a:pt x="16287" y="5323"/>
                </a:cubicBezTo>
                <a:cubicBezTo>
                  <a:pt x="16239" y="5415"/>
                  <a:pt x="16239" y="5508"/>
                  <a:pt x="16239" y="5600"/>
                </a:cubicBezTo>
                <a:cubicBezTo>
                  <a:pt x="16195" y="5693"/>
                  <a:pt x="16195" y="5785"/>
                  <a:pt x="16195" y="5878"/>
                </a:cubicBezTo>
                <a:cubicBezTo>
                  <a:pt x="16147" y="5971"/>
                  <a:pt x="16147" y="6063"/>
                  <a:pt x="16147" y="6156"/>
                </a:cubicBezTo>
                <a:cubicBezTo>
                  <a:pt x="16147" y="6248"/>
                  <a:pt x="16102" y="6341"/>
                  <a:pt x="16102" y="6433"/>
                </a:cubicBezTo>
                <a:lnTo>
                  <a:pt x="16102" y="6711"/>
                </a:lnTo>
                <a:cubicBezTo>
                  <a:pt x="16054" y="6803"/>
                  <a:pt x="16054" y="6896"/>
                  <a:pt x="16054" y="6988"/>
                </a:cubicBezTo>
                <a:lnTo>
                  <a:pt x="16054" y="7266"/>
                </a:lnTo>
                <a:lnTo>
                  <a:pt x="16054" y="7588"/>
                </a:lnTo>
                <a:lnTo>
                  <a:pt x="16054" y="7821"/>
                </a:lnTo>
                <a:lnTo>
                  <a:pt x="16054" y="8284"/>
                </a:lnTo>
                <a:lnTo>
                  <a:pt x="16054" y="8421"/>
                </a:lnTo>
                <a:cubicBezTo>
                  <a:pt x="16147" y="9857"/>
                  <a:pt x="16473" y="11197"/>
                  <a:pt x="17028" y="12448"/>
                </a:cubicBezTo>
                <a:cubicBezTo>
                  <a:pt x="17535" y="13744"/>
                  <a:pt x="18323" y="14899"/>
                  <a:pt x="19249" y="15917"/>
                </a:cubicBezTo>
                <a:cubicBezTo>
                  <a:pt x="18323" y="16612"/>
                  <a:pt x="16750" y="17908"/>
                  <a:pt x="14899" y="19803"/>
                </a:cubicBezTo>
                <a:cubicBezTo>
                  <a:pt x="14481" y="20266"/>
                  <a:pt x="14018" y="20777"/>
                  <a:pt x="13556" y="21284"/>
                </a:cubicBezTo>
                <a:lnTo>
                  <a:pt x="12864" y="22117"/>
                </a:lnTo>
                <a:cubicBezTo>
                  <a:pt x="12723" y="22302"/>
                  <a:pt x="12538" y="22442"/>
                  <a:pt x="12401" y="22627"/>
                </a:cubicBezTo>
                <a:cubicBezTo>
                  <a:pt x="12260" y="22857"/>
                  <a:pt x="12075" y="23042"/>
                  <a:pt x="11938" y="23275"/>
                </a:cubicBezTo>
                <a:cubicBezTo>
                  <a:pt x="10507" y="25027"/>
                  <a:pt x="8988" y="27238"/>
                  <a:pt x="7512" y="29770"/>
                </a:cubicBezTo>
                <a:lnTo>
                  <a:pt x="7512" y="29770"/>
                </a:lnTo>
                <a:cubicBezTo>
                  <a:pt x="7560" y="29562"/>
                  <a:pt x="7638" y="29357"/>
                  <a:pt x="7681" y="29149"/>
                </a:cubicBezTo>
                <a:cubicBezTo>
                  <a:pt x="8374" y="26792"/>
                  <a:pt x="8329" y="24201"/>
                  <a:pt x="7448" y="21746"/>
                </a:cubicBezTo>
                <a:cubicBezTo>
                  <a:pt x="6430" y="18785"/>
                  <a:pt x="4350" y="16427"/>
                  <a:pt x="1803" y="15039"/>
                </a:cubicBezTo>
                <a:cubicBezTo>
                  <a:pt x="1803" y="15039"/>
                  <a:pt x="1759" y="15084"/>
                  <a:pt x="1759" y="15132"/>
                </a:cubicBezTo>
                <a:cubicBezTo>
                  <a:pt x="693" y="17815"/>
                  <a:pt x="508" y="20869"/>
                  <a:pt x="1574" y="23830"/>
                </a:cubicBezTo>
                <a:cubicBezTo>
                  <a:pt x="2544" y="26607"/>
                  <a:pt x="4443" y="28827"/>
                  <a:pt x="6756" y="30260"/>
                </a:cubicBezTo>
                <a:cubicBezTo>
                  <a:pt x="6893" y="30352"/>
                  <a:pt x="6986" y="30401"/>
                  <a:pt x="7126" y="30493"/>
                </a:cubicBezTo>
                <a:cubicBezTo>
                  <a:pt x="7078" y="30538"/>
                  <a:pt x="7078" y="30586"/>
                  <a:pt x="7034" y="30678"/>
                </a:cubicBezTo>
                <a:cubicBezTo>
                  <a:pt x="6478" y="31696"/>
                  <a:pt x="5923" y="32758"/>
                  <a:pt x="5412" y="33917"/>
                </a:cubicBezTo>
                <a:cubicBezTo>
                  <a:pt x="1988" y="41413"/>
                  <a:pt x="278" y="49741"/>
                  <a:pt x="278" y="58717"/>
                </a:cubicBezTo>
                <a:cubicBezTo>
                  <a:pt x="278" y="75789"/>
                  <a:pt x="6245" y="89995"/>
                  <a:pt x="9347" y="97953"/>
                </a:cubicBezTo>
                <a:lnTo>
                  <a:pt x="9069" y="94900"/>
                </a:lnTo>
                <a:cubicBezTo>
                  <a:pt x="1" y="72690"/>
                  <a:pt x="1" y="55893"/>
                  <a:pt x="2821" y="44004"/>
                </a:cubicBezTo>
                <a:lnTo>
                  <a:pt x="2821" y="44004"/>
                </a:lnTo>
                <a:cubicBezTo>
                  <a:pt x="4562" y="44906"/>
                  <a:pt x="6483" y="45405"/>
                  <a:pt x="8490" y="45405"/>
                </a:cubicBezTo>
                <a:cubicBezTo>
                  <a:pt x="9363" y="45405"/>
                  <a:pt x="10252" y="45311"/>
                  <a:pt x="11150" y="45114"/>
                </a:cubicBezTo>
                <a:cubicBezTo>
                  <a:pt x="14203" y="44466"/>
                  <a:pt x="16795" y="42708"/>
                  <a:pt x="18508" y="40347"/>
                </a:cubicBezTo>
                <a:cubicBezTo>
                  <a:pt x="16674" y="39315"/>
                  <a:pt x="14577" y="38738"/>
                  <a:pt x="12390" y="38738"/>
                </a:cubicBezTo>
                <a:cubicBezTo>
                  <a:pt x="11540" y="38738"/>
                  <a:pt x="10677" y="38825"/>
                  <a:pt x="9810" y="39007"/>
                </a:cubicBezTo>
                <a:cubicBezTo>
                  <a:pt x="7078" y="39606"/>
                  <a:pt x="4765" y="41042"/>
                  <a:pt x="3099" y="42986"/>
                </a:cubicBezTo>
                <a:cubicBezTo>
                  <a:pt x="3932" y="39699"/>
                  <a:pt x="4998" y="36830"/>
                  <a:pt x="6153" y="34332"/>
                </a:cubicBezTo>
                <a:cubicBezTo>
                  <a:pt x="6663" y="33177"/>
                  <a:pt x="7219" y="32018"/>
                  <a:pt x="7818" y="31000"/>
                </a:cubicBezTo>
                <a:cubicBezTo>
                  <a:pt x="9810" y="32944"/>
                  <a:pt x="12445" y="34287"/>
                  <a:pt x="15455" y="34565"/>
                </a:cubicBezTo>
                <a:cubicBezTo>
                  <a:pt x="15824" y="34597"/>
                  <a:pt x="16192" y="34613"/>
                  <a:pt x="16557" y="34613"/>
                </a:cubicBezTo>
                <a:cubicBezTo>
                  <a:pt x="19298" y="34613"/>
                  <a:pt x="21878" y="33710"/>
                  <a:pt x="23920" y="32159"/>
                </a:cubicBezTo>
                <a:cubicBezTo>
                  <a:pt x="21932" y="30030"/>
                  <a:pt x="19156" y="28594"/>
                  <a:pt x="16010" y="28317"/>
                </a:cubicBezTo>
                <a:cubicBezTo>
                  <a:pt x="15664" y="28289"/>
                  <a:pt x="15322" y="28275"/>
                  <a:pt x="14982" y="28275"/>
                </a:cubicBezTo>
                <a:cubicBezTo>
                  <a:pt x="12502" y="28275"/>
                  <a:pt x="10190" y="29000"/>
                  <a:pt x="8237" y="30260"/>
                </a:cubicBezTo>
                <a:cubicBezTo>
                  <a:pt x="9532" y="27902"/>
                  <a:pt x="10965" y="25866"/>
                  <a:pt x="12308" y="24152"/>
                </a:cubicBezTo>
                <a:cubicBezTo>
                  <a:pt x="12353" y="24060"/>
                  <a:pt x="12401" y="24015"/>
                  <a:pt x="12445" y="23967"/>
                </a:cubicBezTo>
                <a:cubicBezTo>
                  <a:pt x="12445" y="23923"/>
                  <a:pt x="12493" y="23923"/>
                  <a:pt x="12493" y="23923"/>
                </a:cubicBezTo>
                <a:lnTo>
                  <a:pt x="12493" y="23875"/>
                </a:lnTo>
                <a:cubicBezTo>
                  <a:pt x="13881" y="25170"/>
                  <a:pt x="15684" y="26003"/>
                  <a:pt x="17720" y="26096"/>
                </a:cubicBezTo>
                <a:cubicBezTo>
                  <a:pt x="17847" y="26101"/>
                  <a:pt x="17973" y="26104"/>
                  <a:pt x="18098" y="26104"/>
                </a:cubicBezTo>
                <a:cubicBezTo>
                  <a:pt x="20078" y="26104"/>
                  <a:pt x="21883" y="25424"/>
                  <a:pt x="23320" y="24293"/>
                </a:cubicBezTo>
                <a:cubicBezTo>
                  <a:pt x="21932" y="22905"/>
                  <a:pt x="20033" y="22024"/>
                  <a:pt x="17953" y="21932"/>
                </a:cubicBezTo>
                <a:cubicBezTo>
                  <a:pt x="17809" y="21924"/>
                  <a:pt x="17667" y="21921"/>
                  <a:pt x="17525" y="21921"/>
                </a:cubicBezTo>
                <a:cubicBezTo>
                  <a:pt x="15838" y="21921"/>
                  <a:pt x="14281" y="22422"/>
                  <a:pt x="13000" y="23275"/>
                </a:cubicBezTo>
                <a:cubicBezTo>
                  <a:pt x="15917" y="19711"/>
                  <a:pt x="18553" y="17538"/>
                  <a:pt x="19804" y="16564"/>
                </a:cubicBezTo>
                <a:cubicBezTo>
                  <a:pt x="21562" y="18833"/>
                  <a:pt x="24061" y="20543"/>
                  <a:pt x="27066" y="21147"/>
                </a:cubicBezTo>
                <a:cubicBezTo>
                  <a:pt x="27929" y="21327"/>
                  <a:pt x="28788" y="21414"/>
                  <a:pt x="29634" y="21414"/>
                </a:cubicBezTo>
                <a:cubicBezTo>
                  <a:pt x="31827" y="21414"/>
                  <a:pt x="33929" y="20827"/>
                  <a:pt x="35765" y="19759"/>
                </a:cubicBezTo>
                <a:cubicBezTo>
                  <a:pt x="34007" y="17445"/>
                  <a:pt x="31464" y="15687"/>
                  <a:pt x="28362" y="15039"/>
                </a:cubicBezTo>
                <a:cubicBezTo>
                  <a:pt x="27577" y="14854"/>
                  <a:pt x="26789" y="14806"/>
                  <a:pt x="26004" y="14762"/>
                </a:cubicBezTo>
                <a:cubicBezTo>
                  <a:pt x="26696" y="14392"/>
                  <a:pt x="27344" y="13929"/>
                  <a:pt x="27947" y="13418"/>
                </a:cubicBezTo>
                <a:cubicBezTo>
                  <a:pt x="30305" y="11338"/>
                  <a:pt x="31741" y="8562"/>
                  <a:pt x="32111" y="5645"/>
                </a:cubicBezTo>
                <a:cubicBezTo>
                  <a:pt x="29195" y="5645"/>
                  <a:pt x="26233" y="6618"/>
                  <a:pt x="23827" y="8699"/>
                </a:cubicBezTo>
                <a:cubicBezTo>
                  <a:pt x="23228" y="9209"/>
                  <a:pt x="22717" y="9765"/>
                  <a:pt x="22254" y="10364"/>
                </a:cubicBezTo>
                <a:cubicBezTo>
                  <a:pt x="22347" y="9624"/>
                  <a:pt x="22347" y="8839"/>
                  <a:pt x="22302" y="8051"/>
                </a:cubicBezTo>
                <a:cubicBezTo>
                  <a:pt x="22302" y="7636"/>
                  <a:pt x="22254" y="7266"/>
                  <a:pt x="22210" y="6848"/>
                </a:cubicBezTo>
                <a:cubicBezTo>
                  <a:pt x="21884" y="4997"/>
                  <a:pt x="21192" y="3287"/>
                  <a:pt x="20174" y="1806"/>
                </a:cubicBezTo>
                <a:cubicBezTo>
                  <a:pt x="19756" y="1159"/>
                  <a:pt x="19249" y="555"/>
                  <a:pt x="18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grpSp>
        <p:nvGrpSpPr>
          <p:cNvPr id="66" name="Google Shape;66;p9"/>
          <p:cNvGrpSpPr/>
          <p:nvPr/>
        </p:nvGrpSpPr>
        <p:grpSpPr>
          <a:xfrm>
            <a:off x="211" y="2468066"/>
            <a:ext cx="9144157" cy="2674842"/>
            <a:chOff x="211" y="2468066"/>
            <a:chExt cx="9144157" cy="2674842"/>
          </a:xfrm>
        </p:grpSpPr>
        <p:sp>
          <p:nvSpPr>
            <p:cNvPr id="67" name="Google Shape;67;p9"/>
            <p:cNvSpPr/>
            <p:nvPr/>
          </p:nvSpPr>
          <p:spPr>
            <a:xfrm>
              <a:off x="211" y="2468066"/>
              <a:ext cx="9144157" cy="2589077"/>
            </a:xfrm>
            <a:custGeom>
              <a:avLst/>
              <a:gdLst/>
              <a:ahLst/>
              <a:cxnLst/>
              <a:rect l="l" t="t" r="r" b="b"/>
              <a:pathLst>
                <a:path w="282860" h="80089" extrusionOk="0">
                  <a:moveTo>
                    <a:pt x="282859" y="0"/>
                  </a:moveTo>
                  <a:cubicBezTo>
                    <a:pt x="280047" y="1327"/>
                    <a:pt x="277222" y="2653"/>
                    <a:pt x="274078" y="3157"/>
                  </a:cubicBezTo>
                  <a:cubicBezTo>
                    <a:pt x="271253" y="3489"/>
                    <a:pt x="268441" y="3316"/>
                    <a:pt x="265788" y="3820"/>
                  </a:cubicBezTo>
                  <a:cubicBezTo>
                    <a:pt x="258161" y="5637"/>
                    <a:pt x="254514" y="13437"/>
                    <a:pt x="247377" y="16421"/>
                  </a:cubicBezTo>
                  <a:cubicBezTo>
                    <a:pt x="242403" y="18570"/>
                    <a:pt x="235944" y="18079"/>
                    <a:pt x="231792" y="21223"/>
                  </a:cubicBezTo>
                  <a:cubicBezTo>
                    <a:pt x="228144" y="24048"/>
                    <a:pt x="227322" y="28850"/>
                    <a:pt x="223833" y="31834"/>
                  </a:cubicBezTo>
                  <a:cubicBezTo>
                    <a:pt x="221353" y="33996"/>
                    <a:pt x="217705" y="34818"/>
                    <a:pt x="214058" y="34818"/>
                  </a:cubicBezTo>
                  <a:cubicBezTo>
                    <a:pt x="212400" y="34818"/>
                    <a:pt x="210569" y="34659"/>
                    <a:pt x="209084" y="34328"/>
                  </a:cubicBezTo>
                  <a:cubicBezTo>
                    <a:pt x="203778" y="33333"/>
                    <a:pt x="198963" y="31343"/>
                    <a:pt x="193830" y="30680"/>
                  </a:cubicBezTo>
                  <a:cubicBezTo>
                    <a:pt x="192331" y="30508"/>
                    <a:pt x="190845" y="30348"/>
                    <a:pt x="189347" y="30348"/>
                  </a:cubicBezTo>
                  <a:cubicBezTo>
                    <a:pt x="184041" y="30348"/>
                    <a:pt x="178735" y="31675"/>
                    <a:pt x="174265" y="34155"/>
                  </a:cubicBezTo>
                  <a:cubicBezTo>
                    <a:pt x="172103" y="35322"/>
                    <a:pt x="154701" y="47751"/>
                    <a:pt x="137285" y="62010"/>
                  </a:cubicBezTo>
                  <a:cubicBezTo>
                    <a:pt x="137285" y="62010"/>
                    <a:pt x="112255" y="43613"/>
                    <a:pt x="110425" y="42618"/>
                  </a:cubicBezTo>
                  <a:cubicBezTo>
                    <a:pt x="105955" y="40124"/>
                    <a:pt x="100649" y="38798"/>
                    <a:pt x="95343" y="38798"/>
                  </a:cubicBezTo>
                  <a:cubicBezTo>
                    <a:pt x="93845" y="38798"/>
                    <a:pt x="92518" y="38970"/>
                    <a:pt x="91033" y="39129"/>
                  </a:cubicBezTo>
                  <a:cubicBezTo>
                    <a:pt x="85727" y="39965"/>
                    <a:pt x="80912" y="41955"/>
                    <a:pt x="75779" y="42777"/>
                  </a:cubicBezTo>
                  <a:cubicBezTo>
                    <a:pt x="74121" y="43108"/>
                    <a:pt x="72463" y="43281"/>
                    <a:pt x="70632" y="43281"/>
                  </a:cubicBezTo>
                  <a:cubicBezTo>
                    <a:pt x="66985" y="43281"/>
                    <a:pt x="63337" y="42445"/>
                    <a:pt x="60857" y="40296"/>
                  </a:cubicBezTo>
                  <a:cubicBezTo>
                    <a:pt x="57368" y="37312"/>
                    <a:pt x="56705" y="32497"/>
                    <a:pt x="53057" y="29685"/>
                  </a:cubicBezTo>
                  <a:cubicBezTo>
                    <a:pt x="48746" y="26528"/>
                    <a:pt x="42287" y="27032"/>
                    <a:pt x="37313" y="24870"/>
                  </a:cubicBezTo>
                  <a:cubicBezTo>
                    <a:pt x="30177" y="21886"/>
                    <a:pt x="26701" y="14100"/>
                    <a:pt x="18902" y="12442"/>
                  </a:cubicBezTo>
                  <a:cubicBezTo>
                    <a:pt x="16249" y="11779"/>
                    <a:pt x="13437" y="12110"/>
                    <a:pt x="10784" y="11606"/>
                  </a:cubicBezTo>
                  <a:cubicBezTo>
                    <a:pt x="6805" y="11115"/>
                    <a:pt x="3317" y="9285"/>
                    <a:pt x="1" y="7468"/>
                  </a:cubicBezTo>
                  <a:lnTo>
                    <a:pt x="1" y="31171"/>
                  </a:lnTo>
                  <a:cubicBezTo>
                    <a:pt x="6633" y="33664"/>
                    <a:pt x="10453" y="40456"/>
                    <a:pt x="17416" y="43108"/>
                  </a:cubicBezTo>
                  <a:cubicBezTo>
                    <a:pt x="22881" y="45098"/>
                    <a:pt x="29845" y="44607"/>
                    <a:pt x="34328" y="47923"/>
                  </a:cubicBezTo>
                  <a:cubicBezTo>
                    <a:pt x="38308" y="50735"/>
                    <a:pt x="38971" y="55550"/>
                    <a:pt x="42778" y="58362"/>
                  </a:cubicBezTo>
                  <a:cubicBezTo>
                    <a:pt x="45603" y="60683"/>
                    <a:pt x="49410" y="61519"/>
                    <a:pt x="53389" y="61519"/>
                  </a:cubicBezTo>
                  <a:cubicBezTo>
                    <a:pt x="55219" y="61519"/>
                    <a:pt x="57037" y="61347"/>
                    <a:pt x="58867" y="61015"/>
                  </a:cubicBezTo>
                  <a:cubicBezTo>
                    <a:pt x="64332" y="60020"/>
                    <a:pt x="69637" y="58031"/>
                    <a:pt x="75275" y="57208"/>
                  </a:cubicBezTo>
                  <a:cubicBezTo>
                    <a:pt x="76774" y="57036"/>
                    <a:pt x="78432" y="57036"/>
                    <a:pt x="80090" y="57036"/>
                  </a:cubicBezTo>
                  <a:cubicBezTo>
                    <a:pt x="85727" y="57036"/>
                    <a:pt x="91364" y="58203"/>
                    <a:pt x="96166" y="60683"/>
                  </a:cubicBezTo>
                  <a:cubicBezTo>
                    <a:pt x="98155" y="61678"/>
                    <a:pt x="125188" y="80089"/>
                    <a:pt x="125188" y="80089"/>
                  </a:cubicBezTo>
                  <a:cubicBezTo>
                    <a:pt x="143917" y="65830"/>
                    <a:pt x="162659" y="53388"/>
                    <a:pt x="165140" y="52234"/>
                  </a:cubicBezTo>
                  <a:cubicBezTo>
                    <a:pt x="169954" y="49741"/>
                    <a:pt x="175592" y="48414"/>
                    <a:pt x="181229" y="48414"/>
                  </a:cubicBezTo>
                  <a:cubicBezTo>
                    <a:pt x="182887" y="48414"/>
                    <a:pt x="184545" y="48587"/>
                    <a:pt x="186031" y="48746"/>
                  </a:cubicBezTo>
                  <a:cubicBezTo>
                    <a:pt x="191668" y="49581"/>
                    <a:pt x="196974" y="51571"/>
                    <a:pt x="202452" y="52566"/>
                  </a:cubicBezTo>
                  <a:cubicBezTo>
                    <a:pt x="204269" y="52725"/>
                    <a:pt x="206099" y="52897"/>
                    <a:pt x="207916" y="52897"/>
                  </a:cubicBezTo>
                  <a:cubicBezTo>
                    <a:pt x="211896" y="52897"/>
                    <a:pt x="215875" y="52062"/>
                    <a:pt x="218528" y="49913"/>
                  </a:cubicBezTo>
                  <a:cubicBezTo>
                    <a:pt x="222348" y="46929"/>
                    <a:pt x="223011" y="42114"/>
                    <a:pt x="226990" y="39302"/>
                  </a:cubicBezTo>
                  <a:cubicBezTo>
                    <a:pt x="231460" y="36145"/>
                    <a:pt x="238424" y="36649"/>
                    <a:pt x="243902" y="34487"/>
                  </a:cubicBezTo>
                  <a:cubicBezTo>
                    <a:pt x="251529" y="31502"/>
                    <a:pt x="255508" y="23716"/>
                    <a:pt x="263626" y="22058"/>
                  </a:cubicBezTo>
                  <a:cubicBezTo>
                    <a:pt x="266610" y="21395"/>
                    <a:pt x="269595" y="21727"/>
                    <a:pt x="272579" y="21395"/>
                  </a:cubicBezTo>
                  <a:cubicBezTo>
                    <a:pt x="276399" y="20891"/>
                    <a:pt x="279715" y="19233"/>
                    <a:pt x="282859" y="17747"/>
                  </a:cubicBezTo>
                  <a:lnTo>
                    <a:pt x="2828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9"/>
            <p:cNvSpPr/>
            <p:nvPr/>
          </p:nvSpPr>
          <p:spPr>
            <a:xfrm>
              <a:off x="211" y="3041782"/>
              <a:ext cx="9144157" cy="2101126"/>
            </a:xfrm>
            <a:custGeom>
              <a:avLst/>
              <a:gdLst/>
              <a:ahLst/>
              <a:cxnLst/>
              <a:rect l="l" t="t" r="r" b="b"/>
              <a:pathLst>
                <a:path w="282860" h="64995" extrusionOk="0">
                  <a:moveTo>
                    <a:pt x="282859" y="0"/>
                  </a:moveTo>
                  <a:cubicBezTo>
                    <a:pt x="279715" y="1486"/>
                    <a:pt x="276399" y="3144"/>
                    <a:pt x="272579" y="3648"/>
                  </a:cubicBezTo>
                  <a:cubicBezTo>
                    <a:pt x="269595" y="3980"/>
                    <a:pt x="266610" y="3648"/>
                    <a:pt x="263626" y="4311"/>
                  </a:cubicBezTo>
                  <a:cubicBezTo>
                    <a:pt x="255508" y="5969"/>
                    <a:pt x="251529" y="13755"/>
                    <a:pt x="243902" y="16740"/>
                  </a:cubicBezTo>
                  <a:cubicBezTo>
                    <a:pt x="238424" y="18902"/>
                    <a:pt x="231460" y="18398"/>
                    <a:pt x="226990" y="21555"/>
                  </a:cubicBezTo>
                  <a:cubicBezTo>
                    <a:pt x="223011" y="24367"/>
                    <a:pt x="222348" y="29182"/>
                    <a:pt x="218528" y="32166"/>
                  </a:cubicBezTo>
                  <a:cubicBezTo>
                    <a:pt x="215875" y="34315"/>
                    <a:pt x="211896" y="35150"/>
                    <a:pt x="207916" y="35150"/>
                  </a:cubicBezTo>
                  <a:cubicBezTo>
                    <a:pt x="206099" y="35150"/>
                    <a:pt x="204269" y="34978"/>
                    <a:pt x="202452" y="34819"/>
                  </a:cubicBezTo>
                  <a:cubicBezTo>
                    <a:pt x="196974" y="33824"/>
                    <a:pt x="191668" y="31834"/>
                    <a:pt x="186031" y="30999"/>
                  </a:cubicBezTo>
                  <a:cubicBezTo>
                    <a:pt x="184545" y="30840"/>
                    <a:pt x="182887" y="30667"/>
                    <a:pt x="181229" y="30667"/>
                  </a:cubicBezTo>
                  <a:cubicBezTo>
                    <a:pt x="175592" y="30667"/>
                    <a:pt x="169954" y="31994"/>
                    <a:pt x="165140" y="34487"/>
                  </a:cubicBezTo>
                  <a:cubicBezTo>
                    <a:pt x="162659" y="35641"/>
                    <a:pt x="143917" y="48083"/>
                    <a:pt x="125188" y="62342"/>
                  </a:cubicBezTo>
                  <a:cubicBezTo>
                    <a:pt x="125188" y="62342"/>
                    <a:pt x="98155" y="43931"/>
                    <a:pt x="96166" y="42936"/>
                  </a:cubicBezTo>
                  <a:cubicBezTo>
                    <a:pt x="91364" y="40456"/>
                    <a:pt x="85727" y="39289"/>
                    <a:pt x="80090" y="39289"/>
                  </a:cubicBezTo>
                  <a:cubicBezTo>
                    <a:pt x="78432" y="39289"/>
                    <a:pt x="76774" y="39289"/>
                    <a:pt x="75275" y="39461"/>
                  </a:cubicBezTo>
                  <a:cubicBezTo>
                    <a:pt x="69637" y="40284"/>
                    <a:pt x="64332" y="42273"/>
                    <a:pt x="58867" y="43268"/>
                  </a:cubicBezTo>
                  <a:cubicBezTo>
                    <a:pt x="57037" y="43600"/>
                    <a:pt x="55219" y="43772"/>
                    <a:pt x="53389" y="43772"/>
                  </a:cubicBezTo>
                  <a:cubicBezTo>
                    <a:pt x="49410" y="43772"/>
                    <a:pt x="45603" y="42936"/>
                    <a:pt x="42778" y="40615"/>
                  </a:cubicBezTo>
                  <a:cubicBezTo>
                    <a:pt x="38971" y="37803"/>
                    <a:pt x="38308" y="32988"/>
                    <a:pt x="34328" y="30176"/>
                  </a:cubicBezTo>
                  <a:cubicBezTo>
                    <a:pt x="29845" y="26860"/>
                    <a:pt x="22881" y="27351"/>
                    <a:pt x="17416" y="25361"/>
                  </a:cubicBezTo>
                  <a:cubicBezTo>
                    <a:pt x="10453" y="22709"/>
                    <a:pt x="6633" y="15917"/>
                    <a:pt x="1" y="13424"/>
                  </a:cubicBezTo>
                  <a:lnTo>
                    <a:pt x="1" y="64995"/>
                  </a:lnTo>
                  <a:lnTo>
                    <a:pt x="282859" y="64995"/>
                  </a:lnTo>
                  <a:lnTo>
                    <a:pt x="2828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9" name="Google Shape;69;p9"/>
          <p:cNvSpPr txBox="1">
            <a:spLocks noGrp="1"/>
          </p:cNvSpPr>
          <p:nvPr>
            <p:ph type="title"/>
          </p:nvPr>
        </p:nvSpPr>
        <p:spPr>
          <a:xfrm>
            <a:off x="4810200" y="1747850"/>
            <a:ext cx="3620700" cy="519300"/>
          </a:xfrm>
          <a:prstGeom prst="rect">
            <a:avLst/>
          </a:prstGeom>
        </p:spPr>
        <p:txBody>
          <a:bodyPr spcFirstLastPara="1" wrap="square" lIns="91425" tIns="91425" rIns="91425" bIns="91425" anchor="ctr" anchorCtr="0">
            <a:noAutofit/>
          </a:bodyPr>
          <a:lstStyle>
            <a:lvl1pPr lvl="0" algn="l">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0" name="Google Shape;70;p9"/>
          <p:cNvSpPr txBox="1">
            <a:spLocks noGrp="1"/>
          </p:cNvSpPr>
          <p:nvPr>
            <p:ph type="body" idx="1"/>
          </p:nvPr>
        </p:nvSpPr>
        <p:spPr>
          <a:xfrm>
            <a:off x="4810200" y="2571756"/>
            <a:ext cx="3620700" cy="875700"/>
          </a:xfrm>
          <a:prstGeom prst="rect">
            <a:avLst/>
          </a:prstGeom>
        </p:spPr>
        <p:txBody>
          <a:bodyPr spcFirstLastPara="1" wrap="square" lIns="91425" tIns="91425" rIns="91425" bIns="91425" anchor="ctr" anchorCtr="0">
            <a:noAutofit/>
          </a:bodyPr>
          <a:lstStyle>
            <a:lvl1pPr marL="457200" lvl="0" indent="-342900">
              <a:lnSpc>
                <a:spcPct val="100000"/>
              </a:lnSpc>
              <a:spcBef>
                <a:spcPts val="0"/>
              </a:spcBef>
              <a:spcAft>
                <a:spcPts val="0"/>
              </a:spcAft>
              <a:buSzPts val="1800"/>
              <a:buChar char="●"/>
              <a:defRPr sz="1600"/>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71" name="Google Shape;71;p9"/>
          <p:cNvSpPr/>
          <p:nvPr/>
        </p:nvSpPr>
        <p:spPr>
          <a:xfrm flipH="1">
            <a:off x="8467188" y="2875625"/>
            <a:ext cx="894125" cy="2448850"/>
          </a:xfrm>
          <a:custGeom>
            <a:avLst/>
            <a:gdLst/>
            <a:ahLst/>
            <a:cxnLst/>
            <a:rect l="l" t="t" r="r" b="b"/>
            <a:pathLst>
              <a:path w="35765" h="97954" extrusionOk="0">
                <a:moveTo>
                  <a:pt x="18693" y="0"/>
                </a:moveTo>
                <a:cubicBezTo>
                  <a:pt x="18693" y="48"/>
                  <a:pt x="18693" y="48"/>
                  <a:pt x="18645" y="48"/>
                </a:cubicBezTo>
                <a:cubicBezTo>
                  <a:pt x="18601" y="141"/>
                  <a:pt x="18553" y="233"/>
                  <a:pt x="18460" y="326"/>
                </a:cubicBezTo>
                <a:cubicBezTo>
                  <a:pt x="18368" y="463"/>
                  <a:pt x="18323" y="555"/>
                  <a:pt x="18231" y="648"/>
                </a:cubicBezTo>
                <a:cubicBezTo>
                  <a:pt x="18183" y="696"/>
                  <a:pt x="18183" y="740"/>
                  <a:pt x="18138" y="788"/>
                </a:cubicBezTo>
                <a:cubicBezTo>
                  <a:pt x="18090" y="881"/>
                  <a:pt x="17998" y="974"/>
                  <a:pt x="17953" y="1066"/>
                </a:cubicBezTo>
                <a:cubicBezTo>
                  <a:pt x="17905" y="1159"/>
                  <a:pt x="17861" y="1203"/>
                  <a:pt x="17861" y="1251"/>
                </a:cubicBezTo>
                <a:cubicBezTo>
                  <a:pt x="17812" y="1344"/>
                  <a:pt x="17720" y="1436"/>
                  <a:pt x="17676" y="1529"/>
                </a:cubicBezTo>
                <a:cubicBezTo>
                  <a:pt x="17627" y="1573"/>
                  <a:pt x="17627" y="1666"/>
                  <a:pt x="17583" y="1714"/>
                </a:cubicBezTo>
                <a:lnTo>
                  <a:pt x="17442" y="1991"/>
                </a:lnTo>
                <a:cubicBezTo>
                  <a:pt x="17398" y="2084"/>
                  <a:pt x="17350" y="2128"/>
                  <a:pt x="17305" y="2221"/>
                </a:cubicBezTo>
                <a:cubicBezTo>
                  <a:pt x="17257" y="2313"/>
                  <a:pt x="17213" y="2406"/>
                  <a:pt x="17213" y="2499"/>
                </a:cubicBezTo>
                <a:cubicBezTo>
                  <a:pt x="17165" y="2547"/>
                  <a:pt x="17120" y="2639"/>
                  <a:pt x="17072" y="2684"/>
                </a:cubicBezTo>
                <a:cubicBezTo>
                  <a:pt x="17072" y="2776"/>
                  <a:pt x="17028" y="2869"/>
                  <a:pt x="16980" y="2961"/>
                </a:cubicBezTo>
                <a:cubicBezTo>
                  <a:pt x="16935" y="3054"/>
                  <a:pt x="16935" y="3102"/>
                  <a:pt x="16887" y="3194"/>
                </a:cubicBezTo>
                <a:cubicBezTo>
                  <a:pt x="16843" y="3287"/>
                  <a:pt x="16795" y="3379"/>
                  <a:pt x="16795" y="3472"/>
                </a:cubicBezTo>
                <a:cubicBezTo>
                  <a:pt x="16750" y="3565"/>
                  <a:pt x="16702" y="3657"/>
                  <a:pt x="16702" y="3702"/>
                </a:cubicBezTo>
                <a:cubicBezTo>
                  <a:pt x="16658" y="3794"/>
                  <a:pt x="16658" y="3887"/>
                  <a:pt x="16609" y="3979"/>
                </a:cubicBezTo>
                <a:cubicBezTo>
                  <a:pt x="16565" y="4072"/>
                  <a:pt x="16565" y="4164"/>
                  <a:pt x="16517" y="4257"/>
                </a:cubicBezTo>
                <a:cubicBezTo>
                  <a:pt x="16517" y="4349"/>
                  <a:pt x="16473" y="4442"/>
                  <a:pt x="16473" y="4490"/>
                </a:cubicBezTo>
                <a:cubicBezTo>
                  <a:pt x="16424" y="4582"/>
                  <a:pt x="16424" y="4675"/>
                  <a:pt x="16380" y="4768"/>
                </a:cubicBezTo>
                <a:cubicBezTo>
                  <a:pt x="16380" y="4860"/>
                  <a:pt x="16332" y="4953"/>
                  <a:pt x="16332" y="5045"/>
                </a:cubicBezTo>
                <a:cubicBezTo>
                  <a:pt x="16287" y="5138"/>
                  <a:pt x="16287" y="5230"/>
                  <a:pt x="16287" y="5323"/>
                </a:cubicBezTo>
                <a:cubicBezTo>
                  <a:pt x="16239" y="5415"/>
                  <a:pt x="16239" y="5508"/>
                  <a:pt x="16239" y="5600"/>
                </a:cubicBezTo>
                <a:cubicBezTo>
                  <a:pt x="16195" y="5693"/>
                  <a:pt x="16195" y="5785"/>
                  <a:pt x="16195" y="5878"/>
                </a:cubicBezTo>
                <a:cubicBezTo>
                  <a:pt x="16147" y="5971"/>
                  <a:pt x="16147" y="6063"/>
                  <a:pt x="16147" y="6156"/>
                </a:cubicBezTo>
                <a:cubicBezTo>
                  <a:pt x="16147" y="6248"/>
                  <a:pt x="16102" y="6341"/>
                  <a:pt x="16102" y="6433"/>
                </a:cubicBezTo>
                <a:lnTo>
                  <a:pt x="16102" y="6711"/>
                </a:lnTo>
                <a:cubicBezTo>
                  <a:pt x="16054" y="6803"/>
                  <a:pt x="16054" y="6896"/>
                  <a:pt x="16054" y="6988"/>
                </a:cubicBezTo>
                <a:lnTo>
                  <a:pt x="16054" y="7266"/>
                </a:lnTo>
                <a:lnTo>
                  <a:pt x="16054" y="7588"/>
                </a:lnTo>
                <a:lnTo>
                  <a:pt x="16054" y="7821"/>
                </a:lnTo>
                <a:lnTo>
                  <a:pt x="16054" y="8284"/>
                </a:lnTo>
                <a:lnTo>
                  <a:pt x="16054" y="8421"/>
                </a:lnTo>
                <a:cubicBezTo>
                  <a:pt x="16147" y="9857"/>
                  <a:pt x="16473" y="11197"/>
                  <a:pt x="17028" y="12448"/>
                </a:cubicBezTo>
                <a:cubicBezTo>
                  <a:pt x="17535" y="13744"/>
                  <a:pt x="18323" y="14899"/>
                  <a:pt x="19249" y="15917"/>
                </a:cubicBezTo>
                <a:cubicBezTo>
                  <a:pt x="18323" y="16612"/>
                  <a:pt x="16750" y="17908"/>
                  <a:pt x="14899" y="19803"/>
                </a:cubicBezTo>
                <a:cubicBezTo>
                  <a:pt x="14481" y="20266"/>
                  <a:pt x="14018" y="20777"/>
                  <a:pt x="13556" y="21284"/>
                </a:cubicBezTo>
                <a:lnTo>
                  <a:pt x="12864" y="22117"/>
                </a:lnTo>
                <a:cubicBezTo>
                  <a:pt x="12723" y="22302"/>
                  <a:pt x="12538" y="22442"/>
                  <a:pt x="12401" y="22627"/>
                </a:cubicBezTo>
                <a:cubicBezTo>
                  <a:pt x="12260" y="22857"/>
                  <a:pt x="12075" y="23042"/>
                  <a:pt x="11938" y="23275"/>
                </a:cubicBezTo>
                <a:cubicBezTo>
                  <a:pt x="10507" y="25027"/>
                  <a:pt x="8988" y="27238"/>
                  <a:pt x="7512" y="29770"/>
                </a:cubicBezTo>
                <a:lnTo>
                  <a:pt x="7512" y="29770"/>
                </a:lnTo>
                <a:cubicBezTo>
                  <a:pt x="7560" y="29562"/>
                  <a:pt x="7638" y="29357"/>
                  <a:pt x="7681" y="29149"/>
                </a:cubicBezTo>
                <a:cubicBezTo>
                  <a:pt x="8374" y="26792"/>
                  <a:pt x="8329" y="24201"/>
                  <a:pt x="7448" y="21746"/>
                </a:cubicBezTo>
                <a:cubicBezTo>
                  <a:pt x="6430" y="18785"/>
                  <a:pt x="4350" y="16427"/>
                  <a:pt x="1803" y="15039"/>
                </a:cubicBezTo>
                <a:cubicBezTo>
                  <a:pt x="1803" y="15039"/>
                  <a:pt x="1759" y="15084"/>
                  <a:pt x="1759" y="15132"/>
                </a:cubicBezTo>
                <a:cubicBezTo>
                  <a:pt x="693" y="17815"/>
                  <a:pt x="508" y="20869"/>
                  <a:pt x="1574" y="23830"/>
                </a:cubicBezTo>
                <a:cubicBezTo>
                  <a:pt x="2544" y="26607"/>
                  <a:pt x="4443" y="28827"/>
                  <a:pt x="6756" y="30260"/>
                </a:cubicBezTo>
                <a:cubicBezTo>
                  <a:pt x="6893" y="30352"/>
                  <a:pt x="6986" y="30401"/>
                  <a:pt x="7126" y="30493"/>
                </a:cubicBezTo>
                <a:cubicBezTo>
                  <a:pt x="7078" y="30538"/>
                  <a:pt x="7078" y="30586"/>
                  <a:pt x="7034" y="30678"/>
                </a:cubicBezTo>
                <a:cubicBezTo>
                  <a:pt x="6478" y="31696"/>
                  <a:pt x="5923" y="32758"/>
                  <a:pt x="5412" y="33917"/>
                </a:cubicBezTo>
                <a:cubicBezTo>
                  <a:pt x="1988" y="41413"/>
                  <a:pt x="278" y="49741"/>
                  <a:pt x="278" y="58717"/>
                </a:cubicBezTo>
                <a:cubicBezTo>
                  <a:pt x="278" y="75789"/>
                  <a:pt x="6245" y="89995"/>
                  <a:pt x="9347" y="97953"/>
                </a:cubicBezTo>
                <a:lnTo>
                  <a:pt x="9069" y="94900"/>
                </a:lnTo>
                <a:cubicBezTo>
                  <a:pt x="1" y="72690"/>
                  <a:pt x="1" y="55893"/>
                  <a:pt x="2821" y="44004"/>
                </a:cubicBezTo>
                <a:lnTo>
                  <a:pt x="2821" y="44004"/>
                </a:lnTo>
                <a:cubicBezTo>
                  <a:pt x="4562" y="44906"/>
                  <a:pt x="6483" y="45405"/>
                  <a:pt x="8490" y="45405"/>
                </a:cubicBezTo>
                <a:cubicBezTo>
                  <a:pt x="9363" y="45405"/>
                  <a:pt x="10252" y="45311"/>
                  <a:pt x="11150" y="45114"/>
                </a:cubicBezTo>
                <a:cubicBezTo>
                  <a:pt x="14203" y="44466"/>
                  <a:pt x="16795" y="42708"/>
                  <a:pt x="18508" y="40347"/>
                </a:cubicBezTo>
                <a:cubicBezTo>
                  <a:pt x="16674" y="39315"/>
                  <a:pt x="14577" y="38738"/>
                  <a:pt x="12390" y="38738"/>
                </a:cubicBezTo>
                <a:cubicBezTo>
                  <a:pt x="11540" y="38738"/>
                  <a:pt x="10677" y="38825"/>
                  <a:pt x="9810" y="39007"/>
                </a:cubicBezTo>
                <a:cubicBezTo>
                  <a:pt x="7078" y="39606"/>
                  <a:pt x="4765" y="41042"/>
                  <a:pt x="3099" y="42986"/>
                </a:cubicBezTo>
                <a:cubicBezTo>
                  <a:pt x="3932" y="39699"/>
                  <a:pt x="4998" y="36830"/>
                  <a:pt x="6153" y="34332"/>
                </a:cubicBezTo>
                <a:cubicBezTo>
                  <a:pt x="6663" y="33177"/>
                  <a:pt x="7219" y="32018"/>
                  <a:pt x="7818" y="31000"/>
                </a:cubicBezTo>
                <a:cubicBezTo>
                  <a:pt x="9810" y="32944"/>
                  <a:pt x="12445" y="34287"/>
                  <a:pt x="15455" y="34565"/>
                </a:cubicBezTo>
                <a:cubicBezTo>
                  <a:pt x="15824" y="34597"/>
                  <a:pt x="16192" y="34613"/>
                  <a:pt x="16557" y="34613"/>
                </a:cubicBezTo>
                <a:cubicBezTo>
                  <a:pt x="19298" y="34613"/>
                  <a:pt x="21878" y="33710"/>
                  <a:pt x="23920" y="32159"/>
                </a:cubicBezTo>
                <a:cubicBezTo>
                  <a:pt x="21932" y="30030"/>
                  <a:pt x="19156" y="28594"/>
                  <a:pt x="16010" y="28317"/>
                </a:cubicBezTo>
                <a:cubicBezTo>
                  <a:pt x="15664" y="28289"/>
                  <a:pt x="15322" y="28275"/>
                  <a:pt x="14982" y="28275"/>
                </a:cubicBezTo>
                <a:cubicBezTo>
                  <a:pt x="12502" y="28275"/>
                  <a:pt x="10190" y="29000"/>
                  <a:pt x="8237" y="30260"/>
                </a:cubicBezTo>
                <a:cubicBezTo>
                  <a:pt x="9532" y="27902"/>
                  <a:pt x="10965" y="25866"/>
                  <a:pt x="12308" y="24152"/>
                </a:cubicBezTo>
                <a:cubicBezTo>
                  <a:pt x="12353" y="24060"/>
                  <a:pt x="12401" y="24015"/>
                  <a:pt x="12445" y="23967"/>
                </a:cubicBezTo>
                <a:cubicBezTo>
                  <a:pt x="12445" y="23923"/>
                  <a:pt x="12493" y="23923"/>
                  <a:pt x="12493" y="23923"/>
                </a:cubicBezTo>
                <a:lnTo>
                  <a:pt x="12493" y="23875"/>
                </a:lnTo>
                <a:cubicBezTo>
                  <a:pt x="13881" y="25170"/>
                  <a:pt x="15684" y="26003"/>
                  <a:pt x="17720" y="26096"/>
                </a:cubicBezTo>
                <a:cubicBezTo>
                  <a:pt x="17847" y="26101"/>
                  <a:pt x="17973" y="26104"/>
                  <a:pt x="18098" y="26104"/>
                </a:cubicBezTo>
                <a:cubicBezTo>
                  <a:pt x="20078" y="26104"/>
                  <a:pt x="21883" y="25424"/>
                  <a:pt x="23320" y="24293"/>
                </a:cubicBezTo>
                <a:cubicBezTo>
                  <a:pt x="21932" y="22905"/>
                  <a:pt x="20033" y="22024"/>
                  <a:pt x="17953" y="21932"/>
                </a:cubicBezTo>
                <a:cubicBezTo>
                  <a:pt x="17809" y="21924"/>
                  <a:pt x="17667" y="21921"/>
                  <a:pt x="17525" y="21921"/>
                </a:cubicBezTo>
                <a:cubicBezTo>
                  <a:pt x="15838" y="21921"/>
                  <a:pt x="14281" y="22422"/>
                  <a:pt x="13000" y="23275"/>
                </a:cubicBezTo>
                <a:cubicBezTo>
                  <a:pt x="15917" y="19711"/>
                  <a:pt x="18553" y="17538"/>
                  <a:pt x="19804" y="16564"/>
                </a:cubicBezTo>
                <a:cubicBezTo>
                  <a:pt x="21562" y="18833"/>
                  <a:pt x="24061" y="20543"/>
                  <a:pt x="27066" y="21147"/>
                </a:cubicBezTo>
                <a:cubicBezTo>
                  <a:pt x="27929" y="21327"/>
                  <a:pt x="28788" y="21414"/>
                  <a:pt x="29634" y="21414"/>
                </a:cubicBezTo>
                <a:cubicBezTo>
                  <a:pt x="31827" y="21414"/>
                  <a:pt x="33929" y="20827"/>
                  <a:pt x="35765" y="19759"/>
                </a:cubicBezTo>
                <a:cubicBezTo>
                  <a:pt x="34007" y="17445"/>
                  <a:pt x="31464" y="15687"/>
                  <a:pt x="28362" y="15039"/>
                </a:cubicBezTo>
                <a:cubicBezTo>
                  <a:pt x="27577" y="14854"/>
                  <a:pt x="26789" y="14806"/>
                  <a:pt x="26004" y="14762"/>
                </a:cubicBezTo>
                <a:cubicBezTo>
                  <a:pt x="26696" y="14392"/>
                  <a:pt x="27344" y="13929"/>
                  <a:pt x="27947" y="13418"/>
                </a:cubicBezTo>
                <a:cubicBezTo>
                  <a:pt x="30305" y="11338"/>
                  <a:pt x="31741" y="8562"/>
                  <a:pt x="32111" y="5645"/>
                </a:cubicBezTo>
                <a:cubicBezTo>
                  <a:pt x="29195" y="5645"/>
                  <a:pt x="26233" y="6618"/>
                  <a:pt x="23827" y="8699"/>
                </a:cubicBezTo>
                <a:cubicBezTo>
                  <a:pt x="23228" y="9209"/>
                  <a:pt x="22717" y="9765"/>
                  <a:pt x="22254" y="10364"/>
                </a:cubicBezTo>
                <a:cubicBezTo>
                  <a:pt x="22347" y="9624"/>
                  <a:pt x="22347" y="8839"/>
                  <a:pt x="22302" y="8051"/>
                </a:cubicBezTo>
                <a:cubicBezTo>
                  <a:pt x="22302" y="7636"/>
                  <a:pt x="22254" y="7266"/>
                  <a:pt x="22210" y="6848"/>
                </a:cubicBezTo>
                <a:cubicBezTo>
                  <a:pt x="21884" y="4997"/>
                  <a:pt x="21192" y="3287"/>
                  <a:pt x="20174" y="1806"/>
                </a:cubicBezTo>
                <a:cubicBezTo>
                  <a:pt x="19756" y="1159"/>
                  <a:pt x="19249" y="555"/>
                  <a:pt x="18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82"/>
        <p:cNvGrpSpPr/>
        <p:nvPr/>
      </p:nvGrpSpPr>
      <p:grpSpPr>
        <a:xfrm>
          <a:off x="0" y="0"/>
          <a:ext cx="0" cy="0"/>
          <a:chOff x="0" y="0"/>
          <a:chExt cx="0" cy="0"/>
        </a:xfrm>
      </p:grpSpPr>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BLANK_1">
    <p:spTree>
      <p:nvGrpSpPr>
        <p:cNvPr id="1" name="Shape 83"/>
        <p:cNvGrpSpPr/>
        <p:nvPr/>
      </p:nvGrpSpPr>
      <p:grpSpPr>
        <a:xfrm>
          <a:off x="0" y="0"/>
          <a:ext cx="0" cy="0"/>
          <a:chOff x="0" y="0"/>
          <a:chExt cx="0" cy="0"/>
        </a:xfrm>
      </p:grpSpPr>
      <p:grpSp>
        <p:nvGrpSpPr>
          <p:cNvPr id="84" name="Google Shape;84;p13"/>
          <p:cNvGrpSpPr/>
          <p:nvPr/>
        </p:nvGrpSpPr>
        <p:grpSpPr>
          <a:xfrm>
            <a:off x="211" y="2468066"/>
            <a:ext cx="9144157" cy="2674842"/>
            <a:chOff x="211" y="2468066"/>
            <a:chExt cx="9144157" cy="2674842"/>
          </a:xfrm>
        </p:grpSpPr>
        <p:sp>
          <p:nvSpPr>
            <p:cNvPr id="85" name="Google Shape;85;p13"/>
            <p:cNvSpPr/>
            <p:nvPr/>
          </p:nvSpPr>
          <p:spPr>
            <a:xfrm>
              <a:off x="211" y="2468066"/>
              <a:ext cx="9144157" cy="2589077"/>
            </a:xfrm>
            <a:custGeom>
              <a:avLst/>
              <a:gdLst/>
              <a:ahLst/>
              <a:cxnLst/>
              <a:rect l="l" t="t" r="r" b="b"/>
              <a:pathLst>
                <a:path w="282860" h="80089" extrusionOk="0">
                  <a:moveTo>
                    <a:pt x="282859" y="0"/>
                  </a:moveTo>
                  <a:cubicBezTo>
                    <a:pt x="280047" y="1327"/>
                    <a:pt x="277222" y="2653"/>
                    <a:pt x="274078" y="3157"/>
                  </a:cubicBezTo>
                  <a:cubicBezTo>
                    <a:pt x="271253" y="3489"/>
                    <a:pt x="268441" y="3316"/>
                    <a:pt x="265788" y="3820"/>
                  </a:cubicBezTo>
                  <a:cubicBezTo>
                    <a:pt x="258161" y="5637"/>
                    <a:pt x="254514" y="13437"/>
                    <a:pt x="247377" y="16421"/>
                  </a:cubicBezTo>
                  <a:cubicBezTo>
                    <a:pt x="242403" y="18570"/>
                    <a:pt x="235944" y="18079"/>
                    <a:pt x="231792" y="21223"/>
                  </a:cubicBezTo>
                  <a:cubicBezTo>
                    <a:pt x="228144" y="24048"/>
                    <a:pt x="227322" y="28850"/>
                    <a:pt x="223833" y="31834"/>
                  </a:cubicBezTo>
                  <a:cubicBezTo>
                    <a:pt x="221353" y="33996"/>
                    <a:pt x="217705" y="34818"/>
                    <a:pt x="214058" y="34818"/>
                  </a:cubicBezTo>
                  <a:cubicBezTo>
                    <a:pt x="212400" y="34818"/>
                    <a:pt x="210569" y="34659"/>
                    <a:pt x="209084" y="34328"/>
                  </a:cubicBezTo>
                  <a:cubicBezTo>
                    <a:pt x="203778" y="33333"/>
                    <a:pt x="198963" y="31343"/>
                    <a:pt x="193830" y="30680"/>
                  </a:cubicBezTo>
                  <a:cubicBezTo>
                    <a:pt x="192331" y="30508"/>
                    <a:pt x="190845" y="30348"/>
                    <a:pt x="189347" y="30348"/>
                  </a:cubicBezTo>
                  <a:cubicBezTo>
                    <a:pt x="184041" y="30348"/>
                    <a:pt x="178735" y="31675"/>
                    <a:pt x="174265" y="34155"/>
                  </a:cubicBezTo>
                  <a:cubicBezTo>
                    <a:pt x="172103" y="35322"/>
                    <a:pt x="154701" y="47751"/>
                    <a:pt x="137285" y="62010"/>
                  </a:cubicBezTo>
                  <a:cubicBezTo>
                    <a:pt x="137285" y="62010"/>
                    <a:pt x="112255" y="43613"/>
                    <a:pt x="110425" y="42618"/>
                  </a:cubicBezTo>
                  <a:cubicBezTo>
                    <a:pt x="105955" y="40124"/>
                    <a:pt x="100649" y="38798"/>
                    <a:pt x="95343" y="38798"/>
                  </a:cubicBezTo>
                  <a:cubicBezTo>
                    <a:pt x="93845" y="38798"/>
                    <a:pt x="92518" y="38970"/>
                    <a:pt x="91033" y="39129"/>
                  </a:cubicBezTo>
                  <a:cubicBezTo>
                    <a:pt x="85727" y="39965"/>
                    <a:pt x="80912" y="41955"/>
                    <a:pt x="75779" y="42777"/>
                  </a:cubicBezTo>
                  <a:cubicBezTo>
                    <a:pt x="74121" y="43108"/>
                    <a:pt x="72463" y="43281"/>
                    <a:pt x="70632" y="43281"/>
                  </a:cubicBezTo>
                  <a:cubicBezTo>
                    <a:pt x="66985" y="43281"/>
                    <a:pt x="63337" y="42445"/>
                    <a:pt x="60857" y="40296"/>
                  </a:cubicBezTo>
                  <a:cubicBezTo>
                    <a:pt x="57368" y="37312"/>
                    <a:pt x="56705" y="32497"/>
                    <a:pt x="53057" y="29685"/>
                  </a:cubicBezTo>
                  <a:cubicBezTo>
                    <a:pt x="48746" y="26528"/>
                    <a:pt x="42287" y="27032"/>
                    <a:pt x="37313" y="24870"/>
                  </a:cubicBezTo>
                  <a:cubicBezTo>
                    <a:pt x="30177" y="21886"/>
                    <a:pt x="26701" y="14100"/>
                    <a:pt x="18902" y="12442"/>
                  </a:cubicBezTo>
                  <a:cubicBezTo>
                    <a:pt x="16249" y="11779"/>
                    <a:pt x="13437" y="12110"/>
                    <a:pt x="10784" y="11606"/>
                  </a:cubicBezTo>
                  <a:cubicBezTo>
                    <a:pt x="6805" y="11115"/>
                    <a:pt x="3317" y="9285"/>
                    <a:pt x="1" y="7468"/>
                  </a:cubicBezTo>
                  <a:lnTo>
                    <a:pt x="1" y="31171"/>
                  </a:lnTo>
                  <a:cubicBezTo>
                    <a:pt x="6633" y="33664"/>
                    <a:pt x="10453" y="40456"/>
                    <a:pt x="17416" y="43108"/>
                  </a:cubicBezTo>
                  <a:cubicBezTo>
                    <a:pt x="22881" y="45098"/>
                    <a:pt x="29845" y="44607"/>
                    <a:pt x="34328" y="47923"/>
                  </a:cubicBezTo>
                  <a:cubicBezTo>
                    <a:pt x="38308" y="50735"/>
                    <a:pt x="38971" y="55550"/>
                    <a:pt x="42778" y="58362"/>
                  </a:cubicBezTo>
                  <a:cubicBezTo>
                    <a:pt x="45603" y="60683"/>
                    <a:pt x="49410" y="61519"/>
                    <a:pt x="53389" y="61519"/>
                  </a:cubicBezTo>
                  <a:cubicBezTo>
                    <a:pt x="55219" y="61519"/>
                    <a:pt x="57037" y="61347"/>
                    <a:pt x="58867" y="61015"/>
                  </a:cubicBezTo>
                  <a:cubicBezTo>
                    <a:pt x="64332" y="60020"/>
                    <a:pt x="69637" y="58031"/>
                    <a:pt x="75275" y="57208"/>
                  </a:cubicBezTo>
                  <a:cubicBezTo>
                    <a:pt x="76774" y="57036"/>
                    <a:pt x="78432" y="57036"/>
                    <a:pt x="80090" y="57036"/>
                  </a:cubicBezTo>
                  <a:cubicBezTo>
                    <a:pt x="85727" y="57036"/>
                    <a:pt x="91364" y="58203"/>
                    <a:pt x="96166" y="60683"/>
                  </a:cubicBezTo>
                  <a:cubicBezTo>
                    <a:pt x="98155" y="61678"/>
                    <a:pt x="125188" y="80089"/>
                    <a:pt x="125188" y="80089"/>
                  </a:cubicBezTo>
                  <a:cubicBezTo>
                    <a:pt x="143917" y="65830"/>
                    <a:pt x="162659" y="53388"/>
                    <a:pt x="165140" y="52234"/>
                  </a:cubicBezTo>
                  <a:cubicBezTo>
                    <a:pt x="169954" y="49741"/>
                    <a:pt x="175592" y="48414"/>
                    <a:pt x="181229" y="48414"/>
                  </a:cubicBezTo>
                  <a:cubicBezTo>
                    <a:pt x="182887" y="48414"/>
                    <a:pt x="184545" y="48587"/>
                    <a:pt x="186031" y="48746"/>
                  </a:cubicBezTo>
                  <a:cubicBezTo>
                    <a:pt x="191668" y="49581"/>
                    <a:pt x="196974" y="51571"/>
                    <a:pt x="202452" y="52566"/>
                  </a:cubicBezTo>
                  <a:cubicBezTo>
                    <a:pt x="204269" y="52725"/>
                    <a:pt x="206099" y="52897"/>
                    <a:pt x="207916" y="52897"/>
                  </a:cubicBezTo>
                  <a:cubicBezTo>
                    <a:pt x="211896" y="52897"/>
                    <a:pt x="215875" y="52062"/>
                    <a:pt x="218528" y="49913"/>
                  </a:cubicBezTo>
                  <a:cubicBezTo>
                    <a:pt x="222348" y="46929"/>
                    <a:pt x="223011" y="42114"/>
                    <a:pt x="226990" y="39302"/>
                  </a:cubicBezTo>
                  <a:cubicBezTo>
                    <a:pt x="231460" y="36145"/>
                    <a:pt x="238424" y="36649"/>
                    <a:pt x="243902" y="34487"/>
                  </a:cubicBezTo>
                  <a:cubicBezTo>
                    <a:pt x="251529" y="31502"/>
                    <a:pt x="255508" y="23716"/>
                    <a:pt x="263626" y="22058"/>
                  </a:cubicBezTo>
                  <a:cubicBezTo>
                    <a:pt x="266610" y="21395"/>
                    <a:pt x="269595" y="21727"/>
                    <a:pt x="272579" y="21395"/>
                  </a:cubicBezTo>
                  <a:cubicBezTo>
                    <a:pt x="276399" y="20891"/>
                    <a:pt x="279715" y="19233"/>
                    <a:pt x="282859" y="17747"/>
                  </a:cubicBezTo>
                  <a:lnTo>
                    <a:pt x="2828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13"/>
            <p:cNvSpPr/>
            <p:nvPr/>
          </p:nvSpPr>
          <p:spPr>
            <a:xfrm>
              <a:off x="211" y="3041782"/>
              <a:ext cx="9144157" cy="2101126"/>
            </a:xfrm>
            <a:custGeom>
              <a:avLst/>
              <a:gdLst/>
              <a:ahLst/>
              <a:cxnLst/>
              <a:rect l="l" t="t" r="r" b="b"/>
              <a:pathLst>
                <a:path w="282860" h="64995" extrusionOk="0">
                  <a:moveTo>
                    <a:pt x="282859" y="0"/>
                  </a:moveTo>
                  <a:cubicBezTo>
                    <a:pt x="279715" y="1486"/>
                    <a:pt x="276399" y="3144"/>
                    <a:pt x="272579" y="3648"/>
                  </a:cubicBezTo>
                  <a:cubicBezTo>
                    <a:pt x="269595" y="3980"/>
                    <a:pt x="266610" y="3648"/>
                    <a:pt x="263626" y="4311"/>
                  </a:cubicBezTo>
                  <a:cubicBezTo>
                    <a:pt x="255508" y="5969"/>
                    <a:pt x="251529" y="13755"/>
                    <a:pt x="243902" y="16740"/>
                  </a:cubicBezTo>
                  <a:cubicBezTo>
                    <a:pt x="238424" y="18902"/>
                    <a:pt x="231460" y="18398"/>
                    <a:pt x="226990" y="21555"/>
                  </a:cubicBezTo>
                  <a:cubicBezTo>
                    <a:pt x="223011" y="24367"/>
                    <a:pt x="222348" y="29182"/>
                    <a:pt x="218528" y="32166"/>
                  </a:cubicBezTo>
                  <a:cubicBezTo>
                    <a:pt x="215875" y="34315"/>
                    <a:pt x="211896" y="35150"/>
                    <a:pt x="207916" y="35150"/>
                  </a:cubicBezTo>
                  <a:cubicBezTo>
                    <a:pt x="206099" y="35150"/>
                    <a:pt x="204269" y="34978"/>
                    <a:pt x="202452" y="34819"/>
                  </a:cubicBezTo>
                  <a:cubicBezTo>
                    <a:pt x="196974" y="33824"/>
                    <a:pt x="191668" y="31834"/>
                    <a:pt x="186031" y="30999"/>
                  </a:cubicBezTo>
                  <a:cubicBezTo>
                    <a:pt x="184545" y="30840"/>
                    <a:pt x="182887" y="30667"/>
                    <a:pt x="181229" y="30667"/>
                  </a:cubicBezTo>
                  <a:cubicBezTo>
                    <a:pt x="175592" y="30667"/>
                    <a:pt x="169954" y="31994"/>
                    <a:pt x="165140" y="34487"/>
                  </a:cubicBezTo>
                  <a:cubicBezTo>
                    <a:pt x="162659" y="35641"/>
                    <a:pt x="143917" y="48083"/>
                    <a:pt x="125188" y="62342"/>
                  </a:cubicBezTo>
                  <a:cubicBezTo>
                    <a:pt x="125188" y="62342"/>
                    <a:pt x="98155" y="43931"/>
                    <a:pt x="96166" y="42936"/>
                  </a:cubicBezTo>
                  <a:cubicBezTo>
                    <a:pt x="91364" y="40456"/>
                    <a:pt x="85727" y="39289"/>
                    <a:pt x="80090" y="39289"/>
                  </a:cubicBezTo>
                  <a:cubicBezTo>
                    <a:pt x="78432" y="39289"/>
                    <a:pt x="76774" y="39289"/>
                    <a:pt x="75275" y="39461"/>
                  </a:cubicBezTo>
                  <a:cubicBezTo>
                    <a:pt x="69637" y="40284"/>
                    <a:pt x="64332" y="42273"/>
                    <a:pt x="58867" y="43268"/>
                  </a:cubicBezTo>
                  <a:cubicBezTo>
                    <a:pt x="57037" y="43600"/>
                    <a:pt x="55219" y="43772"/>
                    <a:pt x="53389" y="43772"/>
                  </a:cubicBezTo>
                  <a:cubicBezTo>
                    <a:pt x="49410" y="43772"/>
                    <a:pt x="45603" y="42936"/>
                    <a:pt x="42778" y="40615"/>
                  </a:cubicBezTo>
                  <a:cubicBezTo>
                    <a:pt x="38971" y="37803"/>
                    <a:pt x="38308" y="32988"/>
                    <a:pt x="34328" y="30176"/>
                  </a:cubicBezTo>
                  <a:cubicBezTo>
                    <a:pt x="29845" y="26860"/>
                    <a:pt x="22881" y="27351"/>
                    <a:pt x="17416" y="25361"/>
                  </a:cubicBezTo>
                  <a:cubicBezTo>
                    <a:pt x="10453" y="22709"/>
                    <a:pt x="6633" y="15917"/>
                    <a:pt x="1" y="13424"/>
                  </a:cubicBezTo>
                  <a:lnTo>
                    <a:pt x="1" y="64995"/>
                  </a:lnTo>
                  <a:lnTo>
                    <a:pt x="282859" y="64995"/>
                  </a:lnTo>
                  <a:lnTo>
                    <a:pt x="2828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right">
  <p:cSld name="CUSTOM_2">
    <p:spTree>
      <p:nvGrpSpPr>
        <p:cNvPr id="1" name="Shape 104"/>
        <p:cNvGrpSpPr/>
        <p:nvPr/>
      </p:nvGrpSpPr>
      <p:grpSpPr>
        <a:xfrm>
          <a:off x="0" y="0"/>
          <a:ext cx="0" cy="0"/>
          <a:chOff x="0" y="0"/>
          <a:chExt cx="0" cy="0"/>
        </a:xfrm>
      </p:grpSpPr>
      <p:grpSp>
        <p:nvGrpSpPr>
          <p:cNvPr id="105" name="Google Shape;105;p15"/>
          <p:cNvGrpSpPr/>
          <p:nvPr/>
        </p:nvGrpSpPr>
        <p:grpSpPr>
          <a:xfrm>
            <a:off x="211" y="2468066"/>
            <a:ext cx="9144157" cy="2674842"/>
            <a:chOff x="211" y="2468066"/>
            <a:chExt cx="9144157" cy="2674842"/>
          </a:xfrm>
        </p:grpSpPr>
        <p:sp>
          <p:nvSpPr>
            <p:cNvPr id="106" name="Google Shape;106;p15"/>
            <p:cNvSpPr/>
            <p:nvPr/>
          </p:nvSpPr>
          <p:spPr>
            <a:xfrm>
              <a:off x="211" y="2468066"/>
              <a:ext cx="9144157" cy="2589077"/>
            </a:xfrm>
            <a:custGeom>
              <a:avLst/>
              <a:gdLst/>
              <a:ahLst/>
              <a:cxnLst/>
              <a:rect l="l" t="t" r="r" b="b"/>
              <a:pathLst>
                <a:path w="282860" h="80089" extrusionOk="0">
                  <a:moveTo>
                    <a:pt x="282859" y="0"/>
                  </a:moveTo>
                  <a:cubicBezTo>
                    <a:pt x="280047" y="1327"/>
                    <a:pt x="277222" y="2653"/>
                    <a:pt x="274078" y="3157"/>
                  </a:cubicBezTo>
                  <a:cubicBezTo>
                    <a:pt x="271253" y="3489"/>
                    <a:pt x="268441" y="3316"/>
                    <a:pt x="265788" y="3820"/>
                  </a:cubicBezTo>
                  <a:cubicBezTo>
                    <a:pt x="258161" y="5637"/>
                    <a:pt x="254514" y="13437"/>
                    <a:pt x="247377" y="16421"/>
                  </a:cubicBezTo>
                  <a:cubicBezTo>
                    <a:pt x="242403" y="18570"/>
                    <a:pt x="235944" y="18079"/>
                    <a:pt x="231792" y="21223"/>
                  </a:cubicBezTo>
                  <a:cubicBezTo>
                    <a:pt x="228144" y="24048"/>
                    <a:pt x="227322" y="28850"/>
                    <a:pt x="223833" y="31834"/>
                  </a:cubicBezTo>
                  <a:cubicBezTo>
                    <a:pt x="221353" y="33996"/>
                    <a:pt x="217705" y="34818"/>
                    <a:pt x="214058" y="34818"/>
                  </a:cubicBezTo>
                  <a:cubicBezTo>
                    <a:pt x="212400" y="34818"/>
                    <a:pt x="210569" y="34659"/>
                    <a:pt x="209084" y="34328"/>
                  </a:cubicBezTo>
                  <a:cubicBezTo>
                    <a:pt x="203778" y="33333"/>
                    <a:pt x="198963" y="31343"/>
                    <a:pt x="193830" y="30680"/>
                  </a:cubicBezTo>
                  <a:cubicBezTo>
                    <a:pt x="192331" y="30508"/>
                    <a:pt x="190845" y="30348"/>
                    <a:pt x="189347" y="30348"/>
                  </a:cubicBezTo>
                  <a:cubicBezTo>
                    <a:pt x="184041" y="30348"/>
                    <a:pt x="178735" y="31675"/>
                    <a:pt x="174265" y="34155"/>
                  </a:cubicBezTo>
                  <a:cubicBezTo>
                    <a:pt x="172103" y="35322"/>
                    <a:pt x="154701" y="47751"/>
                    <a:pt x="137285" y="62010"/>
                  </a:cubicBezTo>
                  <a:cubicBezTo>
                    <a:pt x="137285" y="62010"/>
                    <a:pt x="112255" y="43613"/>
                    <a:pt x="110425" y="42618"/>
                  </a:cubicBezTo>
                  <a:cubicBezTo>
                    <a:pt x="105955" y="40124"/>
                    <a:pt x="100649" y="38798"/>
                    <a:pt x="95343" y="38798"/>
                  </a:cubicBezTo>
                  <a:cubicBezTo>
                    <a:pt x="93845" y="38798"/>
                    <a:pt x="92518" y="38970"/>
                    <a:pt x="91033" y="39129"/>
                  </a:cubicBezTo>
                  <a:cubicBezTo>
                    <a:pt x="85727" y="39965"/>
                    <a:pt x="80912" y="41955"/>
                    <a:pt x="75779" y="42777"/>
                  </a:cubicBezTo>
                  <a:cubicBezTo>
                    <a:pt x="74121" y="43108"/>
                    <a:pt x="72463" y="43281"/>
                    <a:pt x="70632" y="43281"/>
                  </a:cubicBezTo>
                  <a:cubicBezTo>
                    <a:pt x="66985" y="43281"/>
                    <a:pt x="63337" y="42445"/>
                    <a:pt x="60857" y="40296"/>
                  </a:cubicBezTo>
                  <a:cubicBezTo>
                    <a:pt x="57368" y="37312"/>
                    <a:pt x="56705" y="32497"/>
                    <a:pt x="53057" y="29685"/>
                  </a:cubicBezTo>
                  <a:cubicBezTo>
                    <a:pt x="48746" y="26528"/>
                    <a:pt x="42287" y="27032"/>
                    <a:pt x="37313" y="24870"/>
                  </a:cubicBezTo>
                  <a:cubicBezTo>
                    <a:pt x="30177" y="21886"/>
                    <a:pt x="26701" y="14100"/>
                    <a:pt x="18902" y="12442"/>
                  </a:cubicBezTo>
                  <a:cubicBezTo>
                    <a:pt x="16249" y="11779"/>
                    <a:pt x="13437" y="12110"/>
                    <a:pt x="10784" y="11606"/>
                  </a:cubicBezTo>
                  <a:cubicBezTo>
                    <a:pt x="6805" y="11115"/>
                    <a:pt x="3317" y="9285"/>
                    <a:pt x="1" y="7468"/>
                  </a:cubicBezTo>
                  <a:lnTo>
                    <a:pt x="1" y="31171"/>
                  </a:lnTo>
                  <a:cubicBezTo>
                    <a:pt x="6633" y="33664"/>
                    <a:pt x="10453" y="40456"/>
                    <a:pt x="17416" y="43108"/>
                  </a:cubicBezTo>
                  <a:cubicBezTo>
                    <a:pt x="22881" y="45098"/>
                    <a:pt x="29845" y="44607"/>
                    <a:pt x="34328" y="47923"/>
                  </a:cubicBezTo>
                  <a:cubicBezTo>
                    <a:pt x="38308" y="50735"/>
                    <a:pt x="38971" y="55550"/>
                    <a:pt x="42778" y="58362"/>
                  </a:cubicBezTo>
                  <a:cubicBezTo>
                    <a:pt x="45603" y="60683"/>
                    <a:pt x="49410" y="61519"/>
                    <a:pt x="53389" y="61519"/>
                  </a:cubicBezTo>
                  <a:cubicBezTo>
                    <a:pt x="55219" y="61519"/>
                    <a:pt x="57037" y="61347"/>
                    <a:pt x="58867" y="61015"/>
                  </a:cubicBezTo>
                  <a:cubicBezTo>
                    <a:pt x="64332" y="60020"/>
                    <a:pt x="69637" y="58031"/>
                    <a:pt x="75275" y="57208"/>
                  </a:cubicBezTo>
                  <a:cubicBezTo>
                    <a:pt x="76774" y="57036"/>
                    <a:pt x="78432" y="57036"/>
                    <a:pt x="80090" y="57036"/>
                  </a:cubicBezTo>
                  <a:cubicBezTo>
                    <a:pt x="85727" y="57036"/>
                    <a:pt x="91364" y="58203"/>
                    <a:pt x="96166" y="60683"/>
                  </a:cubicBezTo>
                  <a:cubicBezTo>
                    <a:pt x="98155" y="61678"/>
                    <a:pt x="125188" y="80089"/>
                    <a:pt x="125188" y="80089"/>
                  </a:cubicBezTo>
                  <a:cubicBezTo>
                    <a:pt x="143917" y="65830"/>
                    <a:pt x="162659" y="53388"/>
                    <a:pt x="165140" y="52234"/>
                  </a:cubicBezTo>
                  <a:cubicBezTo>
                    <a:pt x="169954" y="49741"/>
                    <a:pt x="175592" y="48414"/>
                    <a:pt x="181229" y="48414"/>
                  </a:cubicBezTo>
                  <a:cubicBezTo>
                    <a:pt x="182887" y="48414"/>
                    <a:pt x="184545" y="48587"/>
                    <a:pt x="186031" y="48746"/>
                  </a:cubicBezTo>
                  <a:cubicBezTo>
                    <a:pt x="191668" y="49581"/>
                    <a:pt x="196974" y="51571"/>
                    <a:pt x="202452" y="52566"/>
                  </a:cubicBezTo>
                  <a:cubicBezTo>
                    <a:pt x="204269" y="52725"/>
                    <a:pt x="206099" y="52897"/>
                    <a:pt x="207916" y="52897"/>
                  </a:cubicBezTo>
                  <a:cubicBezTo>
                    <a:pt x="211896" y="52897"/>
                    <a:pt x="215875" y="52062"/>
                    <a:pt x="218528" y="49913"/>
                  </a:cubicBezTo>
                  <a:cubicBezTo>
                    <a:pt x="222348" y="46929"/>
                    <a:pt x="223011" y="42114"/>
                    <a:pt x="226990" y="39302"/>
                  </a:cubicBezTo>
                  <a:cubicBezTo>
                    <a:pt x="231460" y="36145"/>
                    <a:pt x="238424" y="36649"/>
                    <a:pt x="243902" y="34487"/>
                  </a:cubicBezTo>
                  <a:cubicBezTo>
                    <a:pt x="251529" y="31502"/>
                    <a:pt x="255508" y="23716"/>
                    <a:pt x="263626" y="22058"/>
                  </a:cubicBezTo>
                  <a:cubicBezTo>
                    <a:pt x="266610" y="21395"/>
                    <a:pt x="269595" y="21727"/>
                    <a:pt x="272579" y="21395"/>
                  </a:cubicBezTo>
                  <a:cubicBezTo>
                    <a:pt x="276399" y="20891"/>
                    <a:pt x="279715" y="19233"/>
                    <a:pt x="282859" y="17747"/>
                  </a:cubicBezTo>
                  <a:lnTo>
                    <a:pt x="2828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15"/>
            <p:cNvSpPr/>
            <p:nvPr/>
          </p:nvSpPr>
          <p:spPr>
            <a:xfrm>
              <a:off x="211" y="3041782"/>
              <a:ext cx="9144157" cy="2101126"/>
            </a:xfrm>
            <a:custGeom>
              <a:avLst/>
              <a:gdLst/>
              <a:ahLst/>
              <a:cxnLst/>
              <a:rect l="l" t="t" r="r" b="b"/>
              <a:pathLst>
                <a:path w="282860" h="64995" extrusionOk="0">
                  <a:moveTo>
                    <a:pt x="282859" y="0"/>
                  </a:moveTo>
                  <a:cubicBezTo>
                    <a:pt x="279715" y="1486"/>
                    <a:pt x="276399" y="3144"/>
                    <a:pt x="272579" y="3648"/>
                  </a:cubicBezTo>
                  <a:cubicBezTo>
                    <a:pt x="269595" y="3980"/>
                    <a:pt x="266610" y="3648"/>
                    <a:pt x="263626" y="4311"/>
                  </a:cubicBezTo>
                  <a:cubicBezTo>
                    <a:pt x="255508" y="5969"/>
                    <a:pt x="251529" y="13755"/>
                    <a:pt x="243902" y="16740"/>
                  </a:cubicBezTo>
                  <a:cubicBezTo>
                    <a:pt x="238424" y="18902"/>
                    <a:pt x="231460" y="18398"/>
                    <a:pt x="226990" y="21555"/>
                  </a:cubicBezTo>
                  <a:cubicBezTo>
                    <a:pt x="223011" y="24367"/>
                    <a:pt x="222348" y="29182"/>
                    <a:pt x="218528" y="32166"/>
                  </a:cubicBezTo>
                  <a:cubicBezTo>
                    <a:pt x="215875" y="34315"/>
                    <a:pt x="211896" y="35150"/>
                    <a:pt x="207916" y="35150"/>
                  </a:cubicBezTo>
                  <a:cubicBezTo>
                    <a:pt x="206099" y="35150"/>
                    <a:pt x="204269" y="34978"/>
                    <a:pt x="202452" y="34819"/>
                  </a:cubicBezTo>
                  <a:cubicBezTo>
                    <a:pt x="196974" y="33824"/>
                    <a:pt x="191668" y="31834"/>
                    <a:pt x="186031" y="30999"/>
                  </a:cubicBezTo>
                  <a:cubicBezTo>
                    <a:pt x="184545" y="30840"/>
                    <a:pt x="182887" y="30667"/>
                    <a:pt x="181229" y="30667"/>
                  </a:cubicBezTo>
                  <a:cubicBezTo>
                    <a:pt x="175592" y="30667"/>
                    <a:pt x="169954" y="31994"/>
                    <a:pt x="165140" y="34487"/>
                  </a:cubicBezTo>
                  <a:cubicBezTo>
                    <a:pt x="162659" y="35641"/>
                    <a:pt x="143917" y="48083"/>
                    <a:pt x="125188" y="62342"/>
                  </a:cubicBezTo>
                  <a:cubicBezTo>
                    <a:pt x="125188" y="62342"/>
                    <a:pt x="98155" y="43931"/>
                    <a:pt x="96166" y="42936"/>
                  </a:cubicBezTo>
                  <a:cubicBezTo>
                    <a:pt x="91364" y="40456"/>
                    <a:pt x="85727" y="39289"/>
                    <a:pt x="80090" y="39289"/>
                  </a:cubicBezTo>
                  <a:cubicBezTo>
                    <a:pt x="78432" y="39289"/>
                    <a:pt x="76774" y="39289"/>
                    <a:pt x="75275" y="39461"/>
                  </a:cubicBezTo>
                  <a:cubicBezTo>
                    <a:pt x="69637" y="40284"/>
                    <a:pt x="64332" y="42273"/>
                    <a:pt x="58867" y="43268"/>
                  </a:cubicBezTo>
                  <a:cubicBezTo>
                    <a:pt x="57037" y="43600"/>
                    <a:pt x="55219" y="43772"/>
                    <a:pt x="53389" y="43772"/>
                  </a:cubicBezTo>
                  <a:cubicBezTo>
                    <a:pt x="49410" y="43772"/>
                    <a:pt x="45603" y="42936"/>
                    <a:pt x="42778" y="40615"/>
                  </a:cubicBezTo>
                  <a:cubicBezTo>
                    <a:pt x="38971" y="37803"/>
                    <a:pt x="38308" y="32988"/>
                    <a:pt x="34328" y="30176"/>
                  </a:cubicBezTo>
                  <a:cubicBezTo>
                    <a:pt x="29845" y="26860"/>
                    <a:pt x="22881" y="27351"/>
                    <a:pt x="17416" y="25361"/>
                  </a:cubicBezTo>
                  <a:cubicBezTo>
                    <a:pt x="10453" y="22709"/>
                    <a:pt x="6633" y="15917"/>
                    <a:pt x="1" y="13424"/>
                  </a:cubicBezTo>
                  <a:lnTo>
                    <a:pt x="1" y="64995"/>
                  </a:lnTo>
                  <a:lnTo>
                    <a:pt x="282859" y="64995"/>
                  </a:lnTo>
                  <a:lnTo>
                    <a:pt x="2828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8" name="Google Shape;108;p15"/>
          <p:cNvSpPr txBox="1">
            <a:spLocks noGrp="1"/>
          </p:cNvSpPr>
          <p:nvPr>
            <p:ph type="subTitle" idx="1"/>
          </p:nvPr>
        </p:nvSpPr>
        <p:spPr>
          <a:xfrm>
            <a:off x="4267675" y="1957475"/>
            <a:ext cx="4163100" cy="20340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None/>
              <a:defRPr sz="1400">
                <a:solidFill>
                  <a:schemeClr val="dk1"/>
                </a:solidFill>
              </a:defRPr>
            </a:lvl1pPr>
            <a:lvl2pPr lvl="1">
              <a:lnSpc>
                <a:spcPct val="100000"/>
              </a:lnSpc>
              <a:spcBef>
                <a:spcPts val="1600"/>
              </a:spcBef>
              <a:spcAft>
                <a:spcPts val="0"/>
              </a:spcAft>
              <a:buNone/>
              <a:defRPr>
                <a:solidFill>
                  <a:schemeClr val="dk1"/>
                </a:solidFill>
              </a:defRPr>
            </a:lvl2pPr>
            <a:lvl3pPr lvl="2">
              <a:lnSpc>
                <a:spcPct val="100000"/>
              </a:lnSpc>
              <a:spcBef>
                <a:spcPts val="1600"/>
              </a:spcBef>
              <a:spcAft>
                <a:spcPts val="0"/>
              </a:spcAft>
              <a:buNone/>
              <a:defRPr>
                <a:solidFill>
                  <a:schemeClr val="dk1"/>
                </a:solidFill>
              </a:defRPr>
            </a:lvl3pPr>
            <a:lvl4pPr lvl="3">
              <a:lnSpc>
                <a:spcPct val="100000"/>
              </a:lnSpc>
              <a:spcBef>
                <a:spcPts val="1600"/>
              </a:spcBef>
              <a:spcAft>
                <a:spcPts val="0"/>
              </a:spcAft>
              <a:buNone/>
              <a:defRPr>
                <a:solidFill>
                  <a:schemeClr val="dk1"/>
                </a:solidFill>
              </a:defRPr>
            </a:lvl4pPr>
            <a:lvl5pPr lvl="4">
              <a:lnSpc>
                <a:spcPct val="100000"/>
              </a:lnSpc>
              <a:spcBef>
                <a:spcPts val="1600"/>
              </a:spcBef>
              <a:spcAft>
                <a:spcPts val="0"/>
              </a:spcAft>
              <a:buNone/>
              <a:defRPr>
                <a:solidFill>
                  <a:schemeClr val="dk1"/>
                </a:solidFill>
              </a:defRPr>
            </a:lvl5pPr>
            <a:lvl6pPr lvl="5">
              <a:lnSpc>
                <a:spcPct val="100000"/>
              </a:lnSpc>
              <a:spcBef>
                <a:spcPts val="1600"/>
              </a:spcBef>
              <a:spcAft>
                <a:spcPts val="0"/>
              </a:spcAft>
              <a:buNone/>
              <a:defRPr>
                <a:solidFill>
                  <a:schemeClr val="dk1"/>
                </a:solidFill>
              </a:defRPr>
            </a:lvl6pPr>
            <a:lvl7pPr lvl="6">
              <a:lnSpc>
                <a:spcPct val="100000"/>
              </a:lnSpc>
              <a:spcBef>
                <a:spcPts val="1600"/>
              </a:spcBef>
              <a:spcAft>
                <a:spcPts val="0"/>
              </a:spcAft>
              <a:buNone/>
              <a:defRPr>
                <a:solidFill>
                  <a:schemeClr val="dk1"/>
                </a:solidFill>
              </a:defRPr>
            </a:lvl7pPr>
            <a:lvl8pPr lvl="7">
              <a:lnSpc>
                <a:spcPct val="100000"/>
              </a:lnSpc>
              <a:spcBef>
                <a:spcPts val="1600"/>
              </a:spcBef>
              <a:spcAft>
                <a:spcPts val="0"/>
              </a:spcAft>
              <a:buNone/>
              <a:defRPr>
                <a:solidFill>
                  <a:schemeClr val="dk1"/>
                </a:solidFill>
              </a:defRPr>
            </a:lvl8pPr>
            <a:lvl9pPr lvl="8">
              <a:lnSpc>
                <a:spcPct val="100000"/>
              </a:lnSpc>
              <a:spcBef>
                <a:spcPts val="1600"/>
              </a:spcBef>
              <a:spcAft>
                <a:spcPts val="1600"/>
              </a:spcAft>
              <a:buNone/>
              <a:defRPr>
                <a:solidFill>
                  <a:schemeClr val="dk1"/>
                </a:solidFill>
              </a:defRPr>
            </a:lvl9pPr>
          </a:lstStyle>
          <a:p>
            <a:endParaRPr/>
          </a:p>
        </p:txBody>
      </p:sp>
      <p:sp>
        <p:nvSpPr>
          <p:cNvPr id="109" name="Google Shape;109;p15"/>
          <p:cNvSpPr txBox="1">
            <a:spLocks noGrp="1"/>
          </p:cNvSpPr>
          <p:nvPr>
            <p:ph type="title"/>
          </p:nvPr>
        </p:nvSpPr>
        <p:spPr>
          <a:xfrm>
            <a:off x="4267675" y="1276200"/>
            <a:ext cx="4163100" cy="304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0" name="Google Shape;110;p15"/>
          <p:cNvSpPr/>
          <p:nvPr/>
        </p:nvSpPr>
        <p:spPr>
          <a:xfrm>
            <a:off x="-219612" y="2875625"/>
            <a:ext cx="894125" cy="2448850"/>
          </a:xfrm>
          <a:custGeom>
            <a:avLst/>
            <a:gdLst/>
            <a:ahLst/>
            <a:cxnLst/>
            <a:rect l="l" t="t" r="r" b="b"/>
            <a:pathLst>
              <a:path w="35765" h="97954" extrusionOk="0">
                <a:moveTo>
                  <a:pt x="18693" y="0"/>
                </a:moveTo>
                <a:cubicBezTo>
                  <a:pt x="18693" y="48"/>
                  <a:pt x="18693" y="48"/>
                  <a:pt x="18645" y="48"/>
                </a:cubicBezTo>
                <a:cubicBezTo>
                  <a:pt x="18601" y="141"/>
                  <a:pt x="18553" y="233"/>
                  <a:pt x="18460" y="326"/>
                </a:cubicBezTo>
                <a:cubicBezTo>
                  <a:pt x="18368" y="463"/>
                  <a:pt x="18323" y="555"/>
                  <a:pt x="18231" y="648"/>
                </a:cubicBezTo>
                <a:cubicBezTo>
                  <a:pt x="18183" y="696"/>
                  <a:pt x="18183" y="740"/>
                  <a:pt x="18138" y="788"/>
                </a:cubicBezTo>
                <a:cubicBezTo>
                  <a:pt x="18090" y="881"/>
                  <a:pt x="17998" y="974"/>
                  <a:pt x="17953" y="1066"/>
                </a:cubicBezTo>
                <a:cubicBezTo>
                  <a:pt x="17905" y="1159"/>
                  <a:pt x="17861" y="1203"/>
                  <a:pt x="17861" y="1251"/>
                </a:cubicBezTo>
                <a:cubicBezTo>
                  <a:pt x="17812" y="1344"/>
                  <a:pt x="17720" y="1436"/>
                  <a:pt x="17676" y="1529"/>
                </a:cubicBezTo>
                <a:cubicBezTo>
                  <a:pt x="17627" y="1573"/>
                  <a:pt x="17627" y="1666"/>
                  <a:pt x="17583" y="1714"/>
                </a:cubicBezTo>
                <a:lnTo>
                  <a:pt x="17442" y="1991"/>
                </a:lnTo>
                <a:cubicBezTo>
                  <a:pt x="17398" y="2084"/>
                  <a:pt x="17350" y="2128"/>
                  <a:pt x="17305" y="2221"/>
                </a:cubicBezTo>
                <a:cubicBezTo>
                  <a:pt x="17257" y="2313"/>
                  <a:pt x="17213" y="2406"/>
                  <a:pt x="17213" y="2499"/>
                </a:cubicBezTo>
                <a:cubicBezTo>
                  <a:pt x="17165" y="2547"/>
                  <a:pt x="17120" y="2639"/>
                  <a:pt x="17072" y="2684"/>
                </a:cubicBezTo>
                <a:cubicBezTo>
                  <a:pt x="17072" y="2776"/>
                  <a:pt x="17028" y="2869"/>
                  <a:pt x="16980" y="2961"/>
                </a:cubicBezTo>
                <a:cubicBezTo>
                  <a:pt x="16935" y="3054"/>
                  <a:pt x="16935" y="3102"/>
                  <a:pt x="16887" y="3194"/>
                </a:cubicBezTo>
                <a:cubicBezTo>
                  <a:pt x="16843" y="3287"/>
                  <a:pt x="16795" y="3379"/>
                  <a:pt x="16795" y="3472"/>
                </a:cubicBezTo>
                <a:cubicBezTo>
                  <a:pt x="16750" y="3565"/>
                  <a:pt x="16702" y="3657"/>
                  <a:pt x="16702" y="3702"/>
                </a:cubicBezTo>
                <a:cubicBezTo>
                  <a:pt x="16658" y="3794"/>
                  <a:pt x="16658" y="3887"/>
                  <a:pt x="16609" y="3979"/>
                </a:cubicBezTo>
                <a:cubicBezTo>
                  <a:pt x="16565" y="4072"/>
                  <a:pt x="16565" y="4164"/>
                  <a:pt x="16517" y="4257"/>
                </a:cubicBezTo>
                <a:cubicBezTo>
                  <a:pt x="16517" y="4349"/>
                  <a:pt x="16473" y="4442"/>
                  <a:pt x="16473" y="4490"/>
                </a:cubicBezTo>
                <a:cubicBezTo>
                  <a:pt x="16424" y="4582"/>
                  <a:pt x="16424" y="4675"/>
                  <a:pt x="16380" y="4768"/>
                </a:cubicBezTo>
                <a:cubicBezTo>
                  <a:pt x="16380" y="4860"/>
                  <a:pt x="16332" y="4953"/>
                  <a:pt x="16332" y="5045"/>
                </a:cubicBezTo>
                <a:cubicBezTo>
                  <a:pt x="16287" y="5138"/>
                  <a:pt x="16287" y="5230"/>
                  <a:pt x="16287" y="5323"/>
                </a:cubicBezTo>
                <a:cubicBezTo>
                  <a:pt x="16239" y="5415"/>
                  <a:pt x="16239" y="5508"/>
                  <a:pt x="16239" y="5600"/>
                </a:cubicBezTo>
                <a:cubicBezTo>
                  <a:pt x="16195" y="5693"/>
                  <a:pt x="16195" y="5785"/>
                  <a:pt x="16195" y="5878"/>
                </a:cubicBezTo>
                <a:cubicBezTo>
                  <a:pt x="16147" y="5971"/>
                  <a:pt x="16147" y="6063"/>
                  <a:pt x="16147" y="6156"/>
                </a:cubicBezTo>
                <a:cubicBezTo>
                  <a:pt x="16147" y="6248"/>
                  <a:pt x="16102" y="6341"/>
                  <a:pt x="16102" y="6433"/>
                </a:cubicBezTo>
                <a:lnTo>
                  <a:pt x="16102" y="6711"/>
                </a:lnTo>
                <a:cubicBezTo>
                  <a:pt x="16054" y="6803"/>
                  <a:pt x="16054" y="6896"/>
                  <a:pt x="16054" y="6988"/>
                </a:cubicBezTo>
                <a:lnTo>
                  <a:pt x="16054" y="7266"/>
                </a:lnTo>
                <a:lnTo>
                  <a:pt x="16054" y="7588"/>
                </a:lnTo>
                <a:lnTo>
                  <a:pt x="16054" y="7821"/>
                </a:lnTo>
                <a:lnTo>
                  <a:pt x="16054" y="8284"/>
                </a:lnTo>
                <a:lnTo>
                  <a:pt x="16054" y="8421"/>
                </a:lnTo>
                <a:cubicBezTo>
                  <a:pt x="16147" y="9857"/>
                  <a:pt x="16473" y="11197"/>
                  <a:pt x="17028" y="12448"/>
                </a:cubicBezTo>
                <a:cubicBezTo>
                  <a:pt x="17535" y="13744"/>
                  <a:pt x="18323" y="14899"/>
                  <a:pt x="19249" y="15917"/>
                </a:cubicBezTo>
                <a:cubicBezTo>
                  <a:pt x="18323" y="16612"/>
                  <a:pt x="16750" y="17908"/>
                  <a:pt x="14899" y="19803"/>
                </a:cubicBezTo>
                <a:cubicBezTo>
                  <a:pt x="14481" y="20266"/>
                  <a:pt x="14018" y="20777"/>
                  <a:pt x="13556" y="21284"/>
                </a:cubicBezTo>
                <a:lnTo>
                  <a:pt x="12864" y="22117"/>
                </a:lnTo>
                <a:cubicBezTo>
                  <a:pt x="12723" y="22302"/>
                  <a:pt x="12538" y="22442"/>
                  <a:pt x="12401" y="22627"/>
                </a:cubicBezTo>
                <a:cubicBezTo>
                  <a:pt x="12260" y="22857"/>
                  <a:pt x="12075" y="23042"/>
                  <a:pt x="11938" y="23275"/>
                </a:cubicBezTo>
                <a:cubicBezTo>
                  <a:pt x="10507" y="25027"/>
                  <a:pt x="8988" y="27238"/>
                  <a:pt x="7512" y="29770"/>
                </a:cubicBezTo>
                <a:lnTo>
                  <a:pt x="7512" y="29770"/>
                </a:lnTo>
                <a:cubicBezTo>
                  <a:pt x="7560" y="29562"/>
                  <a:pt x="7638" y="29357"/>
                  <a:pt x="7681" y="29149"/>
                </a:cubicBezTo>
                <a:cubicBezTo>
                  <a:pt x="8374" y="26792"/>
                  <a:pt x="8329" y="24201"/>
                  <a:pt x="7448" y="21746"/>
                </a:cubicBezTo>
                <a:cubicBezTo>
                  <a:pt x="6430" y="18785"/>
                  <a:pt x="4350" y="16427"/>
                  <a:pt x="1803" y="15039"/>
                </a:cubicBezTo>
                <a:cubicBezTo>
                  <a:pt x="1803" y="15039"/>
                  <a:pt x="1759" y="15084"/>
                  <a:pt x="1759" y="15132"/>
                </a:cubicBezTo>
                <a:cubicBezTo>
                  <a:pt x="693" y="17815"/>
                  <a:pt x="508" y="20869"/>
                  <a:pt x="1574" y="23830"/>
                </a:cubicBezTo>
                <a:cubicBezTo>
                  <a:pt x="2544" y="26607"/>
                  <a:pt x="4443" y="28827"/>
                  <a:pt x="6756" y="30260"/>
                </a:cubicBezTo>
                <a:cubicBezTo>
                  <a:pt x="6893" y="30352"/>
                  <a:pt x="6986" y="30401"/>
                  <a:pt x="7126" y="30493"/>
                </a:cubicBezTo>
                <a:cubicBezTo>
                  <a:pt x="7078" y="30538"/>
                  <a:pt x="7078" y="30586"/>
                  <a:pt x="7034" y="30678"/>
                </a:cubicBezTo>
                <a:cubicBezTo>
                  <a:pt x="6478" y="31696"/>
                  <a:pt x="5923" y="32758"/>
                  <a:pt x="5412" y="33917"/>
                </a:cubicBezTo>
                <a:cubicBezTo>
                  <a:pt x="1988" y="41413"/>
                  <a:pt x="278" y="49741"/>
                  <a:pt x="278" y="58717"/>
                </a:cubicBezTo>
                <a:cubicBezTo>
                  <a:pt x="278" y="75789"/>
                  <a:pt x="6245" y="89995"/>
                  <a:pt x="9347" y="97953"/>
                </a:cubicBezTo>
                <a:lnTo>
                  <a:pt x="9069" y="94900"/>
                </a:lnTo>
                <a:cubicBezTo>
                  <a:pt x="1" y="72690"/>
                  <a:pt x="1" y="55893"/>
                  <a:pt x="2821" y="44004"/>
                </a:cubicBezTo>
                <a:lnTo>
                  <a:pt x="2821" y="44004"/>
                </a:lnTo>
                <a:cubicBezTo>
                  <a:pt x="4562" y="44906"/>
                  <a:pt x="6483" y="45405"/>
                  <a:pt x="8490" y="45405"/>
                </a:cubicBezTo>
                <a:cubicBezTo>
                  <a:pt x="9363" y="45405"/>
                  <a:pt x="10252" y="45311"/>
                  <a:pt x="11150" y="45114"/>
                </a:cubicBezTo>
                <a:cubicBezTo>
                  <a:pt x="14203" y="44466"/>
                  <a:pt x="16795" y="42708"/>
                  <a:pt x="18508" y="40347"/>
                </a:cubicBezTo>
                <a:cubicBezTo>
                  <a:pt x="16674" y="39315"/>
                  <a:pt x="14577" y="38738"/>
                  <a:pt x="12390" y="38738"/>
                </a:cubicBezTo>
                <a:cubicBezTo>
                  <a:pt x="11540" y="38738"/>
                  <a:pt x="10677" y="38825"/>
                  <a:pt x="9810" y="39007"/>
                </a:cubicBezTo>
                <a:cubicBezTo>
                  <a:pt x="7078" y="39606"/>
                  <a:pt x="4765" y="41042"/>
                  <a:pt x="3099" y="42986"/>
                </a:cubicBezTo>
                <a:cubicBezTo>
                  <a:pt x="3932" y="39699"/>
                  <a:pt x="4998" y="36830"/>
                  <a:pt x="6153" y="34332"/>
                </a:cubicBezTo>
                <a:cubicBezTo>
                  <a:pt x="6663" y="33177"/>
                  <a:pt x="7219" y="32018"/>
                  <a:pt x="7818" y="31000"/>
                </a:cubicBezTo>
                <a:cubicBezTo>
                  <a:pt x="9810" y="32944"/>
                  <a:pt x="12445" y="34287"/>
                  <a:pt x="15455" y="34565"/>
                </a:cubicBezTo>
                <a:cubicBezTo>
                  <a:pt x="15824" y="34597"/>
                  <a:pt x="16192" y="34613"/>
                  <a:pt x="16557" y="34613"/>
                </a:cubicBezTo>
                <a:cubicBezTo>
                  <a:pt x="19298" y="34613"/>
                  <a:pt x="21878" y="33710"/>
                  <a:pt x="23920" y="32159"/>
                </a:cubicBezTo>
                <a:cubicBezTo>
                  <a:pt x="21932" y="30030"/>
                  <a:pt x="19156" y="28594"/>
                  <a:pt x="16010" y="28317"/>
                </a:cubicBezTo>
                <a:cubicBezTo>
                  <a:pt x="15664" y="28289"/>
                  <a:pt x="15322" y="28275"/>
                  <a:pt x="14982" y="28275"/>
                </a:cubicBezTo>
                <a:cubicBezTo>
                  <a:pt x="12502" y="28275"/>
                  <a:pt x="10190" y="29000"/>
                  <a:pt x="8237" y="30260"/>
                </a:cubicBezTo>
                <a:cubicBezTo>
                  <a:pt x="9532" y="27902"/>
                  <a:pt x="10965" y="25866"/>
                  <a:pt x="12308" y="24152"/>
                </a:cubicBezTo>
                <a:cubicBezTo>
                  <a:pt x="12353" y="24060"/>
                  <a:pt x="12401" y="24015"/>
                  <a:pt x="12445" y="23967"/>
                </a:cubicBezTo>
                <a:cubicBezTo>
                  <a:pt x="12445" y="23923"/>
                  <a:pt x="12493" y="23923"/>
                  <a:pt x="12493" y="23923"/>
                </a:cubicBezTo>
                <a:lnTo>
                  <a:pt x="12493" y="23875"/>
                </a:lnTo>
                <a:cubicBezTo>
                  <a:pt x="13881" y="25170"/>
                  <a:pt x="15684" y="26003"/>
                  <a:pt x="17720" y="26096"/>
                </a:cubicBezTo>
                <a:cubicBezTo>
                  <a:pt x="17847" y="26101"/>
                  <a:pt x="17973" y="26104"/>
                  <a:pt x="18098" y="26104"/>
                </a:cubicBezTo>
                <a:cubicBezTo>
                  <a:pt x="20078" y="26104"/>
                  <a:pt x="21883" y="25424"/>
                  <a:pt x="23320" y="24293"/>
                </a:cubicBezTo>
                <a:cubicBezTo>
                  <a:pt x="21932" y="22905"/>
                  <a:pt x="20033" y="22024"/>
                  <a:pt x="17953" y="21932"/>
                </a:cubicBezTo>
                <a:cubicBezTo>
                  <a:pt x="17809" y="21924"/>
                  <a:pt x="17667" y="21921"/>
                  <a:pt x="17525" y="21921"/>
                </a:cubicBezTo>
                <a:cubicBezTo>
                  <a:pt x="15838" y="21921"/>
                  <a:pt x="14281" y="22422"/>
                  <a:pt x="13000" y="23275"/>
                </a:cubicBezTo>
                <a:cubicBezTo>
                  <a:pt x="15917" y="19711"/>
                  <a:pt x="18553" y="17538"/>
                  <a:pt x="19804" y="16564"/>
                </a:cubicBezTo>
                <a:cubicBezTo>
                  <a:pt x="21562" y="18833"/>
                  <a:pt x="24061" y="20543"/>
                  <a:pt x="27066" y="21147"/>
                </a:cubicBezTo>
                <a:cubicBezTo>
                  <a:pt x="27929" y="21327"/>
                  <a:pt x="28788" y="21414"/>
                  <a:pt x="29634" y="21414"/>
                </a:cubicBezTo>
                <a:cubicBezTo>
                  <a:pt x="31827" y="21414"/>
                  <a:pt x="33929" y="20827"/>
                  <a:pt x="35765" y="19759"/>
                </a:cubicBezTo>
                <a:cubicBezTo>
                  <a:pt x="34007" y="17445"/>
                  <a:pt x="31464" y="15687"/>
                  <a:pt x="28362" y="15039"/>
                </a:cubicBezTo>
                <a:cubicBezTo>
                  <a:pt x="27577" y="14854"/>
                  <a:pt x="26789" y="14806"/>
                  <a:pt x="26004" y="14762"/>
                </a:cubicBezTo>
                <a:cubicBezTo>
                  <a:pt x="26696" y="14392"/>
                  <a:pt x="27344" y="13929"/>
                  <a:pt x="27947" y="13418"/>
                </a:cubicBezTo>
                <a:cubicBezTo>
                  <a:pt x="30305" y="11338"/>
                  <a:pt x="31741" y="8562"/>
                  <a:pt x="32111" y="5645"/>
                </a:cubicBezTo>
                <a:cubicBezTo>
                  <a:pt x="29195" y="5645"/>
                  <a:pt x="26233" y="6618"/>
                  <a:pt x="23827" y="8699"/>
                </a:cubicBezTo>
                <a:cubicBezTo>
                  <a:pt x="23228" y="9209"/>
                  <a:pt x="22717" y="9765"/>
                  <a:pt x="22254" y="10364"/>
                </a:cubicBezTo>
                <a:cubicBezTo>
                  <a:pt x="22347" y="9624"/>
                  <a:pt x="22347" y="8839"/>
                  <a:pt x="22302" y="8051"/>
                </a:cubicBezTo>
                <a:cubicBezTo>
                  <a:pt x="22302" y="7636"/>
                  <a:pt x="22254" y="7266"/>
                  <a:pt x="22210" y="6848"/>
                </a:cubicBezTo>
                <a:cubicBezTo>
                  <a:pt x="21884" y="4997"/>
                  <a:pt x="21192" y="3287"/>
                  <a:pt x="20174" y="1806"/>
                </a:cubicBezTo>
                <a:cubicBezTo>
                  <a:pt x="19756" y="1159"/>
                  <a:pt x="19249" y="555"/>
                  <a:pt x="18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128"/>
        <p:cNvGrpSpPr/>
        <p:nvPr/>
      </p:nvGrpSpPr>
      <p:grpSpPr>
        <a:xfrm>
          <a:off x="0" y="0"/>
          <a:ext cx="0" cy="0"/>
          <a:chOff x="0" y="0"/>
          <a:chExt cx="0" cy="0"/>
        </a:xfrm>
      </p:grpSpPr>
      <p:grpSp>
        <p:nvGrpSpPr>
          <p:cNvPr id="129" name="Google Shape;129;p17"/>
          <p:cNvGrpSpPr/>
          <p:nvPr/>
        </p:nvGrpSpPr>
        <p:grpSpPr>
          <a:xfrm>
            <a:off x="211" y="2468066"/>
            <a:ext cx="9144157" cy="2674842"/>
            <a:chOff x="211" y="2468066"/>
            <a:chExt cx="9144157" cy="2674842"/>
          </a:xfrm>
        </p:grpSpPr>
        <p:sp>
          <p:nvSpPr>
            <p:cNvPr id="130" name="Google Shape;130;p17"/>
            <p:cNvSpPr/>
            <p:nvPr/>
          </p:nvSpPr>
          <p:spPr>
            <a:xfrm>
              <a:off x="211" y="2468066"/>
              <a:ext cx="9144157" cy="2589077"/>
            </a:xfrm>
            <a:custGeom>
              <a:avLst/>
              <a:gdLst/>
              <a:ahLst/>
              <a:cxnLst/>
              <a:rect l="l" t="t" r="r" b="b"/>
              <a:pathLst>
                <a:path w="282860" h="80089" extrusionOk="0">
                  <a:moveTo>
                    <a:pt x="282859" y="0"/>
                  </a:moveTo>
                  <a:cubicBezTo>
                    <a:pt x="280047" y="1327"/>
                    <a:pt x="277222" y="2653"/>
                    <a:pt x="274078" y="3157"/>
                  </a:cubicBezTo>
                  <a:cubicBezTo>
                    <a:pt x="271253" y="3489"/>
                    <a:pt x="268441" y="3316"/>
                    <a:pt x="265788" y="3820"/>
                  </a:cubicBezTo>
                  <a:cubicBezTo>
                    <a:pt x="258161" y="5637"/>
                    <a:pt x="254514" y="13437"/>
                    <a:pt x="247377" y="16421"/>
                  </a:cubicBezTo>
                  <a:cubicBezTo>
                    <a:pt x="242403" y="18570"/>
                    <a:pt x="235944" y="18079"/>
                    <a:pt x="231792" y="21223"/>
                  </a:cubicBezTo>
                  <a:cubicBezTo>
                    <a:pt x="228144" y="24048"/>
                    <a:pt x="227322" y="28850"/>
                    <a:pt x="223833" y="31834"/>
                  </a:cubicBezTo>
                  <a:cubicBezTo>
                    <a:pt x="221353" y="33996"/>
                    <a:pt x="217705" y="34818"/>
                    <a:pt x="214058" y="34818"/>
                  </a:cubicBezTo>
                  <a:cubicBezTo>
                    <a:pt x="212400" y="34818"/>
                    <a:pt x="210569" y="34659"/>
                    <a:pt x="209084" y="34328"/>
                  </a:cubicBezTo>
                  <a:cubicBezTo>
                    <a:pt x="203778" y="33333"/>
                    <a:pt x="198963" y="31343"/>
                    <a:pt x="193830" y="30680"/>
                  </a:cubicBezTo>
                  <a:cubicBezTo>
                    <a:pt x="192331" y="30508"/>
                    <a:pt x="190845" y="30348"/>
                    <a:pt x="189347" y="30348"/>
                  </a:cubicBezTo>
                  <a:cubicBezTo>
                    <a:pt x="184041" y="30348"/>
                    <a:pt x="178735" y="31675"/>
                    <a:pt x="174265" y="34155"/>
                  </a:cubicBezTo>
                  <a:cubicBezTo>
                    <a:pt x="172103" y="35322"/>
                    <a:pt x="154701" y="47751"/>
                    <a:pt x="137285" y="62010"/>
                  </a:cubicBezTo>
                  <a:cubicBezTo>
                    <a:pt x="137285" y="62010"/>
                    <a:pt x="112255" y="43613"/>
                    <a:pt x="110425" y="42618"/>
                  </a:cubicBezTo>
                  <a:cubicBezTo>
                    <a:pt x="105955" y="40124"/>
                    <a:pt x="100649" y="38798"/>
                    <a:pt x="95343" y="38798"/>
                  </a:cubicBezTo>
                  <a:cubicBezTo>
                    <a:pt x="93845" y="38798"/>
                    <a:pt x="92518" y="38970"/>
                    <a:pt x="91033" y="39129"/>
                  </a:cubicBezTo>
                  <a:cubicBezTo>
                    <a:pt x="85727" y="39965"/>
                    <a:pt x="80912" y="41955"/>
                    <a:pt x="75779" y="42777"/>
                  </a:cubicBezTo>
                  <a:cubicBezTo>
                    <a:pt x="74121" y="43108"/>
                    <a:pt x="72463" y="43281"/>
                    <a:pt x="70632" y="43281"/>
                  </a:cubicBezTo>
                  <a:cubicBezTo>
                    <a:pt x="66985" y="43281"/>
                    <a:pt x="63337" y="42445"/>
                    <a:pt x="60857" y="40296"/>
                  </a:cubicBezTo>
                  <a:cubicBezTo>
                    <a:pt x="57368" y="37312"/>
                    <a:pt x="56705" y="32497"/>
                    <a:pt x="53057" y="29685"/>
                  </a:cubicBezTo>
                  <a:cubicBezTo>
                    <a:pt x="48746" y="26528"/>
                    <a:pt x="42287" y="27032"/>
                    <a:pt x="37313" y="24870"/>
                  </a:cubicBezTo>
                  <a:cubicBezTo>
                    <a:pt x="30177" y="21886"/>
                    <a:pt x="26701" y="14100"/>
                    <a:pt x="18902" y="12442"/>
                  </a:cubicBezTo>
                  <a:cubicBezTo>
                    <a:pt x="16249" y="11779"/>
                    <a:pt x="13437" y="12110"/>
                    <a:pt x="10784" y="11606"/>
                  </a:cubicBezTo>
                  <a:cubicBezTo>
                    <a:pt x="6805" y="11115"/>
                    <a:pt x="3317" y="9285"/>
                    <a:pt x="1" y="7468"/>
                  </a:cubicBezTo>
                  <a:lnTo>
                    <a:pt x="1" y="31171"/>
                  </a:lnTo>
                  <a:cubicBezTo>
                    <a:pt x="6633" y="33664"/>
                    <a:pt x="10453" y="40456"/>
                    <a:pt x="17416" y="43108"/>
                  </a:cubicBezTo>
                  <a:cubicBezTo>
                    <a:pt x="22881" y="45098"/>
                    <a:pt x="29845" y="44607"/>
                    <a:pt x="34328" y="47923"/>
                  </a:cubicBezTo>
                  <a:cubicBezTo>
                    <a:pt x="38308" y="50735"/>
                    <a:pt x="38971" y="55550"/>
                    <a:pt x="42778" y="58362"/>
                  </a:cubicBezTo>
                  <a:cubicBezTo>
                    <a:pt x="45603" y="60683"/>
                    <a:pt x="49410" y="61519"/>
                    <a:pt x="53389" y="61519"/>
                  </a:cubicBezTo>
                  <a:cubicBezTo>
                    <a:pt x="55219" y="61519"/>
                    <a:pt x="57037" y="61347"/>
                    <a:pt x="58867" y="61015"/>
                  </a:cubicBezTo>
                  <a:cubicBezTo>
                    <a:pt x="64332" y="60020"/>
                    <a:pt x="69637" y="58031"/>
                    <a:pt x="75275" y="57208"/>
                  </a:cubicBezTo>
                  <a:cubicBezTo>
                    <a:pt x="76774" y="57036"/>
                    <a:pt x="78432" y="57036"/>
                    <a:pt x="80090" y="57036"/>
                  </a:cubicBezTo>
                  <a:cubicBezTo>
                    <a:pt x="85727" y="57036"/>
                    <a:pt x="91364" y="58203"/>
                    <a:pt x="96166" y="60683"/>
                  </a:cubicBezTo>
                  <a:cubicBezTo>
                    <a:pt x="98155" y="61678"/>
                    <a:pt x="125188" y="80089"/>
                    <a:pt x="125188" y="80089"/>
                  </a:cubicBezTo>
                  <a:cubicBezTo>
                    <a:pt x="143917" y="65830"/>
                    <a:pt x="162659" y="53388"/>
                    <a:pt x="165140" y="52234"/>
                  </a:cubicBezTo>
                  <a:cubicBezTo>
                    <a:pt x="169954" y="49741"/>
                    <a:pt x="175592" y="48414"/>
                    <a:pt x="181229" y="48414"/>
                  </a:cubicBezTo>
                  <a:cubicBezTo>
                    <a:pt x="182887" y="48414"/>
                    <a:pt x="184545" y="48587"/>
                    <a:pt x="186031" y="48746"/>
                  </a:cubicBezTo>
                  <a:cubicBezTo>
                    <a:pt x="191668" y="49581"/>
                    <a:pt x="196974" y="51571"/>
                    <a:pt x="202452" y="52566"/>
                  </a:cubicBezTo>
                  <a:cubicBezTo>
                    <a:pt x="204269" y="52725"/>
                    <a:pt x="206099" y="52897"/>
                    <a:pt x="207916" y="52897"/>
                  </a:cubicBezTo>
                  <a:cubicBezTo>
                    <a:pt x="211896" y="52897"/>
                    <a:pt x="215875" y="52062"/>
                    <a:pt x="218528" y="49913"/>
                  </a:cubicBezTo>
                  <a:cubicBezTo>
                    <a:pt x="222348" y="46929"/>
                    <a:pt x="223011" y="42114"/>
                    <a:pt x="226990" y="39302"/>
                  </a:cubicBezTo>
                  <a:cubicBezTo>
                    <a:pt x="231460" y="36145"/>
                    <a:pt x="238424" y="36649"/>
                    <a:pt x="243902" y="34487"/>
                  </a:cubicBezTo>
                  <a:cubicBezTo>
                    <a:pt x="251529" y="31502"/>
                    <a:pt x="255508" y="23716"/>
                    <a:pt x="263626" y="22058"/>
                  </a:cubicBezTo>
                  <a:cubicBezTo>
                    <a:pt x="266610" y="21395"/>
                    <a:pt x="269595" y="21727"/>
                    <a:pt x="272579" y="21395"/>
                  </a:cubicBezTo>
                  <a:cubicBezTo>
                    <a:pt x="276399" y="20891"/>
                    <a:pt x="279715" y="19233"/>
                    <a:pt x="282859" y="17747"/>
                  </a:cubicBezTo>
                  <a:lnTo>
                    <a:pt x="2828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131;p17"/>
            <p:cNvSpPr/>
            <p:nvPr/>
          </p:nvSpPr>
          <p:spPr>
            <a:xfrm>
              <a:off x="211" y="3041782"/>
              <a:ext cx="9144157" cy="2101126"/>
            </a:xfrm>
            <a:custGeom>
              <a:avLst/>
              <a:gdLst/>
              <a:ahLst/>
              <a:cxnLst/>
              <a:rect l="l" t="t" r="r" b="b"/>
              <a:pathLst>
                <a:path w="282860" h="64995" extrusionOk="0">
                  <a:moveTo>
                    <a:pt x="282859" y="0"/>
                  </a:moveTo>
                  <a:cubicBezTo>
                    <a:pt x="279715" y="1486"/>
                    <a:pt x="276399" y="3144"/>
                    <a:pt x="272579" y="3648"/>
                  </a:cubicBezTo>
                  <a:cubicBezTo>
                    <a:pt x="269595" y="3980"/>
                    <a:pt x="266610" y="3648"/>
                    <a:pt x="263626" y="4311"/>
                  </a:cubicBezTo>
                  <a:cubicBezTo>
                    <a:pt x="255508" y="5969"/>
                    <a:pt x="251529" y="13755"/>
                    <a:pt x="243902" y="16740"/>
                  </a:cubicBezTo>
                  <a:cubicBezTo>
                    <a:pt x="238424" y="18902"/>
                    <a:pt x="231460" y="18398"/>
                    <a:pt x="226990" y="21555"/>
                  </a:cubicBezTo>
                  <a:cubicBezTo>
                    <a:pt x="223011" y="24367"/>
                    <a:pt x="222348" y="29182"/>
                    <a:pt x="218528" y="32166"/>
                  </a:cubicBezTo>
                  <a:cubicBezTo>
                    <a:pt x="215875" y="34315"/>
                    <a:pt x="211896" y="35150"/>
                    <a:pt x="207916" y="35150"/>
                  </a:cubicBezTo>
                  <a:cubicBezTo>
                    <a:pt x="206099" y="35150"/>
                    <a:pt x="204269" y="34978"/>
                    <a:pt x="202452" y="34819"/>
                  </a:cubicBezTo>
                  <a:cubicBezTo>
                    <a:pt x="196974" y="33824"/>
                    <a:pt x="191668" y="31834"/>
                    <a:pt x="186031" y="30999"/>
                  </a:cubicBezTo>
                  <a:cubicBezTo>
                    <a:pt x="184545" y="30840"/>
                    <a:pt x="182887" y="30667"/>
                    <a:pt x="181229" y="30667"/>
                  </a:cubicBezTo>
                  <a:cubicBezTo>
                    <a:pt x="175592" y="30667"/>
                    <a:pt x="169954" y="31994"/>
                    <a:pt x="165140" y="34487"/>
                  </a:cubicBezTo>
                  <a:cubicBezTo>
                    <a:pt x="162659" y="35641"/>
                    <a:pt x="143917" y="48083"/>
                    <a:pt x="125188" y="62342"/>
                  </a:cubicBezTo>
                  <a:cubicBezTo>
                    <a:pt x="125188" y="62342"/>
                    <a:pt x="98155" y="43931"/>
                    <a:pt x="96166" y="42936"/>
                  </a:cubicBezTo>
                  <a:cubicBezTo>
                    <a:pt x="91364" y="40456"/>
                    <a:pt x="85727" y="39289"/>
                    <a:pt x="80090" y="39289"/>
                  </a:cubicBezTo>
                  <a:cubicBezTo>
                    <a:pt x="78432" y="39289"/>
                    <a:pt x="76774" y="39289"/>
                    <a:pt x="75275" y="39461"/>
                  </a:cubicBezTo>
                  <a:cubicBezTo>
                    <a:pt x="69637" y="40284"/>
                    <a:pt x="64332" y="42273"/>
                    <a:pt x="58867" y="43268"/>
                  </a:cubicBezTo>
                  <a:cubicBezTo>
                    <a:pt x="57037" y="43600"/>
                    <a:pt x="55219" y="43772"/>
                    <a:pt x="53389" y="43772"/>
                  </a:cubicBezTo>
                  <a:cubicBezTo>
                    <a:pt x="49410" y="43772"/>
                    <a:pt x="45603" y="42936"/>
                    <a:pt x="42778" y="40615"/>
                  </a:cubicBezTo>
                  <a:cubicBezTo>
                    <a:pt x="38971" y="37803"/>
                    <a:pt x="38308" y="32988"/>
                    <a:pt x="34328" y="30176"/>
                  </a:cubicBezTo>
                  <a:cubicBezTo>
                    <a:pt x="29845" y="26860"/>
                    <a:pt x="22881" y="27351"/>
                    <a:pt x="17416" y="25361"/>
                  </a:cubicBezTo>
                  <a:cubicBezTo>
                    <a:pt x="10453" y="22709"/>
                    <a:pt x="6633" y="15917"/>
                    <a:pt x="1" y="13424"/>
                  </a:cubicBezTo>
                  <a:lnTo>
                    <a:pt x="1" y="64995"/>
                  </a:lnTo>
                  <a:lnTo>
                    <a:pt x="282859" y="64995"/>
                  </a:lnTo>
                  <a:lnTo>
                    <a:pt x="2828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2" name="Google Shape;132;p17"/>
          <p:cNvSpPr txBox="1">
            <a:spLocks noGrp="1"/>
          </p:cNvSpPr>
          <p:nvPr>
            <p:ph type="subTitle" idx="1"/>
          </p:nvPr>
        </p:nvSpPr>
        <p:spPr>
          <a:xfrm>
            <a:off x="987725" y="2948550"/>
            <a:ext cx="2023500" cy="413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None/>
              <a:defRPr sz="2000">
                <a:solidFill>
                  <a:schemeClr val="dk1"/>
                </a:solidFill>
                <a:latin typeface="Staatliches"/>
                <a:ea typeface="Staatliches"/>
                <a:cs typeface="Staatliches"/>
                <a:sym typeface="Staatliches"/>
              </a:defRPr>
            </a:lvl1pPr>
            <a:lvl2pPr lvl="1" algn="ctr">
              <a:lnSpc>
                <a:spcPct val="100000"/>
              </a:lnSpc>
              <a:spcBef>
                <a:spcPts val="0"/>
              </a:spcBef>
              <a:spcAft>
                <a:spcPts val="0"/>
              </a:spcAft>
              <a:buNone/>
              <a:defRPr sz="2000">
                <a:solidFill>
                  <a:schemeClr val="dk1"/>
                </a:solidFill>
                <a:latin typeface="Staatliches"/>
                <a:ea typeface="Staatliches"/>
                <a:cs typeface="Staatliches"/>
                <a:sym typeface="Staatliches"/>
              </a:defRPr>
            </a:lvl2pPr>
            <a:lvl3pPr lvl="2" algn="ctr">
              <a:lnSpc>
                <a:spcPct val="100000"/>
              </a:lnSpc>
              <a:spcBef>
                <a:spcPts val="0"/>
              </a:spcBef>
              <a:spcAft>
                <a:spcPts val="0"/>
              </a:spcAft>
              <a:buNone/>
              <a:defRPr sz="2000">
                <a:solidFill>
                  <a:schemeClr val="dk1"/>
                </a:solidFill>
                <a:latin typeface="Staatliches"/>
                <a:ea typeface="Staatliches"/>
                <a:cs typeface="Staatliches"/>
                <a:sym typeface="Staatliches"/>
              </a:defRPr>
            </a:lvl3pPr>
            <a:lvl4pPr lvl="3" algn="ctr">
              <a:lnSpc>
                <a:spcPct val="100000"/>
              </a:lnSpc>
              <a:spcBef>
                <a:spcPts val="0"/>
              </a:spcBef>
              <a:spcAft>
                <a:spcPts val="0"/>
              </a:spcAft>
              <a:buNone/>
              <a:defRPr sz="2000">
                <a:solidFill>
                  <a:schemeClr val="dk1"/>
                </a:solidFill>
                <a:latin typeface="Staatliches"/>
                <a:ea typeface="Staatliches"/>
                <a:cs typeface="Staatliches"/>
                <a:sym typeface="Staatliches"/>
              </a:defRPr>
            </a:lvl4pPr>
            <a:lvl5pPr lvl="4" algn="ctr">
              <a:lnSpc>
                <a:spcPct val="100000"/>
              </a:lnSpc>
              <a:spcBef>
                <a:spcPts val="0"/>
              </a:spcBef>
              <a:spcAft>
                <a:spcPts val="0"/>
              </a:spcAft>
              <a:buNone/>
              <a:defRPr sz="2000">
                <a:solidFill>
                  <a:schemeClr val="dk1"/>
                </a:solidFill>
                <a:latin typeface="Staatliches"/>
                <a:ea typeface="Staatliches"/>
                <a:cs typeface="Staatliches"/>
                <a:sym typeface="Staatliches"/>
              </a:defRPr>
            </a:lvl5pPr>
            <a:lvl6pPr lvl="5" algn="ctr">
              <a:lnSpc>
                <a:spcPct val="100000"/>
              </a:lnSpc>
              <a:spcBef>
                <a:spcPts val="0"/>
              </a:spcBef>
              <a:spcAft>
                <a:spcPts val="0"/>
              </a:spcAft>
              <a:buNone/>
              <a:defRPr sz="2000">
                <a:solidFill>
                  <a:schemeClr val="dk1"/>
                </a:solidFill>
                <a:latin typeface="Staatliches"/>
                <a:ea typeface="Staatliches"/>
                <a:cs typeface="Staatliches"/>
                <a:sym typeface="Staatliches"/>
              </a:defRPr>
            </a:lvl6pPr>
            <a:lvl7pPr lvl="6" algn="ctr">
              <a:lnSpc>
                <a:spcPct val="100000"/>
              </a:lnSpc>
              <a:spcBef>
                <a:spcPts val="0"/>
              </a:spcBef>
              <a:spcAft>
                <a:spcPts val="0"/>
              </a:spcAft>
              <a:buNone/>
              <a:defRPr sz="2000">
                <a:solidFill>
                  <a:schemeClr val="dk1"/>
                </a:solidFill>
                <a:latin typeface="Staatliches"/>
                <a:ea typeface="Staatliches"/>
                <a:cs typeface="Staatliches"/>
                <a:sym typeface="Staatliches"/>
              </a:defRPr>
            </a:lvl7pPr>
            <a:lvl8pPr lvl="7" algn="ctr">
              <a:lnSpc>
                <a:spcPct val="100000"/>
              </a:lnSpc>
              <a:spcBef>
                <a:spcPts val="0"/>
              </a:spcBef>
              <a:spcAft>
                <a:spcPts val="0"/>
              </a:spcAft>
              <a:buNone/>
              <a:defRPr sz="2000">
                <a:solidFill>
                  <a:schemeClr val="dk1"/>
                </a:solidFill>
                <a:latin typeface="Staatliches"/>
                <a:ea typeface="Staatliches"/>
                <a:cs typeface="Staatliches"/>
                <a:sym typeface="Staatliches"/>
              </a:defRPr>
            </a:lvl8pPr>
            <a:lvl9pPr lvl="8" algn="ctr">
              <a:lnSpc>
                <a:spcPct val="100000"/>
              </a:lnSpc>
              <a:spcBef>
                <a:spcPts val="0"/>
              </a:spcBef>
              <a:spcAft>
                <a:spcPts val="0"/>
              </a:spcAft>
              <a:buNone/>
              <a:defRPr sz="2000">
                <a:solidFill>
                  <a:schemeClr val="dk1"/>
                </a:solidFill>
                <a:latin typeface="Staatliches"/>
                <a:ea typeface="Staatliches"/>
                <a:cs typeface="Staatliches"/>
                <a:sym typeface="Staatliches"/>
              </a:defRPr>
            </a:lvl9pPr>
          </a:lstStyle>
          <a:p>
            <a:endParaRPr/>
          </a:p>
        </p:txBody>
      </p:sp>
      <p:sp>
        <p:nvSpPr>
          <p:cNvPr id="133" name="Google Shape;133;p17"/>
          <p:cNvSpPr txBox="1">
            <a:spLocks noGrp="1"/>
          </p:cNvSpPr>
          <p:nvPr>
            <p:ph type="subTitle" idx="2"/>
          </p:nvPr>
        </p:nvSpPr>
        <p:spPr>
          <a:xfrm>
            <a:off x="1010825" y="3393844"/>
            <a:ext cx="1977300" cy="63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0"/>
              </a:spcBef>
              <a:spcAft>
                <a:spcPts val="0"/>
              </a:spcAft>
              <a:buNone/>
              <a:defRPr sz="1400">
                <a:solidFill>
                  <a:schemeClr val="dk1"/>
                </a:solidFill>
              </a:defRPr>
            </a:lvl2pPr>
            <a:lvl3pPr lvl="2" algn="ctr" rtl="0">
              <a:lnSpc>
                <a:spcPct val="100000"/>
              </a:lnSpc>
              <a:spcBef>
                <a:spcPts val="0"/>
              </a:spcBef>
              <a:spcAft>
                <a:spcPts val="0"/>
              </a:spcAft>
              <a:buNone/>
              <a:defRPr sz="1400">
                <a:solidFill>
                  <a:schemeClr val="dk1"/>
                </a:solidFill>
              </a:defRPr>
            </a:lvl3pPr>
            <a:lvl4pPr lvl="3" algn="ctr" rtl="0">
              <a:lnSpc>
                <a:spcPct val="100000"/>
              </a:lnSpc>
              <a:spcBef>
                <a:spcPts val="0"/>
              </a:spcBef>
              <a:spcAft>
                <a:spcPts val="0"/>
              </a:spcAft>
              <a:buNone/>
              <a:defRPr sz="1400">
                <a:solidFill>
                  <a:schemeClr val="dk1"/>
                </a:solidFill>
              </a:defRPr>
            </a:lvl4pPr>
            <a:lvl5pPr lvl="4" algn="ctr" rtl="0">
              <a:lnSpc>
                <a:spcPct val="100000"/>
              </a:lnSpc>
              <a:spcBef>
                <a:spcPts val="0"/>
              </a:spcBef>
              <a:spcAft>
                <a:spcPts val="0"/>
              </a:spcAft>
              <a:buNone/>
              <a:defRPr sz="1400">
                <a:solidFill>
                  <a:schemeClr val="dk1"/>
                </a:solidFill>
              </a:defRPr>
            </a:lvl5pPr>
            <a:lvl6pPr lvl="5" algn="ctr" rtl="0">
              <a:lnSpc>
                <a:spcPct val="100000"/>
              </a:lnSpc>
              <a:spcBef>
                <a:spcPts val="0"/>
              </a:spcBef>
              <a:spcAft>
                <a:spcPts val="0"/>
              </a:spcAft>
              <a:buNone/>
              <a:defRPr sz="1400">
                <a:solidFill>
                  <a:schemeClr val="dk1"/>
                </a:solidFill>
              </a:defRPr>
            </a:lvl6pPr>
            <a:lvl7pPr lvl="6" algn="ctr" rtl="0">
              <a:lnSpc>
                <a:spcPct val="100000"/>
              </a:lnSpc>
              <a:spcBef>
                <a:spcPts val="0"/>
              </a:spcBef>
              <a:spcAft>
                <a:spcPts val="0"/>
              </a:spcAft>
              <a:buNone/>
              <a:defRPr sz="1400">
                <a:solidFill>
                  <a:schemeClr val="dk1"/>
                </a:solidFill>
              </a:defRPr>
            </a:lvl7pPr>
            <a:lvl8pPr lvl="7" algn="ctr" rtl="0">
              <a:lnSpc>
                <a:spcPct val="100000"/>
              </a:lnSpc>
              <a:spcBef>
                <a:spcPts val="0"/>
              </a:spcBef>
              <a:spcAft>
                <a:spcPts val="0"/>
              </a:spcAft>
              <a:buNone/>
              <a:defRPr sz="1400">
                <a:solidFill>
                  <a:schemeClr val="dk1"/>
                </a:solidFill>
              </a:defRPr>
            </a:lvl8pPr>
            <a:lvl9pPr lvl="8" algn="ctr" rtl="0">
              <a:lnSpc>
                <a:spcPct val="100000"/>
              </a:lnSpc>
              <a:spcBef>
                <a:spcPts val="0"/>
              </a:spcBef>
              <a:spcAft>
                <a:spcPts val="0"/>
              </a:spcAft>
              <a:buNone/>
              <a:defRPr sz="1400">
                <a:solidFill>
                  <a:schemeClr val="dk1"/>
                </a:solidFill>
              </a:defRPr>
            </a:lvl9pPr>
          </a:lstStyle>
          <a:p>
            <a:endParaRPr/>
          </a:p>
        </p:txBody>
      </p:sp>
      <p:sp>
        <p:nvSpPr>
          <p:cNvPr id="134" name="Google Shape;134;p17"/>
          <p:cNvSpPr txBox="1">
            <a:spLocks noGrp="1"/>
          </p:cNvSpPr>
          <p:nvPr>
            <p:ph type="subTitle" idx="3"/>
          </p:nvPr>
        </p:nvSpPr>
        <p:spPr>
          <a:xfrm>
            <a:off x="3492888" y="2948550"/>
            <a:ext cx="2158200" cy="41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000">
                <a:solidFill>
                  <a:schemeClr val="dk1"/>
                </a:solidFill>
                <a:latin typeface="Staatliches"/>
                <a:ea typeface="Staatliches"/>
                <a:cs typeface="Staatliches"/>
                <a:sym typeface="Staatliches"/>
              </a:defRPr>
            </a:lvl1pPr>
            <a:lvl2pPr lvl="1" algn="ctr" rtl="0">
              <a:lnSpc>
                <a:spcPct val="100000"/>
              </a:lnSpc>
              <a:spcBef>
                <a:spcPts val="0"/>
              </a:spcBef>
              <a:spcAft>
                <a:spcPts val="0"/>
              </a:spcAft>
              <a:buNone/>
              <a:defRPr sz="2000">
                <a:solidFill>
                  <a:schemeClr val="dk1"/>
                </a:solidFill>
                <a:latin typeface="Staatliches"/>
                <a:ea typeface="Staatliches"/>
                <a:cs typeface="Staatliches"/>
                <a:sym typeface="Staatliches"/>
              </a:defRPr>
            </a:lvl2pPr>
            <a:lvl3pPr lvl="2" algn="ctr" rtl="0">
              <a:lnSpc>
                <a:spcPct val="100000"/>
              </a:lnSpc>
              <a:spcBef>
                <a:spcPts val="0"/>
              </a:spcBef>
              <a:spcAft>
                <a:spcPts val="0"/>
              </a:spcAft>
              <a:buNone/>
              <a:defRPr sz="2000">
                <a:solidFill>
                  <a:schemeClr val="dk1"/>
                </a:solidFill>
                <a:latin typeface="Staatliches"/>
                <a:ea typeface="Staatliches"/>
                <a:cs typeface="Staatliches"/>
                <a:sym typeface="Staatliches"/>
              </a:defRPr>
            </a:lvl3pPr>
            <a:lvl4pPr lvl="3" algn="ctr" rtl="0">
              <a:lnSpc>
                <a:spcPct val="100000"/>
              </a:lnSpc>
              <a:spcBef>
                <a:spcPts val="0"/>
              </a:spcBef>
              <a:spcAft>
                <a:spcPts val="0"/>
              </a:spcAft>
              <a:buNone/>
              <a:defRPr sz="2000">
                <a:solidFill>
                  <a:schemeClr val="dk1"/>
                </a:solidFill>
                <a:latin typeface="Staatliches"/>
                <a:ea typeface="Staatliches"/>
                <a:cs typeface="Staatliches"/>
                <a:sym typeface="Staatliches"/>
              </a:defRPr>
            </a:lvl4pPr>
            <a:lvl5pPr lvl="4" algn="ctr" rtl="0">
              <a:lnSpc>
                <a:spcPct val="100000"/>
              </a:lnSpc>
              <a:spcBef>
                <a:spcPts val="0"/>
              </a:spcBef>
              <a:spcAft>
                <a:spcPts val="0"/>
              </a:spcAft>
              <a:buNone/>
              <a:defRPr sz="2000">
                <a:solidFill>
                  <a:schemeClr val="dk1"/>
                </a:solidFill>
                <a:latin typeface="Staatliches"/>
                <a:ea typeface="Staatliches"/>
                <a:cs typeface="Staatliches"/>
                <a:sym typeface="Staatliches"/>
              </a:defRPr>
            </a:lvl5pPr>
            <a:lvl6pPr lvl="5" algn="ctr" rtl="0">
              <a:lnSpc>
                <a:spcPct val="100000"/>
              </a:lnSpc>
              <a:spcBef>
                <a:spcPts val="0"/>
              </a:spcBef>
              <a:spcAft>
                <a:spcPts val="0"/>
              </a:spcAft>
              <a:buNone/>
              <a:defRPr sz="2000">
                <a:solidFill>
                  <a:schemeClr val="dk1"/>
                </a:solidFill>
                <a:latin typeface="Staatliches"/>
                <a:ea typeface="Staatliches"/>
                <a:cs typeface="Staatliches"/>
                <a:sym typeface="Staatliches"/>
              </a:defRPr>
            </a:lvl6pPr>
            <a:lvl7pPr lvl="6" algn="ctr" rtl="0">
              <a:lnSpc>
                <a:spcPct val="100000"/>
              </a:lnSpc>
              <a:spcBef>
                <a:spcPts val="0"/>
              </a:spcBef>
              <a:spcAft>
                <a:spcPts val="0"/>
              </a:spcAft>
              <a:buNone/>
              <a:defRPr sz="2000">
                <a:solidFill>
                  <a:schemeClr val="dk1"/>
                </a:solidFill>
                <a:latin typeface="Staatliches"/>
                <a:ea typeface="Staatliches"/>
                <a:cs typeface="Staatliches"/>
                <a:sym typeface="Staatliches"/>
              </a:defRPr>
            </a:lvl7pPr>
            <a:lvl8pPr lvl="7" algn="ctr" rtl="0">
              <a:lnSpc>
                <a:spcPct val="100000"/>
              </a:lnSpc>
              <a:spcBef>
                <a:spcPts val="0"/>
              </a:spcBef>
              <a:spcAft>
                <a:spcPts val="0"/>
              </a:spcAft>
              <a:buNone/>
              <a:defRPr sz="2000">
                <a:solidFill>
                  <a:schemeClr val="dk1"/>
                </a:solidFill>
                <a:latin typeface="Staatliches"/>
                <a:ea typeface="Staatliches"/>
                <a:cs typeface="Staatliches"/>
                <a:sym typeface="Staatliches"/>
              </a:defRPr>
            </a:lvl8pPr>
            <a:lvl9pPr lvl="8" algn="ctr" rtl="0">
              <a:lnSpc>
                <a:spcPct val="100000"/>
              </a:lnSpc>
              <a:spcBef>
                <a:spcPts val="0"/>
              </a:spcBef>
              <a:spcAft>
                <a:spcPts val="0"/>
              </a:spcAft>
              <a:buNone/>
              <a:defRPr sz="2000">
                <a:solidFill>
                  <a:schemeClr val="dk1"/>
                </a:solidFill>
                <a:latin typeface="Staatliches"/>
                <a:ea typeface="Staatliches"/>
                <a:cs typeface="Staatliches"/>
                <a:sym typeface="Staatliches"/>
              </a:defRPr>
            </a:lvl9pPr>
          </a:lstStyle>
          <a:p>
            <a:endParaRPr/>
          </a:p>
        </p:txBody>
      </p:sp>
      <p:sp>
        <p:nvSpPr>
          <p:cNvPr id="135" name="Google Shape;135;p17"/>
          <p:cNvSpPr txBox="1">
            <a:spLocks noGrp="1"/>
          </p:cNvSpPr>
          <p:nvPr>
            <p:ph type="subTitle" idx="4"/>
          </p:nvPr>
        </p:nvSpPr>
        <p:spPr>
          <a:xfrm>
            <a:off x="3511641" y="3393844"/>
            <a:ext cx="2120700" cy="63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0"/>
              </a:spcBef>
              <a:spcAft>
                <a:spcPts val="0"/>
              </a:spcAft>
              <a:buNone/>
              <a:defRPr sz="1400">
                <a:solidFill>
                  <a:schemeClr val="dk1"/>
                </a:solidFill>
              </a:defRPr>
            </a:lvl2pPr>
            <a:lvl3pPr lvl="2" algn="ctr" rtl="0">
              <a:lnSpc>
                <a:spcPct val="100000"/>
              </a:lnSpc>
              <a:spcBef>
                <a:spcPts val="0"/>
              </a:spcBef>
              <a:spcAft>
                <a:spcPts val="0"/>
              </a:spcAft>
              <a:buNone/>
              <a:defRPr sz="1400">
                <a:solidFill>
                  <a:schemeClr val="dk1"/>
                </a:solidFill>
              </a:defRPr>
            </a:lvl3pPr>
            <a:lvl4pPr lvl="3" algn="ctr" rtl="0">
              <a:lnSpc>
                <a:spcPct val="100000"/>
              </a:lnSpc>
              <a:spcBef>
                <a:spcPts val="0"/>
              </a:spcBef>
              <a:spcAft>
                <a:spcPts val="0"/>
              </a:spcAft>
              <a:buNone/>
              <a:defRPr sz="1400">
                <a:solidFill>
                  <a:schemeClr val="dk1"/>
                </a:solidFill>
              </a:defRPr>
            </a:lvl4pPr>
            <a:lvl5pPr lvl="4" algn="ctr" rtl="0">
              <a:lnSpc>
                <a:spcPct val="100000"/>
              </a:lnSpc>
              <a:spcBef>
                <a:spcPts val="0"/>
              </a:spcBef>
              <a:spcAft>
                <a:spcPts val="0"/>
              </a:spcAft>
              <a:buNone/>
              <a:defRPr sz="1400">
                <a:solidFill>
                  <a:schemeClr val="dk1"/>
                </a:solidFill>
              </a:defRPr>
            </a:lvl5pPr>
            <a:lvl6pPr lvl="5" algn="ctr" rtl="0">
              <a:lnSpc>
                <a:spcPct val="100000"/>
              </a:lnSpc>
              <a:spcBef>
                <a:spcPts val="0"/>
              </a:spcBef>
              <a:spcAft>
                <a:spcPts val="0"/>
              </a:spcAft>
              <a:buNone/>
              <a:defRPr sz="1400">
                <a:solidFill>
                  <a:schemeClr val="dk1"/>
                </a:solidFill>
              </a:defRPr>
            </a:lvl6pPr>
            <a:lvl7pPr lvl="6" algn="ctr" rtl="0">
              <a:lnSpc>
                <a:spcPct val="100000"/>
              </a:lnSpc>
              <a:spcBef>
                <a:spcPts val="0"/>
              </a:spcBef>
              <a:spcAft>
                <a:spcPts val="0"/>
              </a:spcAft>
              <a:buNone/>
              <a:defRPr sz="1400">
                <a:solidFill>
                  <a:schemeClr val="dk1"/>
                </a:solidFill>
              </a:defRPr>
            </a:lvl7pPr>
            <a:lvl8pPr lvl="7" algn="ctr" rtl="0">
              <a:lnSpc>
                <a:spcPct val="100000"/>
              </a:lnSpc>
              <a:spcBef>
                <a:spcPts val="0"/>
              </a:spcBef>
              <a:spcAft>
                <a:spcPts val="0"/>
              </a:spcAft>
              <a:buNone/>
              <a:defRPr sz="1400">
                <a:solidFill>
                  <a:schemeClr val="dk1"/>
                </a:solidFill>
              </a:defRPr>
            </a:lvl8pPr>
            <a:lvl9pPr lvl="8" algn="ctr" rtl="0">
              <a:lnSpc>
                <a:spcPct val="100000"/>
              </a:lnSpc>
              <a:spcBef>
                <a:spcPts val="0"/>
              </a:spcBef>
              <a:spcAft>
                <a:spcPts val="0"/>
              </a:spcAft>
              <a:buNone/>
              <a:defRPr sz="1400">
                <a:solidFill>
                  <a:schemeClr val="dk1"/>
                </a:solidFill>
              </a:defRPr>
            </a:lvl9pPr>
          </a:lstStyle>
          <a:p>
            <a:endParaRPr/>
          </a:p>
        </p:txBody>
      </p:sp>
      <p:sp>
        <p:nvSpPr>
          <p:cNvPr id="136" name="Google Shape;136;p17"/>
          <p:cNvSpPr txBox="1">
            <a:spLocks noGrp="1"/>
          </p:cNvSpPr>
          <p:nvPr>
            <p:ph type="subTitle" idx="5"/>
          </p:nvPr>
        </p:nvSpPr>
        <p:spPr>
          <a:xfrm>
            <a:off x="6132752" y="2948550"/>
            <a:ext cx="2023500" cy="41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2000">
                <a:solidFill>
                  <a:schemeClr val="dk1"/>
                </a:solidFill>
                <a:latin typeface="Staatliches"/>
                <a:ea typeface="Staatliches"/>
                <a:cs typeface="Staatliches"/>
                <a:sym typeface="Staatliches"/>
              </a:defRPr>
            </a:lvl1pPr>
            <a:lvl2pPr lvl="1" algn="ctr" rtl="0">
              <a:lnSpc>
                <a:spcPct val="100000"/>
              </a:lnSpc>
              <a:spcBef>
                <a:spcPts val="0"/>
              </a:spcBef>
              <a:spcAft>
                <a:spcPts val="0"/>
              </a:spcAft>
              <a:buNone/>
              <a:defRPr sz="2000">
                <a:solidFill>
                  <a:schemeClr val="dk1"/>
                </a:solidFill>
                <a:latin typeface="Staatliches"/>
                <a:ea typeface="Staatliches"/>
                <a:cs typeface="Staatliches"/>
                <a:sym typeface="Staatliches"/>
              </a:defRPr>
            </a:lvl2pPr>
            <a:lvl3pPr lvl="2" algn="ctr" rtl="0">
              <a:lnSpc>
                <a:spcPct val="100000"/>
              </a:lnSpc>
              <a:spcBef>
                <a:spcPts val="0"/>
              </a:spcBef>
              <a:spcAft>
                <a:spcPts val="0"/>
              </a:spcAft>
              <a:buNone/>
              <a:defRPr sz="2000">
                <a:solidFill>
                  <a:schemeClr val="dk1"/>
                </a:solidFill>
                <a:latin typeface="Staatliches"/>
                <a:ea typeface="Staatliches"/>
                <a:cs typeface="Staatliches"/>
                <a:sym typeface="Staatliches"/>
              </a:defRPr>
            </a:lvl3pPr>
            <a:lvl4pPr lvl="3" algn="ctr" rtl="0">
              <a:lnSpc>
                <a:spcPct val="100000"/>
              </a:lnSpc>
              <a:spcBef>
                <a:spcPts val="0"/>
              </a:spcBef>
              <a:spcAft>
                <a:spcPts val="0"/>
              </a:spcAft>
              <a:buNone/>
              <a:defRPr sz="2000">
                <a:solidFill>
                  <a:schemeClr val="dk1"/>
                </a:solidFill>
                <a:latin typeface="Staatliches"/>
                <a:ea typeface="Staatliches"/>
                <a:cs typeface="Staatliches"/>
                <a:sym typeface="Staatliches"/>
              </a:defRPr>
            </a:lvl4pPr>
            <a:lvl5pPr lvl="4" algn="ctr" rtl="0">
              <a:lnSpc>
                <a:spcPct val="100000"/>
              </a:lnSpc>
              <a:spcBef>
                <a:spcPts val="0"/>
              </a:spcBef>
              <a:spcAft>
                <a:spcPts val="0"/>
              </a:spcAft>
              <a:buNone/>
              <a:defRPr sz="2000">
                <a:solidFill>
                  <a:schemeClr val="dk1"/>
                </a:solidFill>
                <a:latin typeface="Staatliches"/>
                <a:ea typeface="Staatliches"/>
                <a:cs typeface="Staatliches"/>
                <a:sym typeface="Staatliches"/>
              </a:defRPr>
            </a:lvl5pPr>
            <a:lvl6pPr lvl="5" algn="ctr" rtl="0">
              <a:lnSpc>
                <a:spcPct val="100000"/>
              </a:lnSpc>
              <a:spcBef>
                <a:spcPts val="0"/>
              </a:spcBef>
              <a:spcAft>
                <a:spcPts val="0"/>
              </a:spcAft>
              <a:buNone/>
              <a:defRPr sz="2000">
                <a:solidFill>
                  <a:schemeClr val="dk1"/>
                </a:solidFill>
                <a:latin typeface="Staatliches"/>
                <a:ea typeface="Staatliches"/>
                <a:cs typeface="Staatliches"/>
                <a:sym typeface="Staatliches"/>
              </a:defRPr>
            </a:lvl6pPr>
            <a:lvl7pPr lvl="6" algn="ctr" rtl="0">
              <a:lnSpc>
                <a:spcPct val="100000"/>
              </a:lnSpc>
              <a:spcBef>
                <a:spcPts val="0"/>
              </a:spcBef>
              <a:spcAft>
                <a:spcPts val="0"/>
              </a:spcAft>
              <a:buNone/>
              <a:defRPr sz="2000">
                <a:solidFill>
                  <a:schemeClr val="dk1"/>
                </a:solidFill>
                <a:latin typeface="Staatliches"/>
                <a:ea typeface="Staatliches"/>
                <a:cs typeface="Staatliches"/>
                <a:sym typeface="Staatliches"/>
              </a:defRPr>
            </a:lvl7pPr>
            <a:lvl8pPr lvl="7" algn="ctr" rtl="0">
              <a:lnSpc>
                <a:spcPct val="100000"/>
              </a:lnSpc>
              <a:spcBef>
                <a:spcPts val="0"/>
              </a:spcBef>
              <a:spcAft>
                <a:spcPts val="0"/>
              </a:spcAft>
              <a:buNone/>
              <a:defRPr sz="2000">
                <a:solidFill>
                  <a:schemeClr val="dk1"/>
                </a:solidFill>
                <a:latin typeface="Staatliches"/>
                <a:ea typeface="Staatliches"/>
                <a:cs typeface="Staatliches"/>
                <a:sym typeface="Staatliches"/>
              </a:defRPr>
            </a:lvl8pPr>
            <a:lvl9pPr lvl="8" algn="ctr" rtl="0">
              <a:lnSpc>
                <a:spcPct val="100000"/>
              </a:lnSpc>
              <a:spcBef>
                <a:spcPts val="0"/>
              </a:spcBef>
              <a:spcAft>
                <a:spcPts val="0"/>
              </a:spcAft>
              <a:buNone/>
              <a:defRPr sz="2000">
                <a:solidFill>
                  <a:schemeClr val="dk1"/>
                </a:solidFill>
                <a:latin typeface="Staatliches"/>
                <a:ea typeface="Staatliches"/>
                <a:cs typeface="Staatliches"/>
                <a:sym typeface="Staatliches"/>
              </a:defRPr>
            </a:lvl9pPr>
          </a:lstStyle>
          <a:p>
            <a:endParaRPr/>
          </a:p>
        </p:txBody>
      </p:sp>
      <p:sp>
        <p:nvSpPr>
          <p:cNvPr id="137" name="Google Shape;137;p17"/>
          <p:cNvSpPr txBox="1">
            <a:spLocks noGrp="1"/>
          </p:cNvSpPr>
          <p:nvPr>
            <p:ph type="subTitle" idx="6"/>
          </p:nvPr>
        </p:nvSpPr>
        <p:spPr>
          <a:xfrm>
            <a:off x="6155856" y="3393844"/>
            <a:ext cx="1977300" cy="632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0"/>
              </a:spcBef>
              <a:spcAft>
                <a:spcPts val="0"/>
              </a:spcAft>
              <a:buNone/>
              <a:defRPr sz="1400">
                <a:solidFill>
                  <a:schemeClr val="dk1"/>
                </a:solidFill>
              </a:defRPr>
            </a:lvl2pPr>
            <a:lvl3pPr lvl="2" algn="ctr" rtl="0">
              <a:lnSpc>
                <a:spcPct val="100000"/>
              </a:lnSpc>
              <a:spcBef>
                <a:spcPts val="0"/>
              </a:spcBef>
              <a:spcAft>
                <a:spcPts val="0"/>
              </a:spcAft>
              <a:buNone/>
              <a:defRPr sz="1400">
                <a:solidFill>
                  <a:schemeClr val="dk1"/>
                </a:solidFill>
              </a:defRPr>
            </a:lvl3pPr>
            <a:lvl4pPr lvl="3" algn="ctr" rtl="0">
              <a:lnSpc>
                <a:spcPct val="100000"/>
              </a:lnSpc>
              <a:spcBef>
                <a:spcPts val="0"/>
              </a:spcBef>
              <a:spcAft>
                <a:spcPts val="0"/>
              </a:spcAft>
              <a:buNone/>
              <a:defRPr sz="1400">
                <a:solidFill>
                  <a:schemeClr val="dk1"/>
                </a:solidFill>
              </a:defRPr>
            </a:lvl4pPr>
            <a:lvl5pPr lvl="4" algn="ctr" rtl="0">
              <a:lnSpc>
                <a:spcPct val="100000"/>
              </a:lnSpc>
              <a:spcBef>
                <a:spcPts val="0"/>
              </a:spcBef>
              <a:spcAft>
                <a:spcPts val="0"/>
              </a:spcAft>
              <a:buNone/>
              <a:defRPr sz="1400">
                <a:solidFill>
                  <a:schemeClr val="dk1"/>
                </a:solidFill>
              </a:defRPr>
            </a:lvl5pPr>
            <a:lvl6pPr lvl="5" algn="ctr" rtl="0">
              <a:lnSpc>
                <a:spcPct val="100000"/>
              </a:lnSpc>
              <a:spcBef>
                <a:spcPts val="0"/>
              </a:spcBef>
              <a:spcAft>
                <a:spcPts val="0"/>
              </a:spcAft>
              <a:buNone/>
              <a:defRPr sz="1400">
                <a:solidFill>
                  <a:schemeClr val="dk1"/>
                </a:solidFill>
              </a:defRPr>
            </a:lvl6pPr>
            <a:lvl7pPr lvl="6" algn="ctr" rtl="0">
              <a:lnSpc>
                <a:spcPct val="100000"/>
              </a:lnSpc>
              <a:spcBef>
                <a:spcPts val="0"/>
              </a:spcBef>
              <a:spcAft>
                <a:spcPts val="0"/>
              </a:spcAft>
              <a:buNone/>
              <a:defRPr sz="1400">
                <a:solidFill>
                  <a:schemeClr val="dk1"/>
                </a:solidFill>
              </a:defRPr>
            </a:lvl7pPr>
            <a:lvl8pPr lvl="7" algn="ctr" rtl="0">
              <a:lnSpc>
                <a:spcPct val="100000"/>
              </a:lnSpc>
              <a:spcBef>
                <a:spcPts val="0"/>
              </a:spcBef>
              <a:spcAft>
                <a:spcPts val="0"/>
              </a:spcAft>
              <a:buNone/>
              <a:defRPr sz="1400">
                <a:solidFill>
                  <a:schemeClr val="dk1"/>
                </a:solidFill>
              </a:defRPr>
            </a:lvl8pPr>
            <a:lvl9pPr lvl="8" algn="ctr" rtl="0">
              <a:lnSpc>
                <a:spcPct val="100000"/>
              </a:lnSpc>
              <a:spcBef>
                <a:spcPts val="0"/>
              </a:spcBef>
              <a:spcAft>
                <a:spcPts val="0"/>
              </a:spcAft>
              <a:buNone/>
              <a:defRPr sz="1400">
                <a:solidFill>
                  <a:schemeClr val="dk1"/>
                </a:solidFill>
              </a:defRPr>
            </a:lvl9pPr>
          </a:lstStyle>
          <a:p>
            <a:endParaRPr/>
          </a:p>
        </p:txBody>
      </p:sp>
      <p:sp>
        <p:nvSpPr>
          <p:cNvPr id="138" name="Google Shape;138;p17"/>
          <p:cNvSpPr txBox="1">
            <a:spLocks noGrp="1"/>
          </p:cNvSpPr>
          <p:nvPr>
            <p:ph type="title"/>
          </p:nvPr>
        </p:nvSpPr>
        <p:spPr>
          <a:xfrm>
            <a:off x="685800" y="533400"/>
            <a:ext cx="7772400" cy="30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9" name="Google Shape;139;p17"/>
          <p:cNvSpPr/>
          <p:nvPr/>
        </p:nvSpPr>
        <p:spPr>
          <a:xfrm>
            <a:off x="-219612" y="2875625"/>
            <a:ext cx="894125" cy="2448850"/>
          </a:xfrm>
          <a:custGeom>
            <a:avLst/>
            <a:gdLst/>
            <a:ahLst/>
            <a:cxnLst/>
            <a:rect l="l" t="t" r="r" b="b"/>
            <a:pathLst>
              <a:path w="35765" h="97954" extrusionOk="0">
                <a:moveTo>
                  <a:pt x="18693" y="0"/>
                </a:moveTo>
                <a:cubicBezTo>
                  <a:pt x="18693" y="48"/>
                  <a:pt x="18693" y="48"/>
                  <a:pt x="18645" y="48"/>
                </a:cubicBezTo>
                <a:cubicBezTo>
                  <a:pt x="18601" y="141"/>
                  <a:pt x="18553" y="233"/>
                  <a:pt x="18460" y="326"/>
                </a:cubicBezTo>
                <a:cubicBezTo>
                  <a:pt x="18368" y="463"/>
                  <a:pt x="18323" y="555"/>
                  <a:pt x="18231" y="648"/>
                </a:cubicBezTo>
                <a:cubicBezTo>
                  <a:pt x="18183" y="696"/>
                  <a:pt x="18183" y="740"/>
                  <a:pt x="18138" y="788"/>
                </a:cubicBezTo>
                <a:cubicBezTo>
                  <a:pt x="18090" y="881"/>
                  <a:pt x="17998" y="974"/>
                  <a:pt x="17953" y="1066"/>
                </a:cubicBezTo>
                <a:cubicBezTo>
                  <a:pt x="17905" y="1159"/>
                  <a:pt x="17861" y="1203"/>
                  <a:pt x="17861" y="1251"/>
                </a:cubicBezTo>
                <a:cubicBezTo>
                  <a:pt x="17812" y="1344"/>
                  <a:pt x="17720" y="1436"/>
                  <a:pt x="17676" y="1529"/>
                </a:cubicBezTo>
                <a:cubicBezTo>
                  <a:pt x="17627" y="1573"/>
                  <a:pt x="17627" y="1666"/>
                  <a:pt x="17583" y="1714"/>
                </a:cubicBezTo>
                <a:lnTo>
                  <a:pt x="17442" y="1991"/>
                </a:lnTo>
                <a:cubicBezTo>
                  <a:pt x="17398" y="2084"/>
                  <a:pt x="17350" y="2128"/>
                  <a:pt x="17305" y="2221"/>
                </a:cubicBezTo>
                <a:cubicBezTo>
                  <a:pt x="17257" y="2313"/>
                  <a:pt x="17213" y="2406"/>
                  <a:pt x="17213" y="2499"/>
                </a:cubicBezTo>
                <a:cubicBezTo>
                  <a:pt x="17165" y="2547"/>
                  <a:pt x="17120" y="2639"/>
                  <a:pt x="17072" y="2684"/>
                </a:cubicBezTo>
                <a:cubicBezTo>
                  <a:pt x="17072" y="2776"/>
                  <a:pt x="17028" y="2869"/>
                  <a:pt x="16980" y="2961"/>
                </a:cubicBezTo>
                <a:cubicBezTo>
                  <a:pt x="16935" y="3054"/>
                  <a:pt x="16935" y="3102"/>
                  <a:pt x="16887" y="3194"/>
                </a:cubicBezTo>
                <a:cubicBezTo>
                  <a:pt x="16843" y="3287"/>
                  <a:pt x="16795" y="3379"/>
                  <a:pt x="16795" y="3472"/>
                </a:cubicBezTo>
                <a:cubicBezTo>
                  <a:pt x="16750" y="3565"/>
                  <a:pt x="16702" y="3657"/>
                  <a:pt x="16702" y="3702"/>
                </a:cubicBezTo>
                <a:cubicBezTo>
                  <a:pt x="16658" y="3794"/>
                  <a:pt x="16658" y="3887"/>
                  <a:pt x="16609" y="3979"/>
                </a:cubicBezTo>
                <a:cubicBezTo>
                  <a:pt x="16565" y="4072"/>
                  <a:pt x="16565" y="4164"/>
                  <a:pt x="16517" y="4257"/>
                </a:cubicBezTo>
                <a:cubicBezTo>
                  <a:pt x="16517" y="4349"/>
                  <a:pt x="16473" y="4442"/>
                  <a:pt x="16473" y="4490"/>
                </a:cubicBezTo>
                <a:cubicBezTo>
                  <a:pt x="16424" y="4582"/>
                  <a:pt x="16424" y="4675"/>
                  <a:pt x="16380" y="4768"/>
                </a:cubicBezTo>
                <a:cubicBezTo>
                  <a:pt x="16380" y="4860"/>
                  <a:pt x="16332" y="4953"/>
                  <a:pt x="16332" y="5045"/>
                </a:cubicBezTo>
                <a:cubicBezTo>
                  <a:pt x="16287" y="5138"/>
                  <a:pt x="16287" y="5230"/>
                  <a:pt x="16287" y="5323"/>
                </a:cubicBezTo>
                <a:cubicBezTo>
                  <a:pt x="16239" y="5415"/>
                  <a:pt x="16239" y="5508"/>
                  <a:pt x="16239" y="5600"/>
                </a:cubicBezTo>
                <a:cubicBezTo>
                  <a:pt x="16195" y="5693"/>
                  <a:pt x="16195" y="5785"/>
                  <a:pt x="16195" y="5878"/>
                </a:cubicBezTo>
                <a:cubicBezTo>
                  <a:pt x="16147" y="5971"/>
                  <a:pt x="16147" y="6063"/>
                  <a:pt x="16147" y="6156"/>
                </a:cubicBezTo>
                <a:cubicBezTo>
                  <a:pt x="16147" y="6248"/>
                  <a:pt x="16102" y="6341"/>
                  <a:pt x="16102" y="6433"/>
                </a:cubicBezTo>
                <a:lnTo>
                  <a:pt x="16102" y="6711"/>
                </a:lnTo>
                <a:cubicBezTo>
                  <a:pt x="16054" y="6803"/>
                  <a:pt x="16054" y="6896"/>
                  <a:pt x="16054" y="6988"/>
                </a:cubicBezTo>
                <a:lnTo>
                  <a:pt x="16054" y="7266"/>
                </a:lnTo>
                <a:lnTo>
                  <a:pt x="16054" y="7588"/>
                </a:lnTo>
                <a:lnTo>
                  <a:pt x="16054" y="7821"/>
                </a:lnTo>
                <a:lnTo>
                  <a:pt x="16054" y="8284"/>
                </a:lnTo>
                <a:lnTo>
                  <a:pt x="16054" y="8421"/>
                </a:lnTo>
                <a:cubicBezTo>
                  <a:pt x="16147" y="9857"/>
                  <a:pt x="16473" y="11197"/>
                  <a:pt x="17028" y="12448"/>
                </a:cubicBezTo>
                <a:cubicBezTo>
                  <a:pt x="17535" y="13744"/>
                  <a:pt x="18323" y="14899"/>
                  <a:pt x="19249" y="15917"/>
                </a:cubicBezTo>
                <a:cubicBezTo>
                  <a:pt x="18323" y="16612"/>
                  <a:pt x="16750" y="17908"/>
                  <a:pt x="14899" y="19803"/>
                </a:cubicBezTo>
                <a:cubicBezTo>
                  <a:pt x="14481" y="20266"/>
                  <a:pt x="14018" y="20777"/>
                  <a:pt x="13556" y="21284"/>
                </a:cubicBezTo>
                <a:lnTo>
                  <a:pt x="12864" y="22117"/>
                </a:lnTo>
                <a:cubicBezTo>
                  <a:pt x="12723" y="22302"/>
                  <a:pt x="12538" y="22442"/>
                  <a:pt x="12401" y="22627"/>
                </a:cubicBezTo>
                <a:cubicBezTo>
                  <a:pt x="12260" y="22857"/>
                  <a:pt x="12075" y="23042"/>
                  <a:pt x="11938" y="23275"/>
                </a:cubicBezTo>
                <a:cubicBezTo>
                  <a:pt x="10507" y="25027"/>
                  <a:pt x="8988" y="27238"/>
                  <a:pt x="7512" y="29770"/>
                </a:cubicBezTo>
                <a:lnTo>
                  <a:pt x="7512" y="29770"/>
                </a:lnTo>
                <a:cubicBezTo>
                  <a:pt x="7560" y="29562"/>
                  <a:pt x="7638" y="29357"/>
                  <a:pt x="7681" y="29149"/>
                </a:cubicBezTo>
                <a:cubicBezTo>
                  <a:pt x="8374" y="26792"/>
                  <a:pt x="8329" y="24201"/>
                  <a:pt x="7448" y="21746"/>
                </a:cubicBezTo>
                <a:cubicBezTo>
                  <a:pt x="6430" y="18785"/>
                  <a:pt x="4350" y="16427"/>
                  <a:pt x="1803" y="15039"/>
                </a:cubicBezTo>
                <a:cubicBezTo>
                  <a:pt x="1803" y="15039"/>
                  <a:pt x="1759" y="15084"/>
                  <a:pt x="1759" y="15132"/>
                </a:cubicBezTo>
                <a:cubicBezTo>
                  <a:pt x="693" y="17815"/>
                  <a:pt x="508" y="20869"/>
                  <a:pt x="1574" y="23830"/>
                </a:cubicBezTo>
                <a:cubicBezTo>
                  <a:pt x="2544" y="26607"/>
                  <a:pt x="4443" y="28827"/>
                  <a:pt x="6756" y="30260"/>
                </a:cubicBezTo>
                <a:cubicBezTo>
                  <a:pt x="6893" y="30352"/>
                  <a:pt x="6986" y="30401"/>
                  <a:pt x="7126" y="30493"/>
                </a:cubicBezTo>
                <a:cubicBezTo>
                  <a:pt x="7078" y="30538"/>
                  <a:pt x="7078" y="30586"/>
                  <a:pt x="7034" y="30678"/>
                </a:cubicBezTo>
                <a:cubicBezTo>
                  <a:pt x="6478" y="31696"/>
                  <a:pt x="5923" y="32758"/>
                  <a:pt x="5412" y="33917"/>
                </a:cubicBezTo>
                <a:cubicBezTo>
                  <a:pt x="1988" y="41413"/>
                  <a:pt x="278" y="49741"/>
                  <a:pt x="278" y="58717"/>
                </a:cubicBezTo>
                <a:cubicBezTo>
                  <a:pt x="278" y="75789"/>
                  <a:pt x="6245" y="89995"/>
                  <a:pt x="9347" y="97953"/>
                </a:cubicBezTo>
                <a:lnTo>
                  <a:pt x="9069" y="94900"/>
                </a:lnTo>
                <a:cubicBezTo>
                  <a:pt x="1" y="72690"/>
                  <a:pt x="1" y="55893"/>
                  <a:pt x="2821" y="44004"/>
                </a:cubicBezTo>
                <a:lnTo>
                  <a:pt x="2821" y="44004"/>
                </a:lnTo>
                <a:cubicBezTo>
                  <a:pt x="4562" y="44906"/>
                  <a:pt x="6483" y="45405"/>
                  <a:pt x="8490" y="45405"/>
                </a:cubicBezTo>
                <a:cubicBezTo>
                  <a:pt x="9363" y="45405"/>
                  <a:pt x="10252" y="45311"/>
                  <a:pt x="11150" y="45114"/>
                </a:cubicBezTo>
                <a:cubicBezTo>
                  <a:pt x="14203" y="44466"/>
                  <a:pt x="16795" y="42708"/>
                  <a:pt x="18508" y="40347"/>
                </a:cubicBezTo>
                <a:cubicBezTo>
                  <a:pt x="16674" y="39315"/>
                  <a:pt x="14577" y="38738"/>
                  <a:pt x="12390" y="38738"/>
                </a:cubicBezTo>
                <a:cubicBezTo>
                  <a:pt x="11540" y="38738"/>
                  <a:pt x="10677" y="38825"/>
                  <a:pt x="9810" y="39007"/>
                </a:cubicBezTo>
                <a:cubicBezTo>
                  <a:pt x="7078" y="39606"/>
                  <a:pt x="4765" y="41042"/>
                  <a:pt x="3099" y="42986"/>
                </a:cubicBezTo>
                <a:cubicBezTo>
                  <a:pt x="3932" y="39699"/>
                  <a:pt x="4998" y="36830"/>
                  <a:pt x="6153" y="34332"/>
                </a:cubicBezTo>
                <a:cubicBezTo>
                  <a:pt x="6663" y="33177"/>
                  <a:pt x="7219" y="32018"/>
                  <a:pt x="7818" y="31000"/>
                </a:cubicBezTo>
                <a:cubicBezTo>
                  <a:pt x="9810" y="32944"/>
                  <a:pt x="12445" y="34287"/>
                  <a:pt x="15455" y="34565"/>
                </a:cubicBezTo>
                <a:cubicBezTo>
                  <a:pt x="15824" y="34597"/>
                  <a:pt x="16192" y="34613"/>
                  <a:pt x="16557" y="34613"/>
                </a:cubicBezTo>
                <a:cubicBezTo>
                  <a:pt x="19298" y="34613"/>
                  <a:pt x="21878" y="33710"/>
                  <a:pt x="23920" y="32159"/>
                </a:cubicBezTo>
                <a:cubicBezTo>
                  <a:pt x="21932" y="30030"/>
                  <a:pt x="19156" y="28594"/>
                  <a:pt x="16010" y="28317"/>
                </a:cubicBezTo>
                <a:cubicBezTo>
                  <a:pt x="15664" y="28289"/>
                  <a:pt x="15322" y="28275"/>
                  <a:pt x="14982" y="28275"/>
                </a:cubicBezTo>
                <a:cubicBezTo>
                  <a:pt x="12502" y="28275"/>
                  <a:pt x="10190" y="29000"/>
                  <a:pt x="8237" y="30260"/>
                </a:cubicBezTo>
                <a:cubicBezTo>
                  <a:pt x="9532" y="27902"/>
                  <a:pt x="10965" y="25866"/>
                  <a:pt x="12308" y="24152"/>
                </a:cubicBezTo>
                <a:cubicBezTo>
                  <a:pt x="12353" y="24060"/>
                  <a:pt x="12401" y="24015"/>
                  <a:pt x="12445" y="23967"/>
                </a:cubicBezTo>
                <a:cubicBezTo>
                  <a:pt x="12445" y="23923"/>
                  <a:pt x="12493" y="23923"/>
                  <a:pt x="12493" y="23923"/>
                </a:cubicBezTo>
                <a:lnTo>
                  <a:pt x="12493" y="23875"/>
                </a:lnTo>
                <a:cubicBezTo>
                  <a:pt x="13881" y="25170"/>
                  <a:pt x="15684" y="26003"/>
                  <a:pt x="17720" y="26096"/>
                </a:cubicBezTo>
                <a:cubicBezTo>
                  <a:pt x="17847" y="26101"/>
                  <a:pt x="17973" y="26104"/>
                  <a:pt x="18098" y="26104"/>
                </a:cubicBezTo>
                <a:cubicBezTo>
                  <a:pt x="20078" y="26104"/>
                  <a:pt x="21883" y="25424"/>
                  <a:pt x="23320" y="24293"/>
                </a:cubicBezTo>
                <a:cubicBezTo>
                  <a:pt x="21932" y="22905"/>
                  <a:pt x="20033" y="22024"/>
                  <a:pt x="17953" y="21932"/>
                </a:cubicBezTo>
                <a:cubicBezTo>
                  <a:pt x="17809" y="21924"/>
                  <a:pt x="17667" y="21921"/>
                  <a:pt x="17525" y="21921"/>
                </a:cubicBezTo>
                <a:cubicBezTo>
                  <a:pt x="15838" y="21921"/>
                  <a:pt x="14281" y="22422"/>
                  <a:pt x="13000" y="23275"/>
                </a:cubicBezTo>
                <a:cubicBezTo>
                  <a:pt x="15917" y="19711"/>
                  <a:pt x="18553" y="17538"/>
                  <a:pt x="19804" y="16564"/>
                </a:cubicBezTo>
                <a:cubicBezTo>
                  <a:pt x="21562" y="18833"/>
                  <a:pt x="24061" y="20543"/>
                  <a:pt x="27066" y="21147"/>
                </a:cubicBezTo>
                <a:cubicBezTo>
                  <a:pt x="27929" y="21327"/>
                  <a:pt x="28788" y="21414"/>
                  <a:pt x="29634" y="21414"/>
                </a:cubicBezTo>
                <a:cubicBezTo>
                  <a:pt x="31827" y="21414"/>
                  <a:pt x="33929" y="20827"/>
                  <a:pt x="35765" y="19759"/>
                </a:cubicBezTo>
                <a:cubicBezTo>
                  <a:pt x="34007" y="17445"/>
                  <a:pt x="31464" y="15687"/>
                  <a:pt x="28362" y="15039"/>
                </a:cubicBezTo>
                <a:cubicBezTo>
                  <a:pt x="27577" y="14854"/>
                  <a:pt x="26789" y="14806"/>
                  <a:pt x="26004" y="14762"/>
                </a:cubicBezTo>
                <a:cubicBezTo>
                  <a:pt x="26696" y="14392"/>
                  <a:pt x="27344" y="13929"/>
                  <a:pt x="27947" y="13418"/>
                </a:cubicBezTo>
                <a:cubicBezTo>
                  <a:pt x="30305" y="11338"/>
                  <a:pt x="31741" y="8562"/>
                  <a:pt x="32111" y="5645"/>
                </a:cubicBezTo>
                <a:cubicBezTo>
                  <a:pt x="29195" y="5645"/>
                  <a:pt x="26233" y="6618"/>
                  <a:pt x="23827" y="8699"/>
                </a:cubicBezTo>
                <a:cubicBezTo>
                  <a:pt x="23228" y="9209"/>
                  <a:pt x="22717" y="9765"/>
                  <a:pt x="22254" y="10364"/>
                </a:cubicBezTo>
                <a:cubicBezTo>
                  <a:pt x="22347" y="9624"/>
                  <a:pt x="22347" y="8839"/>
                  <a:pt x="22302" y="8051"/>
                </a:cubicBezTo>
                <a:cubicBezTo>
                  <a:pt x="22302" y="7636"/>
                  <a:pt x="22254" y="7266"/>
                  <a:pt x="22210" y="6848"/>
                </a:cubicBezTo>
                <a:cubicBezTo>
                  <a:pt x="21884" y="4997"/>
                  <a:pt x="21192" y="3287"/>
                  <a:pt x="20174" y="1806"/>
                </a:cubicBezTo>
                <a:cubicBezTo>
                  <a:pt x="19756" y="1159"/>
                  <a:pt x="19249" y="555"/>
                  <a:pt x="186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400" y="445025"/>
            <a:ext cx="77175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2800"/>
              <a:buFont typeface="Staatliches"/>
              <a:buNone/>
              <a:defRPr sz="2800">
                <a:solidFill>
                  <a:schemeClr val="dk1"/>
                </a:solidFill>
                <a:latin typeface="Staatliches"/>
                <a:ea typeface="Staatliches"/>
                <a:cs typeface="Staatliches"/>
                <a:sym typeface="Staatliches"/>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Montserrat"/>
              <a:buChar char="●"/>
              <a:defRPr sz="1800">
                <a:solidFill>
                  <a:schemeClr val="dk1"/>
                </a:solidFill>
                <a:latin typeface="Montserrat"/>
                <a:ea typeface="Montserrat"/>
                <a:cs typeface="Montserrat"/>
                <a:sym typeface="Montserrat"/>
              </a:defRPr>
            </a:lvl1pPr>
            <a:lvl2pPr marL="914400" lvl="1"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a:lnSpc>
                <a:spcPct val="115000"/>
              </a:lnSpc>
              <a:spcBef>
                <a:spcPts val="160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a:lnSpc>
                <a:spcPct val="115000"/>
              </a:lnSpc>
              <a:spcBef>
                <a:spcPts val="1600"/>
              </a:spcBef>
              <a:spcAft>
                <a:spcPts val="160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5" r:id="rId5"/>
    <p:sldLayoutId id="2147483658" r:id="rId6"/>
    <p:sldLayoutId id="2147483659" r:id="rId7"/>
    <p:sldLayoutId id="2147483661" r:id="rId8"/>
    <p:sldLayoutId id="2147483663" r:id="rId9"/>
    <p:sldLayoutId id="2147483665" r:id="rId10"/>
    <p:sldLayoutId id="2147483669" r:id="rId11"/>
    <p:sldLayoutId id="2147483670" r:id="rId12"/>
    <p:sldLayoutId id="2147483671" r:id="rId13"/>
    <p:sldLayoutId id="2147483672" r:id="rId14"/>
    <p:sldLayoutId id="2147483675" r:id="rId15"/>
  </p:sldLayoutIdLst>
  <p:transition spd="slow">
    <p:wip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online.maryville.edu/online-bachelors-degrees/sustainability/resources/importance-of-environmental-ethics/#:~:text=Conservation%20ethics%20also%20revolve%20around,causal%20relationship%20with%20one%20another" TargetMode="External"/><Relationship Id="rId7" Type="http://schemas.openxmlformats.org/officeDocument/2006/relationships/hyperlink" Target="https://www.newworldencyclopedia.org/entry/Environmental_ethics"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hyperlink" Target="https://www.learnpick.in/prime/documents/ppts/details/1703/environmental-ethics" TargetMode="External"/><Relationship Id="rId5" Type="http://schemas.openxmlformats.org/officeDocument/2006/relationships/hyperlink" Target="https://www.slideshare.net/MrsERivera/environmental-ethics-61532298" TargetMode="External"/><Relationship Id="rId4" Type="http://schemas.openxmlformats.org/officeDocument/2006/relationships/hyperlink" Target="https://ethicsunwrapped.utexas.edu/case-study/arctic-offshore-drillin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5"/>
        <p:cNvGrpSpPr/>
        <p:nvPr/>
      </p:nvGrpSpPr>
      <p:grpSpPr>
        <a:xfrm>
          <a:off x="0" y="0"/>
          <a:ext cx="0" cy="0"/>
          <a:chOff x="0" y="0"/>
          <a:chExt cx="0" cy="0"/>
        </a:xfrm>
      </p:grpSpPr>
      <p:grpSp>
        <p:nvGrpSpPr>
          <p:cNvPr id="276" name="Google Shape;276;p33"/>
          <p:cNvGrpSpPr/>
          <p:nvPr/>
        </p:nvGrpSpPr>
        <p:grpSpPr>
          <a:xfrm>
            <a:off x="7726675" y="2737075"/>
            <a:ext cx="535300" cy="194950"/>
            <a:chOff x="5054325" y="1441125"/>
            <a:chExt cx="535300" cy="194950"/>
          </a:xfrm>
        </p:grpSpPr>
        <p:sp>
          <p:nvSpPr>
            <p:cNvPr id="277" name="Google Shape;277;p33"/>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33"/>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9" name="Google Shape;279;p33"/>
          <p:cNvGrpSpPr/>
          <p:nvPr/>
        </p:nvGrpSpPr>
        <p:grpSpPr>
          <a:xfrm>
            <a:off x="5221600" y="1845625"/>
            <a:ext cx="535300" cy="194950"/>
            <a:chOff x="5054325" y="1441125"/>
            <a:chExt cx="535300" cy="194950"/>
          </a:xfrm>
        </p:grpSpPr>
        <p:sp>
          <p:nvSpPr>
            <p:cNvPr id="280" name="Google Shape;280;p33"/>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 name="Google Shape;281;p33"/>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2" name="Google Shape;282;p33"/>
          <p:cNvGrpSpPr/>
          <p:nvPr/>
        </p:nvGrpSpPr>
        <p:grpSpPr>
          <a:xfrm>
            <a:off x="6803675" y="1785450"/>
            <a:ext cx="535300" cy="194950"/>
            <a:chOff x="5054325" y="1441125"/>
            <a:chExt cx="535300" cy="194950"/>
          </a:xfrm>
        </p:grpSpPr>
        <p:sp>
          <p:nvSpPr>
            <p:cNvPr id="283" name="Google Shape;283;p33"/>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33"/>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85" name="Google Shape;285;p33"/>
          <p:cNvSpPr txBox="1">
            <a:spLocks noGrp="1"/>
          </p:cNvSpPr>
          <p:nvPr>
            <p:ph type="ctrTitle"/>
          </p:nvPr>
        </p:nvSpPr>
        <p:spPr>
          <a:xfrm>
            <a:off x="145082" y="919327"/>
            <a:ext cx="5141220" cy="159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Environmental ethics</a:t>
            </a:r>
            <a:endParaRPr dirty="0"/>
          </a:p>
        </p:txBody>
      </p:sp>
      <p:sp>
        <p:nvSpPr>
          <p:cNvPr id="286" name="Google Shape;286;p33"/>
          <p:cNvSpPr txBox="1">
            <a:spLocks noGrp="1"/>
          </p:cNvSpPr>
          <p:nvPr>
            <p:ph type="subTitle" idx="1"/>
          </p:nvPr>
        </p:nvSpPr>
        <p:spPr>
          <a:xfrm>
            <a:off x="1158299" y="3045026"/>
            <a:ext cx="3068400" cy="407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1400" dirty="0" smtClean="0"/>
              <a:t>C030 </a:t>
            </a:r>
            <a:r>
              <a:rPr lang="en-US" sz="1400" dirty="0"/>
              <a:t>– </a:t>
            </a:r>
            <a:r>
              <a:rPr lang="en-US" sz="1400" dirty="0"/>
              <a:t>Demira</a:t>
            </a:r>
            <a:r>
              <a:rPr lang="en-US" sz="1400" dirty="0"/>
              <a:t> </a:t>
            </a:r>
            <a:r>
              <a:rPr lang="en-US" sz="1400" dirty="0"/>
              <a:t>Ramnani</a:t>
            </a:r>
            <a:endParaRPr lang="en-US" sz="1400" dirty="0"/>
          </a:p>
          <a:p>
            <a:pPr marL="0" lvl="0" indent="0" rtl="0">
              <a:spcBef>
                <a:spcPts val="0"/>
              </a:spcBef>
              <a:spcAft>
                <a:spcPts val="0"/>
              </a:spcAft>
              <a:buNone/>
            </a:pPr>
            <a:r>
              <a:rPr lang="en-US" sz="1400" dirty="0"/>
              <a:t>C034– </a:t>
            </a:r>
            <a:r>
              <a:rPr lang="en-US" sz="1400" dirty="0"/>
              <a:t>Reneeka</a:t>
            </a:r>
            <a:r>
              <a:rPr lang="en-US" sz="1400" dirty="0"/>
              <a:t> Nadkarni</a:t>
            </a:r>
          </a:p>
          <a:p>
            <a:pPr marL="0" lvl="0" indent="0" rtl="0">
              <a:spcBef>
                <a:spcPts val="0"/>
              </a:spcBef>
              <a:spcAft>
                <a:spcPts val="0"/>
              </a:spcAft>
              <a:buNone/>
            </a:pPr>
            <a:r>
              <a:rPr lang="en-US" sz="1400" dirty="0"/>
              <a:t>C041 – Parthiv </a:t>
            </a:r>
            <a:r>
              <a:rPr lang="en-US" sz="1400" dirty="0"/>
              <a:t>Sheth</a:t>
            </a:r>
            <a:endParaRPr lang="en-US" sz="1400" dirty="0"/>
          </a:p>
          <a:p>
            <a:pPr marL="0" lvl="0" indent="0" rtl="0">
              <a:spcBef>
                <a:spcPts val="0"/>
              </a:spcBef>
              <a:spcAft>
                <a:spcPts val="0"/>
              </a:spcAft>
              <a:buNone/>
            </a:pPr>
            <a:r>
              <a:rPr lang="en-US" sz="1400" dirty="0"/>
              <a:t>C042 – Vansh Dhoka</a:t>
            </a:r>
          </a:p>
          <a:p>
            <a:pPr marL="0" lvl="0" indent="0" rtl="0">
              <a:spcBef>
                <a:spcPts val="0"/>
              </a:spcBef>
              <a:spcAft>
                <a:spcPts val="0"/>
              </a:spcAft>
              <a:buNone/>
            </a:pPr>
            <a:r>
              <a:rPr lang="en-US" sz="1400" dirty="0"/>
              <a:t>C056 – </a:t>
            </a:r>
            <a:r>
              <a:rPr lang="en-US" sz="1400" dirty="0"/>
              <a:t>Aneri</a:t>
            </a:r>
            <a:r>
              <a:rPr lang="en-US" sz="1400" dirty="0"/>
              <a:t> Patel</a:t>
            </a:r>
            <a:endParaRPr sz="1400" dirty="0"/>
          </a:p>
        </p:txBody>
      </p:sp>
      <p:grpSp>
        <p:nvGrpSpPr>
          <p:cNvPr id="287" name="Google Shape;287;p33"/>
          <p:cNvGrpSpPr/>
          <p:nvPr/>
        </p:nvGrpSpPr>
        <p:grpSpPr>
          <a:xfrm>
            <a:off x="5410199" y="1847860"/>
            <a:ext cx="3472597" cy="2899165"/>
            <a:chOff x="5486399" y="2000260"/>
            <a:chExt cx="3472597" cy="2899165"/>
          </a:xfrm>
        </p:grpSpPr>
        <p:grpSp>
          <p:nvGrpSpPr>
            <p:cNvPr id="288" name="Google Shape;288;p33"/>
            <p:cNvGrpSpPr/>
            <p:nvPr/>
          </p:nvGrpSpPr>
          <p:grpSpPr>
            <a:xfrm>
              <a:off x="7932255" y="3060679"/>
              <a:ext cx="157641" cy="90525"/>
              <a:chOff x="1469050" y="2166475"/>
              <a:chExt cx="281150" cy="161450"/>
            </a:xfrm>
          </p:grpSpPr>
          <p:sp>
            <p:nvSpPr>
              <p:cNvPr id="289" name="Google Shape;289;p33"/>
              <p:cNvSpPr/>
              <p:nvPr/>
            </p:nvSpPr>
            <p:spPr>
              <a:xfrm>
                <a:off x="1520750" y="2193525"/>
                <a:ext cx="187400" cy="73200"/>
              </a:xfrm>
              <a:custGeom>
                <a:avLst/>
                <a:gdLst/>
                <a:ahLst/>
                <a:cxnLst/>
                <a:rect l="l" t="t" r="r" b="b"/>
                <a:pathLst>
                  <a:path w="7496" h="2928" extrusionOk="0">
                    <a:moveTo>
                      <a:pt x="999" y="0"/>
                    </a:moveTo>
                    <a:cubicBezTo>
                      <a:pt x="668" y="0"/>
                      <a:pt x="308" y="124"/>
                      <a:pt x="1" y="248"/>
                    </a:cubicBezTo>
                    <a:cubicBezTo>
                      <a:pt x="279" y="136"/>
                      <a:pt x="600" y="67"/>
                      <a:pt x="904" y="67"/>
                    </a:cubicBezTo>
                    <a:cubicBezTo>
                      <a:pt x="1014" y="67"/>
                      <a:pt x="1122" y="76"/>
                      <a:pt x="1224" y="95"/>
                    </a:cubicBezTo>
                    <a:cubicBezTo>
                      <a:pt x="1450" y="95"/>
                      <a:pt x="1683" y="175"/>
                      <a:pt x="1836" y="328"/>
                    </a:cubicBezTo>
                    <a:cubicBezTo>
                      <a:pt x="1683" y="175"/>
                      <a:pt x="1450" y="95"/>
                      <a:pt x="1224" y="22"/>
                    </a:cubicBezTo>
                    <a:cubicBezTo>
                      <a:pt x="1151" y="7"/>
                      <a:pt x="1076" y="0"/>
                      <a:pt x="999" y="0"/>
                    </a:cubicBezTo>
                    <a:close/>
                    <a:moveTo>
                      <a:pt x="1836" y="328"/>
                    </a:moveTo>
                    <a:lnTo>
                      <a:pt x="1836" y="328"/>
                    </a:lnTo>
                    <a:cubicBezTo>
                      <a:pt x="1909" y="401"/>
                      <a:pt x="1909" y="481"/>
                      <a:pt x="1989" y="554"/>
                    </a:cubicBezTo>
                    <a:lnTo>
                      <a:pt x="2215" y="787"/>
                    </a:lnTo>
                    <a:cubicBezTo>
                      <a:pt x="2368" y="940"/>
                      <a:pt x="2601" y="1093"/>
                      <a:pt x="2827" y="1166"/>
                    </a:cubicBezTo>
                    <a:cubicBezTo>
                      <a:pt x="2980" y="1245"/>
                      <a:pt x="3212" y="1245"/>
                      <a:pt x="3439" y="1245"/>
                    </a:cubicBezTo>
                    <a:cubicBezTo>
                      <a:pt x="3212" y="1166"/>
                      <a:pt x="2980" y="1166"/>
                      <a:pt x="2827" y="1093"/>
                    </a:cubicBezTo>
                    <a:cubicBezTo>
                      <a:pt x="2601" y="1013"/>
                      <a:pt x="2448" y="940"/>
                      <a:pt x="2295" y="787"/>
                    </a:cubicBezTo>
                    <a:lnTo>
                      <a:pt x="2062" y="554"/>
                    </a:lnTo>
                    <a:lnTo>
                      <a:pt x="1836" y="328"/>
                    </a:lnTo>
                    <a:close/>
                    <a:moveTo>
                      <a:pt x="3439" y="1245"/>
                    </a:moveTo>
                    <a:cubicBezTo>
                      <a:pt x="3671" y="1319"/>
                      <a:pt x="3824" y="1398"/>
                      <a:pt x="4051" y="1398"/>
                    </a:cubicBezTo>
                    <a:cubicBezTo>
                      <a:pt x="3898" y="1319"/>
                      <a:pt x="3671" y="1245"/>
                      <a:pt x="3439" y="1245"/>
                    </a:cubicBezTo>
                    <a:close/>
                    <a:moveTo>
                      <a:pt x="4051" y="1398"/>
                    </a:moveTo>
                    <a:cubicBezTo>
                      <a:pt x="4283" y="1472"/>
                      <a:pt x="4436" y="1625"/>
                      <a:pt x="4589" y="1704"/>
                    </a:cubicBezTo>
                    <a:cubicBezTo>
                      <a:pt x="4815" y="1857"/>
                      <a:pt x="4968" y="2010"/>
                      <a:pt x="5121" y="2163"/>
                    </a:cubicBezTo>
                    <a:cubicBezTo>
                      <a:pt x="5201" y="2163"/>
                      <a:pt x="5354" y="2237"/>
                      <a:pt x="5427" y="2316"/>
                    </a:cubicBezTo>
                    <a:cubicBezTo>
                      <a:pt x="5507" y="2316"/>
                      <a:pt x="5580" y="2390"/>
                      <a:pt x="5733" y="2390"/>
                    </a:cubicBezTo>
                    <a:cubicBezTo>
                      <a:pt x="5660" y="2316"/>
                      <a:pt x="5507" y="2316"/>
                      <a:pt x="5427" y="2237"/>
                    </a:cubicBezTo>
                    <a:cubicBezTo>
                      <a:pt x="5354" y="2237"/>
                      <a:pt x="5274" y="2163"/>
                      <a:pt x="5121" y="2084"/>
                    </a:cubicBezTo>
                    <a:cubicBezTo>
                      <a:pt x="4968" y="1931"/>
                      <a:pt x="4815" y="1778"/>
                      <a:pt x="4662" y="1704"/>
                    </a:cubicBezTo>
                    <a:cubicBezTo>
                      <a:pt x="4510" y="1551"/>
                      <a:pt x="4283" y="1472"/>
                      <a:pt x="4051" y="1398"/>
                    </a:cubicBezTo>
                    <a:close/>
                    <a:moveTo>
                      <a:pt x="5733" y="2390"/>
                    </a:moveTo>
                    <a:cubicBezTo>
                      <a:pt x="6119" y="2543"/>
                      <a:pt x="6577" y="2469"/>
                      <a:pt x="7036" y="2622"/>
                    </a:cubicBezTo>
                    <a:cubicBezTo>
                      <a:pt x="7189" y="2622"/>
                      <a:pt x="7416" y="2775"/>
                      <a:pt x="7495" y="2928"/>
                    </a:cubicBezTo>
                    <a:cubicBezTo>
                      <a:pt x="7416" y="2775"/>
                      <a:pt x="7189" y="2622"/>
                      <a:pt x="7036" y="2543"/>
                    </a:cubicBezTo>
                    <a:cubicBezTo>
                      <a:pt x="6577" y="2469"/>
                      <a:pt x="6119" y="2469"/>
                      <a:pt x="5733" y="2390"/>
                    </a:cubicBezTo>
                    <a:close/>
                  </a:path>
                </a:pathLst>
              </a:custGeom>
              <a:solidFill>
                <a:srgbClr val="462754"/>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33"/>
              <p:cNvSpPr/>
              <p:nvPr/>
            </p:nvSpPr>
            <p:spPr>
              <a:xfrm>
                <a:off x="1581925" y="2166475"/>
                <a:ext cx="168275" cy="100250"/>
              </a:xfrm>
              <a:custGeom>
                <a:avLst/>
                <a:gdLst/>
                <a:ahLst/>
                <a:cxnLst/>
                <a:rect l="l" t="t" r="r" b="b"/>
                <a:pathLst>
                  <a:path w="6731" h="4010" extrusionOk="0">
                    <a:moveTo>
                      <a:pt x="609" y="0"/>
                    </a:moveTo>
                    <a:cubicBezTo>
                      <a:pt x="406" y="0"/>
                      <a:pt x="203" y="10"/>
                      <a:pt x="1" y="33"/>
                    </a:cubicBezTo>
                    <a:lnTo>
                      <a:pt x="1071" y="33"/>
                    </a:lnTo>
                    <a:cubicBezTo>
                      <a:pt x="1377" y="33"/>
                      <a:pt x="1757" y="107"/>
                      <a:pt x="2063" y="186"/>
                    </a:cubicBezTo>
                    <a:cubicBezTo>
                      <a:pt x="2448" y="186"/>
                      <a:pt x="2754" y="260"/>
                      <a:pt x="3133" y="413"/>
                    </a:cubicBezTo>
                    <a:cubicBezTo>
                      <a:pt x="3439" y="492"/>
                      <a:pt x="3745" y="645"/>
                      <a:pt x="3977" y="871"/>
                    </a:cubicBezTo>
                    <a:cubicBezTo>
                      <a:pt x="4130" y="1024"/>
                      <a:pt x="4204" y="1177"/>
                      <a:pt x="4357" y="1330"/>
                    </a:cubicBezTo>
                    <a:cubicBezTo>
                      <a:pt x="4436" y="1410"/>
                      <a:pt x="4589" y="1563"/>
                      <a:pt x="4742" y="1636"/>
                    </a:cubicBezTo>
                    <a:lnTo>
                      <a:pt x="4357" y="1257"/>
                    </a:lnTo>
                    <a:cubicBezTo>
                      <a:pt x="4283" y="1104"/>
                      <a:pt x="4204" y="951"/>
                      <a:pt x="4051" y="871"/>
                    </a:cubicBezTo>
                    <a:cubicBezTo>
                      <a:pt x="3745" y="645"/>
                      <a:pt x="3439" y="492"/>
                      <a:pt x="3133" y="339"/>
                    </a:cubicBezTo>
                    <a:cubicBezTo>
                      <a:pt x="2754" y="260"/>
                      <a:pt x="2448" y="186"/>
                      <a:pt x="2063" y="107"/>
                    </a:cubicBezTo>
                    <a:cubicBezTo>
                      <a:pt x="1580" y="55"/>
                      <a:pt x="1094" y="0"/>
                      <a:pt x="609" y="0"/>
                    </a:cubicBezTo>
                    <a:close/>
                    <a:moveTo>
                      <a:pt x="4742" y="1636"/>
                    </a:moveTo>
                    <a:lnTo>
                      <a:pt x="4742" y="1636"/>
                    </a:lnTo>
                    <a:cubicBezTo>
                      <a:pt x="4969" y="1942"/>
                      <a:pt x="5275" y="2095"/>
                      <a:pt x="5580" y="2327"/>
                    </a:cubicBezTo>
                    <a:cubicBezTo>
                      <a:pt x="5813" y="2480"/>
                      <a:pt x="6119" y="2707"/>
                      <a:pt x="6272" y="3013"/>
                    </a:cubicBezTo>
                    <a:cubicBezTo>
                      <a:pt x="6498" y="3319"/>
                      <a:pt x="6651" y="3625"/>
                      <a:pt x="6731" y="4010"/>
                    </a:cubicBezTo>
                    <a:cubicBezTo>
                      <a:pt x="6651" y="3625"/>
                      <a:pt x="6498" y="3319"/>
                      <a:pt x="6345" y="3013"/>
                    </a:cubicBezTo>
                    <a:cubicBezTo>
                      <a:pt x="6119" y="2707"/>
                      <a:pt x="5886" y="2480"/>
                      <a:pt x="5580" y="2248"/>
                    </a:cubicBezTo>
                    <a:cubicBezTo>
                      <a:pt x="5275" y="2095"/>
                      <a:pt x="4969" y="1869"/>
                      <a:pt x="4742" y="1636"/>
                    </a:cubicBezTo>
                    <a:close/>
                  </a:path>
                </a:pathLst>
              </a:custGeom>
              <a:solidFill>
                <a:srgbClr val="462754"/>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33"/>
              <p:cNvSpPr/>
              <p:nvPr/>
            </p:nvSpPr>
            <p:spPr>
              <a:xfrm>
                <a:off x="1469050" y="2259075"/>
                <a:ext cx="126225" cy="68850"/>
              </a:xfrm>
              <a:custGeom>
                <a:avLst/>
                <a:gdLst/>
                <a:ahLst/>
                <a:cxnLst/>
                <a:rect l="l" t="t" r="r" b="b"/>
                <a:pathLst>
                  <a:path w="5049" h="2754" extrusionOk="0">
                    <a:moveTo>
                      <a:pt x="1" y="0"/>
                    </a:moveTo>
                    <a:lnTo>
                      <a:pt x="1377" y="459"/>
                    </a:lnTo>
                    <a:cubicBezTo>
                      <a:pt x="1916" y="612"/>
                      <a:pt x="2374" y="765"/>
                      <a:pt x="2833" y="918"/>
                    </a:cubicBezTo>
                    <a:cubicBezTo>
                      <a:pt x="2374" y="685"/>
                      <a:pt x="1916" y="532"/>
                      <a:pt x="1377" y="379"/>
                    </a:cubicBezTo>
                    <a:cubicBezTo>
                      <a:pt x="918" y="226"/>
                      <a:pt x="460" y="153"/>
                      <a:pt x="1" y="0"/>
                    </a:cubicBezTo>
                    <a:close/>
                    <a:moveTo>
                      <a:pt x="2833" y="918"/>
                    </a:moveTo>
                    <a:cubicBezTo>
                      <a:pt x="3292" y="1144"/>
                      <a:pt x="3751" y="1377"/>
                      <a:pt x="4130" y="1603"/>
                    </a:cubicBezTo>
                    <a:cubicBezTo>
                      <a:pt x="3751" y="1297"/>
                      <a:pt x="3292" y="1071"/>
                      <a:pt x="2833" y="918"/>
                    </a:cubicBezTo>
                    <a:close/>
                    <a:moveTo>
                      <a:pt x="4130" y="1603"/>
                    </a:moveTo>
                    <a:lnTo>
                      <a:pt x="4130" y="1603"/>
                    </a:lnTo>
                    <a:cubicBezTo>
                      <a:pt x="4363" y="1756"/>
                      <a:pt x="4516" y="1909"/>
                      <a:pt x="4669" y="2062"/>
                    </a:cubicBezTo>
                    <a:cubicBezTo>
                      <a:pt x="4895" y="2294"/>
                      <a:pt x="5048" y="2447"/>
                      <a:pt x="5048" y="2753"/>
                    </a:cubicBezTo>
                    <a:cubicBezTo>
                      <a:pt x="5048" y="2447"/>
                      <a:pt x="4895" y="2294"/>
                      <a:pt x="4742" y="2062"/>
                    </a:cubicBezTo>
                    <a:cubicBezTo>
                      <a:pt x="4589" y="1909"/>
                      <a:pt x="4363" y="1756"/>
                      <a:pt x="4130" y="1603"/>
                    </a:cubicBezTo>
                    <a:close/>
                  </a:path>
                </a:pathLst>
              </a:custGeom>
              <a:solidFill>
                <a:srgbClr val="462754"/>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33"/>
              <p:cNvSpPr/>
              <p:nvPr/>
            </p:nvSpPr>
            <p:spPr>
              <a:xfrm>
                <a:off x="1585750" y="2268550"/>
                <a:ext cx="72675" cy="40250"/>
              </a:xfrm>
              <a:custGeom>
                <a:avLst/>
                <a:gdLst/>
                <a:ahLst/>
                <a:cxnLst/>
                <a:rect l="l" t="t" r="r" b="b"/>
                <a:pathLst>
                  <a:path w="2907" h="1610" extrusionOk="0">
                    <a:moveTo>
                      <a:pt x="1" y="0"/>
                    </a:moveTo>
                    <a:cubicBezTo>
                      <a:pt x="307" y="80"/>
                      <a:pt x="533" y="153"/>
                      <a:pt x="839" y="233"/>
                    </a:cubicBezTo>
                    <a:cubicBezTo>
                      <a:pt x="1145" y="306"/>
                      <a:pt x="1377" y="386"/>
                      <a:pt x="1683" y="459"/>
                    </a:cubicBezTo>
                    <a:cubicBezTo>
                      <a:pt x="1145" y="233"/>
                      <a:pt x="612" y="80"/>
                      <a:pt x="1" y="0"/>
                    </a:cubicBezTo>
                    <a:close/>
                    <a:moveTo>
                      <a:pt x="1683" y="459"/>
                    </a:moveTo>
                    <a:lnTo>
                      <a:pt x="2368" y="918"/>
                    </a:lnTo>
                    <a:cubicBezTo>
                      <a:pt x="2601" y="1071"/>
                      <a:pt x="2827" y="1304"/>
                      <a:pt x="2907" y="1609"/>
                    </a:cubicBezTo>
                    <a:cubicBezTo>
                      <a:pt x="2827" y="1304"/>
                      <a:pt x="2601" y="1071"/>
                      <a:pt x="2448" y="918"/>
                    </a:cubicBezTo>
                    <a:cubicBezTo>
                      <a:pt x="2215" y="692"/>
                      <a:pt x="1910" y="539"/>
                      <a:pt x="1683" y="459"/>
                    </a:cubicBezTo>
                    <a:close/>
                  </a:path>
                </a:pathLst>
              </a:custGeom>
              <a:solidFill>
                <a:srgbClr val="462754"/>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3" name="Google Shape;293;p33"/>
            <p:cNvGrpSpPr/>
            <p:nvPr/>
          </p:nvGrpSpPr>
          <p:grpSpPr>
            <a:xfrm rot="1428786">
              <a:off x="8051411" y="3251257"/>
              <a:ext cx="157651" cy="90531"/>
              <a:chOff x="1469050" y="2166475"/>
              <a:chExt cx="281150" cy="161450"/>
            </a:xfrm>
          </p:grpSpPr>
          <p:sp>
            <p:nvSpPr>
              <p:cNvPr id="294" name="Google Shape;294;p33"/>
              <p:cNvSpPr/>
              <p:nvPr/>
            </p:nvSpPr>
            <p:spPr>
              <a:xfrm>
                <a:off x="1520750" y="2193525"/>
                <a:ext cx="187400" cy="73200"/>
              </a:xfrm>
              <a:custGeom>
                <a:avLst/>
                <a:gdLst/>
                <a:ahLst/>
                <a:cxnLst/>
                <a:rect l="l" t="t" r="r" b="b"/>
                <a:pathLst>
                  <a:path w="7496" h="2928" extrusionOk="0">
                    <a:moveTo>
                      <a:pt x="999" y="0"/>
                    </a:moveTo>
                    <a:cubicBezTo>
                      <a:pt x="668" y="0"/>
                      <a:pt x="308" y="124"/>
                      <a:pt x="1" y="248"/>
                    </a:cubicBezTo>
                    <a:cubicBezTo>
                      <a:pt x="279" y="136"/>
                      <a:pt x="600" y="67"/>
                      <a:pt x="904" y="67"/>
                    </a:cubicBezTo>
                    <a:cubicBezTo>
                      <a:pt x="1014" y="67"/>
                      <a:pt x="1122" y="76"/>
                      <a:pt x="1224" y="95"/>
                    </a:cubicBezTo>
                    <a:cubicBezTo>
                      <a:pt x="1450" y="95"/>
                      <a:pt x="1683" y="175"/>
                      <a:pt x="1836" y="328"/>
                    </a:cubicBezTo>
                    <a:cubicBezTo>
                      <a:pt x="1683" y="175"/>
                      <a:pt x="1450" y="95"/>
                      <a:pt x="1224" y="22"/>
                    </a:cubicBezTo>
                    <a:cubicBezTo>
                      <a:pt x="1151" y="7"/>
                      <a:pt x="1076" y="0"/>
                      <a:pt x="999" y="0"/>
                    </a:cubicBezTo>
                    <a:close/>
                    <a:moveTo>
                      <a:pt x="1836" y="328"/>
                    </a:moveTo>
                    <a:lnTo>
                      <a:pt x="1836" y="328"/>
                    </a:lnTo>
                    <a:cubicBezTo>
                      <a:pt x="1909" y="401"/>
                      <a:pt x="1909" y="481"/>
                      <a:pt x="1989" y="554"/>
                    </a:cubicBezTo>
                    <a:lnTo>
                      <a:pt x="2215" y="787"/>
                    </a:lnTo>
                    <a:cubicBezTo>
                      <a:pt x="2368" y="940"/>
                      <a:pt x="2601" y="1093"/>
                      <a:pt x="2827" y="1166"/>
                    </a:cubicBezTo>
                    <a:cubicBezTo>
                      <a:pt x="2980" y="1245"/>
                      <a:pt x="3212" y="1245"/>
                      <a:pt x="3439" y="1245"/>
                    </a:cubicBezTo>
                    <a:cubicBezTo>
                      <a:pt x="3212" y="1166"/>
                      <a:pt x="2980" y="1166"/>
                      <a:pt x="2827" y="1093"/>
                    </a:cubicBezTo>
                    <a:cubicBezTo>
                      <a:pt x="2601" y="1013"/>
                      <a:pt x="2448" y="940"/>
                      <a:pt x="2295" y="787"/>
                    </a:cubicBezTo>
                    <a:lnTo>
                      <a:pt x="2062" y="554"/>
                    </a:lnTo>
                    <a:lnTo>
                      <a:pt x="1836" y="328"/>
                    </a:lnTo>
                    <a:close/>
                    <a:moveTo>
                      <a:pt x="3439" y="1245"/>
                    </a:moveTo>
                    <a:cubicBezTo>
                      <a:pt x="3671" y="1319"/>
                      <a:pt x="3824" y="1398"/>
                      <a:pt x="4051" y="1398"/>
                    </a:cubicBezTo>
                    <a:cubicBezTo>
                      <a:pt x="3898" y="1319"/>
                      <a:pt x="3671" y="1245"/>
                      <a:pt x="3439" y="1245"/>
                    </a:cubicBezTo>
                    <a:close/>
                    <a:moveTo>
                      <a:pt x="4051" y="1398"/>
                    </a:moveTo>
                    <a:cubicBezTo>
                      <a:pt x="4283" y="1472"/>
                      <a:pt x="4436" y="1625"/>
                      <a:pt x="4589" y="1704"/>
                    </a:cubicBezTo>
                    <a:cubicBezTo>
                      <a:pt x="4815" y="1857"/>
                      <a:pt x="4968" y="2010"/>
                      <a:pt x="5121" y="2163"/>
                    </a:cubicBezTo>
                    <a:cubicBezTo>
                      <a:pt x="5201" y="2163"/>
                      <a:pt x="5354" y="2237"/>
                      <a:pt x="5427" y="2316"/>
                    </a:cubicBezTo>
                    <a:cubicBezTo>
                      <a:pt x="5507" y="2316"/>
                      <a:pt x="5580" y="2390"/>
                      <a:pt x="5733" y="2390"/>
                    </a:cubicBezTo>
                    <a:cubicBezTo>
                      <a:pt x="5660" y="2316"/>
                      <a:pt x="5507" y="2316"/>
                      <a:pt x="5427" y="2237"/>
                    </a:cubicBezTo>
                    <a:cubicBezTo>
                      <a:pt x="5354" y="2237"/>
                      <a:pt x="5274" y="2163"/>
                      <a:pt x="5121" y="2084"/>
                    </a:cubicBezTo>
                    <a:cubicBezTo>
                      <a:pt x="4968" y="1931"/>
                      <a:pt x="4815" y="1778"/>
                      <a:pt x="4662" y="1704"/>
                    </a:cubicBezTo>
                    <a:cubicBezTo>
                      <a:pt x="4510" y="1551"/>
                      <a:pt x="4283" y="1472"/>
                      <a:pt x="4051" y="1398"/>
                    </a:cubicBezTo>
                    <a:close/>
                    <a:moveTo>
                      <a:pt x="5733" y="2390"/>
                    </a:moveTo>
                    <a:cubicBezTo>
                      <a:pt x="6119" y="2543"/>
                      <a:pt x="6577" y="2469"/>
                      <a:pt x="7036" y="2622"/>
                    </a:cubicBezTo>
                    <a:cubicBezTo>
                      <a:pt x="7189" y="2622"/>
                      <a:pt x="7416" y="2775"/>
                      <a:pt x="7495" y="2928"/>
                    </a:cubicBezTo>
                    <a:cubicBezTo>
                      <a:pt x="7416" y="2775"/>
                      <a:pt x="7189" y="2622"/>
                      <a:pt x="7036" y="2543"/>
                    </a:cubicBezTo>
                    <a:cubicBezTo>
                      <a:pt x="6577" y="2469"/>
                      <a:pt x="6119" y="2469"/>
                      <a:pt x="5733" y="2390"/>
                    </a:cubicBezTo>
                    <a:close/>
                  </a:path>
                </a:pathLst>
              </a:custGeom>
              <a:solidFill>
                <a:srgbClr val="462754"/>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33"/>
              <p:cNvSpPr/>
              <p:nvPr/>
            </p:nvSpPr>
            <p:spPr>
              <a:xfrm>
                <a:off x="1581925" y="2166475"/>
                <a:ext cx="168275" cy="100250"/>
              </a:xfrm>
              <a:custGeom>
                <a:avLst/>
                <a:gdLst/>
                <a:ahLst/>
                <a:cxnLst/>
                <a:rect l="l" t="t" r="r" b="b"/>
                <a:pathLst>
                  <a:path w="6731" h="4010" extrusionOk="0">
                    <a:moveTo>
                      <a:pt x="609" y="0"/>
                    </a:moveTo>
                    <a:cubicBezTo>
                      <a:pt x="406" y="0"/>
                      <a:pt x="203" y="10"/>
                      <a:pt x="1" y="33"/>
                    </a:cubicBezTo>
                    <a:lnTo>
                      <a:pt x="1071" y="33"/>
                    </a:lnTo>
                    <a:cubicBezTo>
                      <a:pt x="1377" y="33"/>
                      <a:pt x="1757" y="107"/>
                      <a:pt x="2063" y="186"/>
                    </a:cubicBezTo>
                    <a:cubicBezTo>
                      <a:pt x="2448" y="186"/>
                      <a:pt x="2754" y="260"/>
                      <a:pt x="3133" y="413"/>
                    </a:cubicBezTo>
                    <a:cubicBezTo>
                      <a:pt x="3439" y="492"/>
                      <a:pt x="3745" y="645"/>
                      <a:pt x="3977" y="871"/>
                    </a:cubicBezTo>
                    <a:cubicBezTo>
                      <a:pt x="4130" y="1024"/>
                      <a:pt x="4204" y="1177"/>
                      <a:pt x="4357" y="1330"/>
                    </a:cubicBezTo>
                    <a:cubicBezTo>
                      <a:pt x="4436" y="1410"/>
                      <a:pt x="4589" y="1563"/>
                      <a:pt x="4742" y="1636"/>
                    </a:cubicBezTo>
                    <a:lnTo>
                      <a:pt x="4357" y="1257"/>
                    </a:lnTo>
                    <a:cubicBezTo>
                      <a:pt x="4283" y="1104"/>
                      <a:pt x="4204" y="951"/>
                      <a:pt x="4051" y="871"/>
                    </a:cubicBezTo>
                    <a:cubicBezTo>
                      <a:pt x="3745" y="645"/>
                      <a:pt x="3439" y="492"/>
                      <a:pt x="3133" y="339"/>
                    </a:cubicBezTo>
                    <a:cubicBezTo>
                      <a:pt x="2754" y="260"/>
                      <a:pt x="2448" y="186"/>
                      <a:pt x="2063" y="107"/>
                    </a:cubicBezTo>
                    <a:cubicBezTo>
                      <a:pt x="1580" y="55"/>
                      <a:pt x="1094" y="0"/>
                      <a:pt x="609" y="0"/>
                    </a:cubicBezTo>
                    <a:close/>
                    <a:moveTo>
                      <a:pt x="4742" y="1636"/>
                    </a:moveTo>
                    <a:lnTo>
                      <a:pt x="4742" y="1636"/>
                    </a:lnTo>
                    <a:cubicBezTo>
                      <a:pt x="4969" y="1942"/>
                      <a:pt x="5275" y="2095"/>
                      <a:pt x="5580" y="2327"/>
                    </a:cubicBezTo>
                    <a:cubicBezTo>
                      <a:pt x="5813" y="2480"/>
                      <a:pt x="6119" y="2707"/>
                      <a:pt x="6272" y="3013"/>
                    </a:cubicBezTo>
                    <a:cubicBezTo>
                      <a:pt x="6498" y="3319"/>
                      <a:pt x="6651" y="3625"/>
                      <a:pt x="6731" y="4010"/>
                    </a:cubicBezTo>
                    <a:cubicBezTo>
                      <a:pt x="6651" y="3625"/>
                      <a:pt x="6498" y="3319"/>
                      <a:pt x="6345" y="3013"/>
                    </a:cubicBezTo>
                    <a:cubicBezTo>
                      <a:pt x="6119" y="2707"/>
                      <a:pt x="5886" y="2480"/>
                      <a:pt x="5580" y="2248"/>
                    </a:cubicBezTo>
                    <a:cubicBezTo>
                      <a:pt x="5275" y="2095"/>
                      <a:pt x="4969" y="1869"/>
                      <a:pt x="4742" y="1636"/>
                    </a:cubicBezTo>
                    <a:close/>
                  </a:path>
                </a:pathLst>
              </a:custGeom>
              <a:solidFill>
                <a:srgbClr val="462754"/>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33"/>
              <p:cNvSpPr/>
              <p:nvPr/>
            </p:nvSpPr>
            <p:spPr>
              <a:xfrm>
                <a:off x="1469050" y="2259075"/>
                <a:ext cx="126225" cy="68850"/>
              </a:xfrm>
              <a:custGeom>
                <a:avLst/>
                <a:gdLst/>
                <a:ahLst/>
                <a:cxnLst/>
                <a:rect l="l" t="t" r="r" b="b"/>
                <a:pathLst>
                  <a:path w="5049" h="2754" extrusionOk="0">
                    <a:moveTo>
                      <a:pt x="1" y="0"/>
                    </a:moveTo>
                    <a:lnTo>
                      <a:pt x="1377" y="459"/>
                    </a:lnTo>
                    <a:cubicBezTo>
                      <a:pt x="1916" y="612"/>
                      <a:pt x="2374" y="765"/>
                      <a:pt x="2833" y="918"/>
                    </a:cubicBezTo>
                    <a:cubicBezTo>
                      <a:pt x="2374" y="685"/>
                      <a:pt x="1916" y="532"/>
                      <a:pt x="1377" y="379"/>
                    </a:cubicBezTo>
                    <a:cubicBezTo>
                      <a:pt x="918" y="226"/>
                      <a:pt x="460" y="153"/>
                      <a:pt x="1" y="0"/>
                    </a:cubicBezTo>
                    <a:close/>
                    <a:moveTo>
                      <a:pt x="2833" y="918"/>
                    </a:moveTo>
                    <a:cubicBezTo>
                      <a:pt x="3292" y="1144"/>
                      <a:pt x="3751" y="1377"/>
                      <a:pt x="4130" y="1603"/>
                    </a:cubicBezTo>
                    <a:cubicBezTo>
                      <a:pt x="3751" y="1297"/>
                      <a:pt x="3292" y="1071"/>
                      <a:pt x="2833" y="918"/>
                    </a:cubicBezTo>
                    <a:close/>
                    <a:moveTo>
                      <a:pt x="4130" y="1603"/>
                    </a:moveTo>
                    <a:lnTo>
                      <a:pt x="4130" y="1603"/>
                    </a:lnTo>
                    <a:cubicBezTo>
                      <a:pt x="4363" y="1756"/>
                      <a:pt x="4516" y="1909"/>
                      <a:pt x="4669" y="2062"/>
                    </a:cubicBezTo>
                    <a:cubicBezTo>
                      <a:pt x="4895" y="2294"/>
                      <a:pt x="5048" y="2447"/>
                      <a:pt x="5048" y="2753"/>
                    </a:cubicBezTo>
                    <a:cubicBezTo>
                      <a:pt x="5048" y="2447"/>
                      <a:pt x="4895" y="2294"/>
                      <a:pt x="4742" y="2062"/>
                    </a:cubicBezTo>
                    <a:cubicBezTo>
                      <a:pt x="4589" y="1909"/>
                      <a:pt x="4363" y="1756"/>
                      <a:pt x="4130" y="1603"/>
                    </a:cubicBezTo>
                    <a:close/>
                  </a:path>
                </a:pathLst>
              </a:custGeom>
              <a:solidFill>
                <a:srgbClr val="462754"/>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 name="Google Shape;297;p33"/>
              <p:cNvSpPr/>
              <p:nvPr/>
            </p:nvSpPr>
            <p:spPr>
              <a:xfrm>
                <a:off x="1585750" y="2268550"/>
                <a:ext cx="72675" cy="40250"/>
              </a:xfrm>
              <a:custGeom>
                <a:avLst/>
                <a:gdLst/>
                <a:ahLst/>
                <a:cxnLst/>
                <a:rect l="l" t="t" r="r" b="b"/>
                <a:pathLst>
                  <a:path w="2907" h="1610" extrusionOk="0">
                    <a:moveTo>
                      <a:pt x="1" y="0"/>
                    </a:moveTo>
                    <a:cubicBezTo>
                      <a:pt x="307" y="80"/>
                      <a:pt x="533" y="153"/>
                      <a:pt x="839" y="233"/>
                    </a:cubicBezTo>
                    <a:cubicBezTo>
                      <a:pt x="1145" y="306"/>
                      <a:pt x="1377" y="386"/>
                      <a:pt x="1683" y="459"/>
                    </a:cubicBezTo>
                    <a:cubicBezTo>
                      <a:pt x="1145" y="233"/>
                      <a:pt x="612" y="80"/>
                      <a:pt x="1" y="0"/>
                    </a:cubicBezTo>
                    <a:close/>
                    <a:moveTo>
                      <a:pt x="1683" y="459"/>
                    </a:moveTo>
                    <a:lnTo>
                      <a:pt x="2368" y="918"/>
                    </a:lnTo>
                    <a:cubicBezTo>
                      <a:pt x="2601" y="1071"/>
                      <a:pt x="2827" y="1304"/>
                      <a:pt x="2907" y="1609"/>
                    </a:cubicBezTo>
                    <a:cubicBezTo>
                      <a:pt x="2827" y="1304"/>
                      <a:pt x="2601" y="1071"/>
                      <a:pt x="2448" y="918"/>
                    </a:cubicBezTo>
                    <a:cubicBezTo>
                      <a:pt x="2215" y="692"/>
                      <a:pt x="1910" y="539"/>
                      <a:pt x="1683" y="459"/>
                    </a:cubicBezTo>
                    <a:close/>
                  </a:path>
                </a:pathLst>
              </a:custGeom>
              <a:solidFill>
                <a:srgbClr val="462754"/>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8" name="Google Shape;298;p33"/>
            <p:cNvGrpSpPr/>
            <p:nvPr/>
          </p:nvGrpSpPr>
          <p:grpSpPr>
            <a:xfrm>
              <a:off x="5486399" y="2000260"/>
              <a:ext cx="3472597" cy="2899165"/>
              <a:chOff x="-6383075" y="-848075"/>
              <a:chExt cx="6268225" cy="5233150"/>
            </a:xfrm>
          </p:grpSpPr>
          <p:sp>
            <p:nvSpPr>
              <p:cNvPr id="299" name="Google Shape;299;p33"/>
              <p:cNvSpPr/>
              <p:nvPr/>
            </p:nvSpPr>
            <p:spPr>
              <a:xfrm>
                <a:off x="-2639750" y="775625"/>
                <a:ext cx="233850" cy="174650"/>
              </a:xfrm>
              <a:custGeom>
                <a:avLst/>
                <a:gdLst/>
                <a:ahLst/>
                <a:cxnLst/>
                <a:rect l="l" t="t" r="r" b="b"/>
                <a:pathLst>
                  <a:path w="9354" h="6986" extrusionOk="0">
                    <a:moveTo>
                      <a:pt x="3344" y="0"/>
                    </a:moveTo>
                    <a:cubicBezTo>
                      <a:pt x="3336" y="0"/>
                      <a:pt x="3327" y="1"/>
                      <a:pt x="3319" y="1"/>
                    </a:cubicBezTo>
                    <a:cubicBezTo>
                      <a:pt x="2576" y="72"/>
                      <a:pt x="3931" y="3054"/>
                      <a:pt x="3931" y="3054"/>
                    </a:cubicBezTo>
                    <a:cubicBezTo>
                      <a:pt x="3931" y="3054"/>
                      <a:pt x="2723" y="516"/>
                      <a:pt x="2072" y="516"/>
                    </a:cubicBezTo>
                    <a:cubicBezTo>
                      <a:pt x="2034" y="516"/>
                      <a:pt x="1997" y="525"/>
                      <a:pt x="1963" y="544"/>
                    </a:cubicBezTo>
                    <a:cubicBezTo>
                      <a:pt x="1090" y="1042"/>
                      <a:pt x="3083" y="3260"/>
                      <a:pt x="3410" y="3614"/>
                    </a:cubicBezTo>
                    <a:lnTo>
                      <a:pt x="3410" y="3614"/>
                    </a:lnTo>
                    <a:cubicBezTo>
                      <a:pt x="3139" y="3326"/>
                      <a:pt x="1693" y="1827"/>
                      <a:pt x="929" y="1827"/>
                    </a:cubicBezTo>
                    <a:cubicBezTo>
                      <a:pt x="799" y="1827"/>
                      <a:pt x="689" y="1870"/>
                      <a:pt x="607" y="1970"/>
                    </a:cubicBezTo>
                    <a:cubicBezTo>
                      <a:pt x="0" y="2713"/>
                      <a:pt x="4067" y="5494"/>
                      <a:pt x="4067" y="5494"/>
                    </a:cubicBezTo>
                    <a:cubicBezTo>
                      <a:pt x="4067" y="5494"/>
                      <a:pt x="2033" y="5901"/>
                      <a:pt x="2305" y="6443"/>
                    </a:cubicBezTo>
                    <a:cubicBezTo>
                      <a:pt x="2388" y="6627"/>
                      <a:pt x="2526" y="6695"/>
                      <a:pt x="2711" y="6695"/>
                    </a:cubicBezTo>
                    <a:cubicBezTo>
                      <a:pt x="3232" y="6695"/>
                      <a:pt x="4132" y="6161"/>
                      <a:pt x="5274" y="6161"/>
                    </a:cubicBezTo>
                    <a:cubicBezTo>
                      <a:pt x="5367" y="6161"/>
                      <a:pt x="5462" y="6165"/>
                      <a:pt x="5558" y="6172"/>
                    </a:cubicBezTo>
                    <a:cubicBezTo>
                      <a:pt x="5630" y="6163"/>
                      <a:pt x="5707" y="6159"/>
                      <a:pt x="5787" y="6159"/>
                    </a:cubicBezTo>
                    <a:cubicBezTo>
                      <a:pt x="6905" y="6159"/>
                      <a:pt x="8676" y="6986"/>
                      <a:pt x="8676" y="6986"/>
                    </a:cubicBezTo>
                    <a:lnTo>
                      <a:pt x="9354" y="5288"/>
                    </a:lnTo>
                    <a:lnTo>
                      <a:pt x="5423" y="2648"/>
                    </a:lnTo>
                    <a:cubicBezTo>
                      <a:pt x="5423" y="2648"/>
                      <a:pt x="5222" y="136"/>
                      <a:pt x="4632" y="136"/>
                    </a:cubicBezTo>
                    <a:cubicBezTo>
                      <a:pt x="4624" y="136"/>
                      <a:pt x="4617" y="136"/>
                      <a:pt x="4609" y="137"/>
                    </a:cubicBezTo>
                    <a:cubicBezTo>
                      <a:pt x="4150" y="190"/>
                      <a:pt x="4415" y="1649"/>
                      <a:pt x="4577" y="2377"/>
                    </a:cubicBezTo>
                    <a:lnTo>
                      <a:pt x="4577" y="2377"/>
                    </a:lnTo>
                    <a:cubicBezTo>
                      <a:pt x="4380" y="1605"/>
                      <a:pt x="3903" y="0"/>
                      <a:pt x="3344" y="0"/>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33"/>
              <p:cNvSpPr/>
              <p:nvPr/>
            </p:nvSpPr>
            <p:spPr>
              <a:xfrm>
                <a:off x="-2441575" y="884100"/>
                <a:ext cx="711750" cy="767725"/>
              </a:xfrm>
              <a:custGeom>
                <a:avLst/>
                <a:gdLst/>
                <a:ahLst/>
                <a:cxnLst/>
                <a:rect l="l" t="t" r="r" b="b"/>
                <a:pathLst>
                  <a:path w="28470" h="30709" extrusionOk="0">
                    <a:moveTo>
                      <a:pt x="885" y="0"/>
                    </a:moveTo>
                    <a:cubicBezTo>
                      <a:pt x="885" y="0"/>
                      <a:pt x="1" y="1562"/>
                      <a:pt x="136" y="3324"/>
                    </a:cubicBezTo>
                    <a:cubicBezTo>
                      <a:pt x="140" y="3324"/>
                      <a:pt x="143" y="3324"/>
                      <a:pt x="147" y="3324"/>
                    </a:cubicBezTo>
                    <a:cubicBezTo>
                      <a:pt x="1310" y="3324"/>
                      <a:pt x="15320" y="14370"/>
                      <a:pt x="15320" y="14370"/>
                    </a:cubicBezTo>
                    <a:lnTo>
                      <a:pt x="18508" y="30708"/>
                    </a:lnTo>
                    <a:lnTo>
                      <a:pt x="28469" y="28946"/>
                    </a:lnTo>
                    <a:cubicBezTo>
                      <a:pt x="28469" y="28268"/>
                      <a:pt x="24673" y="13015"/>
                      <a:pt x="18508" y="7934"/>
                    </a:cubicBezTo>
                    <a:cubicBezTo>
                      <a:pt x="12337" y="2782"/>
                      <a:pt x="885" y="0"/>
                      <a:pt x="885" y="0"/>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33"/>
              <p:cNvSpPr/>
              <p:nvPr/>
            </p:nvSpPr>
            <p:spPr>
              <a:xfrm>
                <a:off x="-5554375" y="292775"/>
                <a:ext cx="801475" cy="4071975"/>
              </a:xfrm>
              <a:custGeom>
                <a:avLst/>
                <a:gdLst/>
                <a:ahLst/>
                <a:cxnLst/>
                <a:rect l="l" t="t" r="r" b="b"/>
                <a:pathLst>
                  <a:path w="32059" h="162879" extrusionOk="0">
                    <a:moveTo>
                      <a:pt x="2912" y="0"/>
                    </a:moveTo>
                    <a:lnTo>
                      <a:pt x="0" y="271"/>
                    </a:lnTo>
                    <a:lnTo>
                      <a:pt x="28197" y="162878"/>
                    </a:lnTo>
                    <a:lnTo>
                      <a:pt x="32058" y="162878"/>
                    </a:lnTo>
                    <a:lnTo>
                      <a:pt x="29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33"/>
              <p:cNvSpPr/>
              <p:nvPr/>
            </p:nvSpPr>
            <p:spPr>
              <a:xfrm>
                <a:off x="-6383075" y="269050"/>
                <a:ext cx="903275" cy="4095700"/>
              </a:xfrm>
              <a:custGeom>
                <a:avLst/>
                <a:gdLst/>
                <a:ahLst/>
                <a:cxnLst/>
                <a:rect l="l" t="t" r="r" b="b"/>
                <a:pathLst>
                  <a:path w="36131" h="163828" extrusionOk="0">
                    <a:moveTo>
                      <a:pt x="34504" y="0"/>
                    </a:moveTo>
                    <a:cubicBezTo>
                      <a:pt x="33755" y="0"/>
                      <a:pt x="33078" y="407"/>
                      <a:pt x="32877" y="814"/>
                    </a:cubicBezTo>
                    <a:lnTo>
                      <a:pt x="0" y="163827"/>
                    </a:lnTo>
                    <a:lnTo>
                      <a:pt x="3866" y="163827"/>
                    </a:lnTo>
                    <a:lnTo>
                      <a:pt x="36130" y="743"/>
                    </a:lnTo>
                    <a:cubicBezTo>
                      <a:pt x="35859" y="336"/>
                      <a:pt x="35317" y="65"/>
                      <a:pt x="347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 name="Google Shape;303;p33"/>
              <p:cNvSpPr/>
              <p:nvPr/>
            </p:nvSpPr>
            <p:spPr>
              <a:xfrm>
                <a:off x="-5137525" y="2427900"/>
                <a:ext cx="25" cy="25"/>
              </a:xfrm>
              <a:custGeom>
                <a:avLst/>
                <a:gdLst/>
                <a:ahLst/>
                <a:cxnLst/>
                <a:rect l="l" t="t" r="r" b="b"/>
                <a:pathLst>
                  <a:path w="1" h="1" fill="none" extrusionOk="0">
                    <a:moveTo>
                      <a:pt x="0" y="1"/>
                    </a:moveTo>
                    <a:lnTo>
                      <a:pt x="0" y="1"/>
                    </a:lnTo>
                    <a:close/>
                  </a:path>
                </a:pathLst>
              </a:custGeom>
              <a:noFill/>
              <a:ln w="3400" cap="rnd" cmpd="sng">
                <a:solidFill>
                  <a:srgbClr val="A8AAAB"/>
                </a:solidFill>
                <a:prstDash val="solid"/>
                <a:miter lim="54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4" name="Google Shape;304;p33"/>
              <p:cNvSpPr/>
              <p:nvPr/>
            </p:nvSpPr>
            <p:spPr>
              <a:xfrm>
                <a:off x="-4773275" y="2423200"/>
                <a:ext cx="391550" cy="262300"/>
              </a:xfrm>
              <a:custGeom>
                <a:avLst/>
                <a:gdLst/>
                <a:ahLst/>
                <a:cxnLst/>
                <a:rect l="l" t="t" r="r" b="b"/>
                <a:pathLst>
                  <a:path w="15662" h="10492" extrusionOk="0">
                    <a:moveTo>
                      <a:pt x="15490" y="0"/>
                    </a:moveTo>
                    <a:cubicBezTo>
                      <a:pt x="15456" y="0"/>
                      <a:pt x="15423" y="18"/>
                      <a:pt x="15390" y="53"/>
                    </a:cubicBezTo>
                    <a:lnTo>
                      <a:pt x="136" y="10286"/>
                    </a:lnTo>
                    <a:cubicBezTo>
                      <a:pt x="71" y="10286"/>
                      <a:pt x="1" y="10421"/>
                      <a:pt x="71" y="10492"/>
                    </a:cubicBezTo>
                    <a:lnTo>
                      <a:pt x="272" y="10492"/>
                    </a:lnTo>
                    <a:lnTo>
                      <a:pt x="15591" y="254"/>
                    </a:lnTo>
                    <a:cubicBezTo>
                      <a:pt x="15661" y="254"/>
                      <a:pt x="15661" y="118"/>
                      <a:pt x="15591" y="53"/>
                    </a:cubicBezTo>
                    <a:cubicBezTo>
                      <a:pt x="15558" y="18"/>
                      <a:pt x="15524" y="0"/>
                      <a:pt x="15490" y="0"/>
                    </a:cubicBezTo>
                    <a:close/>
                  </a:path>
                </a:pathLst>
              </a:custGeom>
              <a:solidFill>
                <a:srgbClr val="A8AA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305;p33"/>
              <p:cNvSpPr/>
              <p:nvPr/>
            </p:nvSpPr>
            <p:spPr>
              <a:xfrm>
                <a:off x="-6261075" y="3558100"/>
                <a:ext cx="740600" cy="66175"/>
              </a:xfrm>
              <a:custGeom>
                <a:avLst/>
                <a:gdLst/>
                <a:ahLst/>
                <a:cxnLst/>
                <a:rect l="l" t="t" r="r" b="b"/>
                <a:pathLst>
                  <a:path w="29624" h="2647" extrusionOk="0">
                    <a:moveTo>
                      <a:pt x="543" y="1"/>
                    </a:moveTo>
                    <a:lnTo>
                      <a:pt x="0" y="2647"/>
                    </a:lnTo>
                    <a:lnTo>
                      <a:pt x="29081" y="2647"/>
                    </a:lnTo>
                    <a:lnTo>
                      <a:pt x="296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 name="Google Shape;306;p33"/>
              <p:cNvSpPr/>
              <p:nvPr/>
            </p:nvSpPr>
            <p:spPr>
              <a:xfrm>
                <a:off x="-5684925" y="3558100"/>
                <a:ext cx="228850" cy="66175"/>
              </a:xfrm>
              <a:custGeom>
                <a:avLst/>
                <a:gdLst/>
                <a:ahLst/>
                <a:cxnLst/>
                <a:rect l="l" t="t" r="r" b="b"/>
                <a:pathLst>
                  <a:path w="9154" h="2647" extrusionOk="0">
                    <a:moveTo>
                      <a:pt x="542" y="1"/>
                    </a:moveTo>
                    <a:lnTo>
                      <a:pt x="0" y="2647"/>
                    </a:lnTo>
                    <a:lnTo>
                      <a:pt x="8611" y="2647"/>
                    </a:lnTo>
                    <a:lnTo>
                      <a:pt x="9153" y="1"/>
                    </a:lnTo>
                    <a:close/>
                  </a:path>
                </a:pathLst>
              </a:custGeom>
              <a:solidFill>
                <a:srgbClr val="9779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 name="Google Shape;307;p33"/>
              <p:cNvSpPr/>
              <p:nvPr/>
            </p:nvSpPr>
            <p:spPr>
              <a:xfrm>
                <a:off x="-6127150" y="2895600"/>
                <a:ext cx="740475" cy="66050"/>
              </a:xfrm>
              <a:custGeom>
                <a:avLst/>
                <a:gdLst/>
                <a:ahLst/>
                <a:cxnLst/>
                <a:rect l="l" t="t" r="r" b="b"/>
                <a:pathLst>
                  <a:path w="29619" h="2642" extrusionOk="0">
                    <a:moveTo>
                      <a:pt x="543" y="1"/>
                    </a:moveTo>
                    <a:lnTo>
                      <a:pt x="1" y="2641"/>
                    </a:lnTo>
                    <a:lnTo>
                      <a:pt x="29077" y="2641"/>
                    </a:lnTo>
                    <a:lnTo>
                      <a:pt x="296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 name="Google Shape;308;p33"/>
              <p:cNvSpPr/>
              <p:nvPr/>
            </p:nvSpPr>
            <p:spPr>
              <a:xfrm>
                <a:off x="-5551000" y="2895600"/>
                <a:ext cx="228725" cy="66050"/>
              </a:xfrm>
              <a:custGeom>
                <a:avLst/>
                <a:gdLst/>
                <a:ahLst/>
                <a:cxnLst/>
                <a:rect l="l" t="t" r="r" b="b"/>
                <a:pathLst>
                  <a:path w="9149" h="2642" extrusionOk="0">
                    <a:moveTo>
                      <a:pt x="543" y="1"/>
                    </a:moveTo>
                    <a:lnTo>
                      <a:pt x="1" y="2641"/>
                    </a:lnTo>
                    <a:lnTo>
                      <a:pt x="8606" y="2641"/>
                    </a:lnTo>
                    <a:lnTo>
                      <a:pt x="9148" y="1"/>
                    </a:lnTo>
                    <a:close/>
                  </a:path>
                </a:pathLst>
              </a:custGeom>
              <a:solidFill>
                <a:srgbClr val="9779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 name="Google Shape;309;p33"/>
              <p:cNvSpPr/>
              <p:nvPr/>
            </p:nvSpPr>
            <p:spPr>
              <a:xfrm>
                <a:off x="-5993350" y="2231325"/>
                <a:ext cx="740625" cy="66050"/>
              </a:xfrm>
              <a:custGeom>
                <a:avLst/>
                <a:gdLst/>
                <a:ahLst/>
                <a:cxnLst/>
                <a:rect l="l" t="t" r="r" b="b"/>
                <a:pathLst>
                  <a:path w="29625" h="2642" extrusionOk="0">
                    <a:moveTo>
                      <a:pt x="543" y="1"/>
                    </a:moveTo>
                    <a:lnTo>
                      <a:pt x="1" y="2642"/>
                    </a:lnTo>
                    <a:lnTo>
                      <a:pt x="29082" y="2642"/>
                    </a:lnTo>
                    <a:lnTo>
                      <a:pt x="296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 name="Google Shape;310;p33"/>
              <p:cNvSpPr/>
              <p:nvPr/>
            </p:nvSpPr>
            <p:spPr>
              <a:xfrm>
                <a:off x="-5417200" y="2231325"/>
                <a:ext cx="228850" cy="66050"/>
              </a:xfrm>
              <a:custGeom>
                <a:avLst/>
                <a:gdLst/>
                <a:ahLst/>
                <a:cxnLst/>
                <a:rect l="l" t="t" r="r" b="b"/>
                <a:pathLst>
                  <a:path w="9154" h="2642" extrusionOk="0">
                    <a:moveTo>
                      <a:pt x="543" y="1"/>
                    </a:moveTo>
                    <a:lnTo>
                      <a:pt x="1" y="2642"/>
                    </a:lnTo>
                    <a:lnTo>
                      <a:pt x="8612" y="2642"/>
                    </a:lnTo>
                    <a:lnTo>
                      <a:pt x="9154" y="1"/>
                    </a:lnTo>
                    <a:close/>
                  </a:path>
                </a:pathLst>
              </a:custGeom>
              <a:solidFill>
                <a:srgbClr val="9779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1" name="Google Shape;311;p33"/>
              <p:cNvSpPr/>
              <p:nvPr/>
            </p:nvSpPr>
            <p:spPr>
              <a:xfrm>
                <a:off x="-5859400" y="1568700"/>
                <a:ext cx="740475" cy="66175"/>
              </a:xfrm>
              <a:custGeom>
                <a:avLst/>
                <a:gdLst/>
                <a:ahLst/>
                <a:cxnLst/>
                <a:rect l="l" t="t" r="r" b="b"/>
                <a:pathLst>
                  <a:path w="29619" h="2647" extrusionOk="0">
                    <a:moveTo>
                      <a:pt x="543" y="0"/>
                    </a:moveTo>
                    <a:lnTo>
                      <a:pt x="0" y="2647"/>
                    </a:lnTo>
                    <a:lnTo>
                      <a:pt x="29076" y="2647"/>
                    </a:lnTo>
                    <a:lnTo>
                      <a:pt x="296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2" name="Google Shape;312;p33"/>
              <p:cNvSpPr/>
              <p:nvPr/>
            </p:nvSpPr>
            <p:spPr>
              <a:xfrm>
                <a:off x="-5283250" y="1568700"/>
                <a:ext cx="228725" cy="66175"/>
              </a:xfrm>
              <a:custGeom>
                <a:avLst/>
                <a:gdLst/>
                <a:ahLst/>
                <a:cxnLst/>
                <a:rect l="l" t="t" r="r" b="b"/>
                <a:pathLst>
                  <a:path w="9149" h="2647" extrusionOk="0">
                    <a:moveTo>
                      <a:pt x="542" y="0"/>
                    </a:moveTo>
                    <a:lnTo>
                      <a:pt x="0" y="2647"/>
                    </a:lnTo>
                    <a:lnTo>
                      <a:pt x="8606" y="2647"/>
                    </a:lnTo>
                    <a:lnTo>
                      <a:pt x="9148" y="0"/>
                    </a:lnTo>
                    <a:close/>
                  </a:path>
                </a:pathLst>
              </a:custGeom>
              <a:solidFill>
                <a:srgbClr val="4C8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33"/>
              <p:cNvSpPr/>
              <p:nvPr/>
            </p:nvSpPr>
            <p:spPr>
              <a:xfrm>
                <a:off x="-5210450" y="782425"/>
                <a:ext cx="255950" cy="158125"/>
              </a:xfrm>
              <a:custGeom>
                <a:avLst/>
                <a:gdLst/>
                <a:ahLst/>
                <a:cxnLst/>
                <a:rect l="l" t="t" r="r" b="b"/>
                <a:pathLst>
                  <a:path w="10238" h="6325" extrusionOk="0">
                    <a:moveTo>
                      <a:pt x="1020" y="0"/>
                    </a:moveTo>
                    <a:lnTo>
                      <a:pt x="0" y="2305"/>
                    </a:lnTo>
                    <a:cubicBezTo>
                      <a:pt x="1627" y="2983"/>
                      <a:pt x="1627" y="6307"/>
                      <a:pt x="1627" y="6307"/>
                    </a:cubicBezTo>
                    <a:cubicBezTo>
                      <a:pt x="1627" y="6307"/>
                      <a:pt x="1921" y="6325"/>
                      <a:pt x="2567" y="6325"/>
                    </a:cubicBezTo>
                    <a:cubicBezTo>
                      <a:pt x="3703" y="6325"/>
                      <a:pt x="5929" y="6270"/>
                      <a:pt x="9560" y="5965"/>
                    </a:cubicBezTo>
                    <a:cubicBezTo>
                      <a:pt x="10238" y="2034"/>
                      <a:pt x="4203" y="1833"/>
                      <a:pt x="4203" y="1833"/>
                    </a:cubicBezTo>
                    <a:lnTo>
                      <a:pt x="1020" y="0"/>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4" name="Google Shape;314;p33"/>
              <p:cNvSpPr/>
              <p:nvPr/>
            </p:nvSpPr>
            <p:spPr>
              <a:xfrm>
                <a:off x="-5725600" y="906200"/>
                <a:ext cx="740600" cy="66050"/>
              </a:xfrm>
              <a:custGeom>
                <a:avLst/>
                <a:gdLst/>
                <a:ahLst/>
                <a:cxnLst/>
                <a:rect l="l" t="t" r="r" b="b"/>
                <a:pathLst>
                  <a:path w="29624" h="2642" extrusionOk="0">
                    <a:moveTo>
                      <a:pt x="543" y="0"/>
                    </a:moveTo>
                    <a:lnTo>
                      <a:pt x="0" y="2641"/>
                    </a:lnTo>
                    <a:lnTo>
                      <a:pt x="29082" y="2641"/>
                    </a:lnTo>
                    <a:lnTo>
                      <a:pt x="296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5" name="Google Shape;315;p33"/>
              <p:cNvSpPr/>
              <p:nvPr/>
            </p:nvSpPr>
            <p:spPr>
              <a:xfrm>
                <a:off x="-5149450" y="906200"/>
                <a:ext cx="228850" cy="66050"/>
              </a:xfrm>
              <a:custGeom>
                <a:avLst/>
                <a:gdLst/>
                <a:ahLst/>
                <a:cxnLst/>
                <a:rect l="l" t="t" r="r" b="b"/>
                <a:pathLst>
                  <a:path w="9154" h="2642" extrusionOk="0">
                    <a:moveTo>
                      <a:pt x="543" y="0"/>
                    </a:moveTo>
                    <a:lnTo>
                      <a:pt x="0" y="2641"/>
                    </a:lnTo>
                    <a:lnTo>
                      <a:pt x="8611" y="2641"/>
                    </a:lnTo>
                    <a:lnTo>
                      <a:pt x="9154" y="0"/>
                    </a:lnTo>
                    <a:close/>
                  </a:path>
                </a:pathLst>
              </a:custGeom>
              <a:solidFill>
                <a:srgbClr val="9779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 name="Google Shape;316;p33"/>
              <p:cNvSpPr/>
              <p:nvPr/>
            </p:nvSpPr>
            <p:spPr>
              <a:xfrm>
                <a:off x="-4322525" y="2873500"/>
                <a:ext cx="25" cy="25"/>
              </a:xfrm>
              <a:custGeom>
                <a:avLst/>
                <a:gdLst/>
                <a:ahLst/>
                <a:cxnLst/>
                <a:rect l="l" t="t" r="r" b="b"/>
                <a:pathLst>
                  <a:path w="1" h="1" fill="none" extrusionOk="0">
                    <a:moveTo>
                      <a:pt x="1" y="1"/>
                    </a:moveTo>
                    <a:lnTo>
                      <a:pt x="1" y="1"/>
                    </a:lnTo>
                    <a:close/>
                  </a:path>
                </a:pathLst>
              </a:custGeom>
              <a:noFill/>
              <a:ln w="6775" cap="rnd" cmpd="sng">
                <a:solidFill>
                  <a:srgbClr val="D0D2D3"/>
                </a:solidFill>
                <a:prstDash val="solid"/>
                <a:miter lim="54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 name="Google Shape;317;p33"/>
              <p:cNvSpPr/>
              <p:nvPr/>
            </p:nvSpPr>
            <p:spPr>
              <a:xfrm>
                <a:off x="-4869800" y="292775"/>
                <a:ext cx="901525" cy="4071975"/>
              </a:xfrm>
              <a:custGeom>
                <a:avLst/>
                <a:gdLst/>
                <a:ahLst/>
                <a:cxnLst/>
                <a:rect l="l" t="t" r="r" b="b"/>
                <a:pathLst>
                  <a:path w="36061" h="162879" extrusionOk="0">
                    <a:moveTo>
                      <a:pt x="2913" y="0"/>
                    </a:moveTo>
                    <a:lnTo>
                      <a:pt x="1" y="271"/>
                    </a:lnTo>
                    <a:lnTo>
                      <a:pt x="32130" y="162878"/>
                    </a:lnTo>
                    <a:lnTo>
                      <a:pt x="36061" y="162878"/>
                    </a:lnTo>
                    <a:lnTo>
                      <a:pt x="29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33"/>
              <p:cNvSpPr/>
              <p:nvPr/>
            </p:nvSpPr>
            <p:spPr>
              <a:xfrm>
                <a:off x="-5600200" y="269050"/>
                <a:ext cx="805000" cy="4095700"/>
              </a:xfrm>
              <a:custGeom>
                <a:avLst/>
                <a:gdLst/>
                <a:ahLst/>
                <a:cxnLst/>
                <a:rect l="l" t="t" r="r" b="b"/>
                <a:pathLst>
                  <a:path w="32200" h="163828" extrusionOk="0">
                    <a:moveTo>
                      <a:pt x="30573" y="0"/>
                    </a:moveTo>
                    <a:cubicBezTo>
                      <a:pt x="29824" y="0"/>
                      <a:pt x="29146" y="336"/>
                      <a:pt x="28946" y="743"/>
                    </a:cubicBezTo>
                    <a:lnTo>
                      <a:pt x="0" y="163827"/>
                    </a:lnTo>
                    <a:lnTo>
                      <a:pt x="3867" y="163827"/>
                    </a:lnTo>
                    <a:lnTo>
                      <a:pt x="32199" y="743"/>
                    </a:lnTo>
                    <a:cubicBezTo>
                      <a:pt x="31993" y="336"/>
                      <a:pt x="31316" y="0"/>
                      <a:pt x="305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 name="Google Shape;319;p33"/>
              <p:cNvSpPr/>
              <p:nvPr/>
            </p:nvSpPr>
            <p:spPr>
              <a:xfrm>
                <a:off x="-3654875" y="292775"/>
                <a:ext cx="741300" cy="577250"/>
              </a:xfrm>
              <a:custGeom>
                <a:avLst/>
                <a:gdLst/>
                <a:ahLst/>
                <a:cxnLst/>
                <a:rect l="l" t="t" r="r" b="b"/>
                <a:pathLst>
                  <a:path w="29652" h="23090" extrusionOk="0">
                    <a:moveTo>
                      <a:pt x="1969" y="0"/>
                    </a:moveTo>
                    <a:lnTo>
                      <a:pt x="1085" y="4674"/>
                    </a:lnTo>
                    <a:cubicBezTo>
                      <a:pt x="1085" y="4674"/>
                      <a:pt x="9355" y="8335"/>
                      <a:pt x="9355" y="16268"/>
                    </a:cubicBezTo>
                    <a:cubicBezTo>
                      <a:pt x="8043" y="16076"/>
                      <a:pt x="7162" y="15993"/>
                      <a:pt x="6595" y="15993"/>
                    </a:cubicBezTo>
                    <a:cubicBezTo>
                      <a:pt x="4760" y="15993"/>
                      <a:pt x="6222" y="16860"/>
                      <a:pt x="7050" y="17689"/>
                    </a:cubicBezTo>
                    <a:cubicBezTo>
                      <a:pt x="1563" y="17689"/>
                      <a:pt x="4545" y="19250"/>
                      <a:pt x="6443" y="19250"/>
                    </a:cubicBezTo>
                    <a:cubicBezTo>
                      <a:pt x="1" y="19250"/>
                      <a:pt x="2647" y="22368"/>
                      <a:pt x="6237" y="22911"/>
                    </a:cubicBezTo>
                    <a:cubicBezTo>
                      <a:pt x="6903" y="23023"/>
                      <a:pt x="8166" y="23089"/>
                      <a:pt x="9741" y="23089"/>
                    </a:cubicBezTo>
                    <a:cubicBezTo>
                      <a:pt x="16672" y="23089"/>
                      <a:pt x="29652" y="21808"/>
                      <a:pt x="24402" y="17553"/>
                    </a:cubicBezTo>
                    <a:cubicBezTo>
                      <a:pt x="25571" y="16387"/>
                      <a:pt x="25226" y="15999"/>
                      <a:pt x="24449" y="15999"/>
                    </a:cubicBezTo>
                    <a:cubicBezTo>
                      <a:pt x="23556" y="15999"/>
                      <a:pt x="22091" y="16511"/>
                      <a:pt x="21691" y="16946"/>
                    </a:cubicBezTo>
                    <a:cubicBezTo>
                      <a:pt x="22190" y="15174"/>
                      <a:pt x="22001" y="14615"/>
                      <a:pt x="21563" y="14615"/>
                    </a:cubicBezTo>
                    <a:cubicBezTo>
                      <a:pt x="20810" y="14615"/>
                      <a:pt x="19321" y="16268"/>
                      <a:pt x="19321" y="16268"/>
                    </a:cubicBezTo>
                    <a:cubicBezTo>
                      <a:pt x="20677" y="11317"/>
                      <a:pt x="13964" y="2912"/>
                      <a:pt x="19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320;p33"/>
              <p:cNvSpPr/>
              <p:nvPr/>
            </p:nvSpPr>
            <p:spPr>
              <a:xfrm>
                <a:off x="-4998575" y="774025"/>
                <a:ext cx="3611050" cy="3611050"/>
              </a:xfrm>
              <a:custGeom>
                <a:avLst/>
                <a:gdLst/>
                <a:ahLst/>
                <a:cxnLst/>
                <a:rect l="l" t="t" r="r" b="b"/>
                <a:pathLst>
                  <a:path w="144442" h="144442" extrusionOk="0">
                    <a:moveTo>
                      <a:pt x="72186" y="0"/>
                    </a:moveTo>
                    <a:cubicBezTo>
                      <a:pt x="32330" y="0"/>
                      <a:pt x="1" y="32330"/>
                      <a:pt x="1" y="72186"/>
                    </a:cubicBezTo>
                    <a:cubicBezTo>
                      <a:pt x="1" y="112112"/>
                      <a:pt x="32330" y="144441"/>
                      <a:pt x="72186" y="144441"/>
                    </a:cubicBezTo>
                    <a:cubicBezTo>
                      <a:pt x="112112" y="144441"/>
                      <a:pt x="144441" y="112112"/>
                      <a:pt x="144441" y="72186"/>
                    </a:cubicBezTo>
                    <a:cubicBezTo>
                      <a:pt x="144441" y="32330"/>
                      <a:pt x="112112" y="0"/>
                      <a:pt x="721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 name="Google Shape;321;p33"/>
              <p:cNvSpPr/>
              <p:nvPr/>
            </p:nvSpPr>
            <p:spPr>
              <a:xfrm>
                <a:off x="-1855250" y="1502925"/>
                <a:ext cx="457550" cy="1016500"/>
              </a:xfrm>
              <a:custGeom>
                <a:avLst/>
                <a:gdLst/>
                <a:ahLst/>
                <a:cxnLst/>
                <a:rect l="l" t="t" r="r" b="b"/>
                <a:pathLst>
                  <a:path w="18302" h="40660" extrusionOk="0">
                    <a:moveTo>
                      <a:pt x="884" y="1954"/>
                    </a:moveTo>
                    <a:lnTo>
                      <a:pt x="884" y="1954"/>
                    </a:lnTo>
                    <a:cubicBezTo>
                      <a:pt x="901" y="1964"/>
                      <a:pt x="920" y="1972"/>
                      <a:pt x="942" y="1979"/>
                    </a:cubicBezTo>
                    <a:lnTo>
                      <a:pt x="942" y="1979"/>
                    </a:lnTo>
                    <a:cubicBezTo>
                      <a:pt x="924" y="1971"/>
                      <a:pt x="904" y="1962"/>
                      <a:pt x="884" y="1954"/>
                    </a:cubicBezTo>
                    <a:close/>
                    <a:moveTo>
                      <a:pt x="8337" y="0"/>
                    </a:moveTo>
                    <a:cubicBezTo>
                      <a:pt x="7765" y="0"/>
                      <a:pt x="6807" y="262"/>
                      <a:pt x="6372" y="262"/>
                    </a:cubicBezTo>
                    <a:cubicBezTo>
                      <a:pt x="5765" y="397"/>
                      <a:pt x="5016" y="262"/>
                      <a:pt x="4474" y="533"/>
                    </a:cubicBezTo>
                    <a:cubicBezTo>
                      <a:pt x="3867" y="734"/>
                      <a:pt x="3460" y="1211"/>
                      <a:pt x="2847" y="1411"/>
                    </a:cubicBezTo>
                    <a:cubicBezTo>
                      <a:pt x="2614" y="1528"/>
                      <a:pt x="1583" y="1996"/>
                      <a:pt x="1083" y="1996"/>
                    </a:cubicBezTo>
                    <a:cubicBezTo>
                      <a:pt x="1029" y="1996"/>
                      <a:pt x="982" y="1990"/>
                      <a:pt x="942" y="1979"/>
                    </a:cubicBezTo>
                    <a:lnTo>
                      <a:pt x="942" y="1979"/>
                    </a:lnTo>
                    <a:cubicBezTo>
                      <a:pt x="1356" y="2155"/>
                      <a:pt x="1365" y="2110"/>
                      <a:pt x="1562" y="2566"/>
                    </a:cubicBezTo>
                    <a:cubicBezTo>
                      <a:pt x="1698" y="3174"/>
                      <a:pt x="1562" y="4058"/>
                      <a:pt x="1627" y="4735"/>
                    </a:cubicBezTo>
                    <a:cubicBezTo>
                      <a:pt x="1833" y="5684"/>
                      <a:pt x="2305" y="6498"/>
                      <a:pt x="2576" y="7311"/>
                    </a:cubicBezTo>
                    <a:cubicBezTo>
                      <a:pt x="2712" y="7853"/>
                      <a:pt x="2918" y="7447"/>
                      <a:pt x="2511" y="7989"/>
                    </a:cubicBezTo>
                    <a:cubicBezTo>
                      <a:pt x="1898" y="8938"/>
                      <a:pt x="342" y="9816"/>
                      <a:pt x="2104" y="10022"/>
                    </a:cubicBezTo>
                    <a:cubicBezTo>
                      <a:pt x="3324" y="10158"/>
                      <a:pt x="4610" y="10494"/>
                      <a:pt x="4544" y="11985"/>
                    </a:cubicBezTo>
                    <a:cubicBezTo>
                      <a:pt x="4480" y="12298"/>
                      <a:pt x="4361" y="13231"/>
                      <a:pt x="4030" y="13231"/>
                    </a:cubicBezTo>
                    <a:cubicBezTo>
                      <a:pt x="3999" y="13231"/>
                      <a:pt x="3967" y="13223"/>
                      <a:pt x="3932" y="13205"/>
                    </a:cubicBezTo>
                    <a:cubicBezTo>
                      <a:pt x="3661" y="13070"/>
                      <a:pt x="3796" y="12256"/>
                      <a:pt x="3525" y="12056"/>
                    </a:cubicBezTo>
                    <a:cubicBezTo>
                      <a:pt x="3427" y="11974"/>
                      <a:pt x="3350" y="11938"/>
                      <a:pt x="3292" y="11938"/>
                    </a:cubicBezTo>
                    <a:cubicBezTo>
                      <a:pt x="2864" y="11938"/>
                      <a:pt x="3382" y="13867"/>
                      <a:pt x="3324" y="14225"/>
                    </a:cubicBezTo>
                    <a:cubicBezTo>
                      <a:pt x="3189" y="14767"/>
                      <a:pt x="2712" y="14903"/>
                      <a:pt x="2647" y="15374"/>
                    </a:cubicBezTo>
                    <a:cubicBezTo>
                      <a:pt x="2647" y="15852"/>
                      <a:pt x="3254" y="16459"/>
                      <a:pt x="3525" y="16866"/>
                    </a:cubicBezTo>
                    <a:cubicBezTo>
                      <a:pt x="4000" y="17560"/>
                      <a:pt x="3974" y="17784"/>
                      <a:pt x="3700" y="17784"/>
                    </a:cubicBezTo>
                    <a:cubicBezTo>
                      <a:pt x="3387" y="17784"/>
                      <a:pt x="2749" y="17490"/>
                      <a:pt x="2169" y="17272"/>
                    </a:cubicBezTo>
                    <a:cubicBezTo>
                      <a:pt x="1960" y="17222"/>
                      <a:pt x="1105" y="16807"/>
                      <a:pt x="601" y="16807"/>
                    </a:cubicBezTo>
                    <a:cubicBezTo>
                      <a:pt x="452" y="16807"/>
                      <a:pt x="333" y="16843"/>
                      <a:pt x="271" y="16936"/>
                    </a:cubicBezTo>
                    <a:cubicBezTo>
                      <a:pt x="0" y="17272"/>
                      <a:pt x="1291" y="18357"/>
                      <a:pt x="1426" y="18492"/>
                    </a:cubicBezTo>
                    <a:cubicBezTo>
                      <a:pt x="3053" y="20190"/>
                      <a:pt x="3189" y="21816"/>
                      <a:pt x="3189" y="24051"/>
                    </a:cubicBezTo>
                    <a:cubicBezTo>
                      <a:pt x="3189" y="24864"/>
                      <a:pt x="3254" y="25542"/>
                      <a:pt x="3389" y="26290"/>
                    </a:cubicBezTo>
                    <a:cubicBezTo>
                      <a:pt x="3595" y="27103"/>
                      <a:pt x="3525" y="27917"/>
                      <a:pt x="3661" y="28730"/>
                    </a:cubicBezTo>
                    <a:cubicBezTo>
                      <a:pt x="4002" y="30287"/>
                      <a:pt x="5694" y="30422"/>
                      <a:pt x="6372" y="31713"/>
                    </a:cubicBezTo>
                    <a:cubicBezTo>
                      <a:pt x="7050" y="32797"/>
                      <a:pt x="6985" y="34489"/>
                      <a:pt x="7120" y="35780"/>
                    </a:cubicBezTo>
                    <a:cubicBezTo>
                      <a:pt x="7185" y="36729"/>
                      <a:pt x="7050" y="37949"/>
                      <a:pt x="7798" y="38692"/>
                    </a:cubicBezTo>
                    <a:cubicBezTo>
                      <a:pt x="8405" y="39369"/>
                      <a:pt x="10303" y="40660"/>
                      <a:pt x="11252" y="40660"/>
                    </a:cubicBezTo>
                    <a:cubicBezTo>
                      <a:pt x="12136" y="40589"/>
                      <a:pt x="13085" y="39440"/>
                      <a:pt x="13692" y="38898"/>
                    </a:cubicBezTo>
                    <a:cubicBezTo>
                      <a:pt x="13935" y="38655"/>
                      <a:pt x="15044" y="37489"/>
                      <a:pt x="15470" y="37489"/>
                    </a:cubicBezTo>
                    <a:cubicBezTo>
                      <a:pt x="15521" y="37489"/>
                      <a:pt x="15561" y="37506"/>
                      <a:pt x="15590" y="37542"/>
                    </a:cubicBezTo>
                    <a:cubicBezTo>
                      <a:pt x="15895" y="37842"/>
                      <a:pt x="15117" y="40088"/>
                      <a:pt x="15861" y="40088"/>
                    </a:cubicBezTo>
                    <a:cubicBezTo>
                      <a:pt x="15951" y="40088"/>
                      <a:pt x="16064" y="40055"/>
                      <a:pt x="16203" y="39982"/>
                    </a:cubicBezTo>
                    <a:cubicBezTo>
                      <a:pt x="16610" y="39776"/>
                      <a:pt x="17016" y="38626"/>
                      <a:pt x="17217" y="38220"/>
                    </a:cubicBezTo>
                    <a:cubicBezTo>
                      <a:pt x="17624" y="37271"/>
                      <a:pt x="17965" y="36387"/>
                      <a:pt x="18101" y="35373"/>
                    </a:cubicBezTo>
                    <a:cubicBezTo>
                      <a:pt x="18301" y="34017"/>
                      <a:pt x="18236" y="32591"/>
                      <a:pt x="18030" y="31306"/>
                    </a:cubicBezTo>
                    <a:cubicBezTo>
                      <a:pt x="18030" y="28253"/>
                      <a:pt x="17217" y="25135"/>
                      <a:pt x="16474" y="22223"/>
                    </a:cubicBezTo>
                    <a:cubicBezTo>
                      <a:pt x="14912" y="15987"/>
                      <a:pt x="12879" y="9751"/>
                      <a:pt x="10509" y="3786"/>
                    </a:cubicBezTo>
                    <a:cubicBezTo>
                      <a:pt x="10168" y="2973"/>
                      <a:pt x="9625" y="533"/>
                      <a:pt x="8676" y="56"/>
                    </a:cubicBezTo>
                    <a:cubicBezTo>
                      <a:pt x="8596" y="16"/>
                      <a:pt x="8478" y="0"/>
                      <a:pt x="8337" y="0"/>
                    </a:cubicBezTo>
                    <a:close/>
                  </a:path>
                </a:pathLst>
              </a:custGeom>
              <a:solidFill>
                <a:srgbClr val="125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 name="Google Shape;322;p33"/>
              <p:cNvSpPr/>
              <p:nvPr/>
            </p:nvSpPr>
            <p:spPr>
              <a:xfrm>
                <a:off x="-2063625" y="1167150"/>
                <a:ext cx="266000" cy="335075"/>
              </a:xfrm>
              <a:custGeom>
                <a:avLst/>
                <a:gdLst/>
                <a:ahLst/>
                <a:cxnLst/>
                <a:rect l="l" t="t" r="r" b="b"/>
                <a:pathLst>
                  <a:path w="10640" h="13403" extrusionOk="0">
                    <a:moveTo>
                      <a:pt x="1" y="272"/>
                    </a:moveTo>
                    <a:lnTo>
                      <a:pt x="1" y="272"/>
                    </a:lnTo>
                    <a:cubicBezTo>
                      <a:pt x="34" y="283"/>
                      <a:pt x="66" y="295"/>
                      <a:pt x="97" y="308"/>
                    </a:cubicBezTo>
                    <a:lnTo>
                      <a:pt x="97" y="308"/>
                    </a:lnTo>
                    <a:cubicBezTo>
                      <a:pt x="64" y="292"/>
                      <a:pt x="32" y="280"/>
                      <a:pt x="1" y="272"/>
                    </a:cubicBezTo>
                    <a:close/>
                    <a:moveTo>
                      <a:pt x="3932" y="1"/>
                    </a:moveTo>
                    <a:cubicBezTo>
                      <a:pt x="2848" y="1"/>
                      <a:pt x="2371" y="679"/>
                      <a:pt x="1492" y="879"/>
                    </a:cubicBezTo>
                    <a:cubicBezTo>
                      <a:pt x="1418" y="894"/>
                      <a:pt x="1350" y="901"/>
                      <a:pt x="1286" y="901"/>
                    </a:cubicBezTo>
                    <a:cubicBezTo>
                      <a:pt x="797" y="901"/>
                      <a:pt x="571" y="504"/>
                      <a:pt x="97" y="308"/>
                    </a:cubicBezTo>
                    <a:lnTo>
                      <a:pt x="97" y="308"/>
                    </a:lnTo>
                    <a:cubicBezTo>
                      <a:pt x="650" y="574"/>
                      <a:pt x="1519" y="1926"/>
                      <a:pt x="1964" y="2370"/>
                    </a:cubicBezTo>
                    <a:cubicBezTo>
                      <a:pt x="2506" y="2983"/>
                      <a:pt x="3119" y="3455"/>
                      <a:pt x="3726" y="3997"/>
                    </a:cubicBezTo>
                    <a:cubicBezTo>
                      <a:pt x="3997" y="4268"/>
                      <a:pt x="5624" y="5488"/>
                      <a:pt x="5217" y="6031"/>
                    </a:cubicBezTo>
                    <a:cubicBezTo>
                      <a:pt x="5152" y="6123"/>
                      <a:pt x="5052" y="6159"/>
                      <a:pt x="4928" y="6159"/>
                    </a:cubicBezTo>
                    <a:cubicBezTo>
                      <a:pt x="4472" y="6159"/>
                      <a:pt x="3706" y="5667"/>
                      <a:pt x="3272" y="5667"/>
                    </a:cubicBezTo>
                    <a:cubicBezTo>
                      <a:pt x="3215" y="5667"/>
                      <a:pt x="3163" y="5675"/>
                      <a:pt x="3119" y="5694"/>
                    </a:cubicBezTo>
                    <a:cubicBezTo>
                      <a:pt x="2642" y="5966"/>
                      <a:pt x="3184" y="6031"/>
                      <a:pt x="3455" y="6302"/>
                    </a:cubicBezTo>
                    <a:cubicBezTo>
                      <a:pt x="4133" y="6980"/>
                      <a:pt x="4881" y="7592"/>
                      <a:pt x="5353" y="8335"/>
                    </a:cubicBezTo>
                    <a:cubicBezTo>
                      <a:pt x="5760" y="8948"/>
                      <a:pt x="5695" y="9355"/>
                      <a:pt x="5895" y="10098"/>
                    </a:cubicBezTo>
                    <a:cubicBezTo>
                      <a:pt x="6166" y="11117"/>
                      <a:pt x="6980" y="11659"/>
                      <a:pt x="7728" y="12402"/>
                    </a:cubicBezTo>
                    <a:cubicBezTo>
                      <a:pt x="8091" y="12812"/>
                      <a:pt x="8758" y="13403"/>
                      <a:pt x="9382" y="13403"/>
                    </a:cubicBezTo>
                    <a:cubicBezTo>
                      <a:pt x="9690" y="13403"/>
                      <a:pt x="9988" y="13259"/>
                      <a:pt x="10233" y="12879"/>
                    </a:cubicBezTo>
                    <a:cubicBezTo>
                      <a:pt x="10640" y="12066"/>
                      <a:pt x="9691" y="11253"/>
                      <a:pt x="9284" y="10775"/>
                    </a:cubicBezTo>
                    <a:cubicBezTo>
                      <a:pt x="8406" y="9897"/>
                      <a:pt x="7728" y="9355"/>
                      <a:pt x="8406" y="8200"/>
                    </a:cubicBezTo>
                    <a:cubicBezTo>
                      <a:pt x="8742" y="7522"/>
                      <a:pt x="9219" y="7115"/>
                      <a:pt x="9013" y="6237"/>
                    </a:cubicBezTo>
                    <a:cubicBezTo>
                      <a:pt x="8677" y="4946"/>
                      <a:pt x="7457" y="3661"/>
                      <a:pt x="6643" y="2642"/>
                    </a:cubicBezTo>
                    <a:cubicBezTo>
                      <a:pt x="6166" y="1964"/>
                      <a:pt x="4881" y="1"/>
                      <a:pt x="3932" y="1"/>
                    </a:cubicBezTo>
                    <a:close/>
                  </a:path>
                </a:pathLst>
              </a:custGeom>
              <a:solidFill>
                <a:srgbClr val="1257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33"/>
              <p:cNvSpPr/>
              <p:nvPr/>
            </p:nvSpPr>
            <p:spPr>
              <a:xfrm>
                <a:off x="-3441350" y="-485100"/>
                <a:ext cx="352500" cy="1335325"/>
              </a:xfrm>
              <a:custGeom>
                <a:avLst/>
                <a:gdLst/>
                <a:ahLst/>
                <a:cxnLst/>
                <a:rect l="l" t="t" r="r" b="b"/>
                <a:pathLst>
                  <a:path w="14100" h="53413" extrusionOk="0">
                    <a:moveTo>
                      <a:pt x="14034" y="0"/>
                    </a:moveTo>
                    <a:cubicBezTo>
                      <a:pt x="7120" y="3460"/>
                      <a:pt x="2847" y="8069"/>
                      <a:pt x="1356" y="13763"/>
                    </a:cubicBezTo>
                    <a:cubicBezTo>
                      <a:pt x="543" y="17082"/>
                      <a:pt x="613" y="20606"/>
                      <a:pt x="1562" y="24337"/>
                    </a:cubicBezTo>
                    <a:cubicBezTo>
                      <a:pt x="2441" y="27590"/>
                      <a:pt x="4002" y="30909"/>
                      <a:pt x="6101" y="34027"/>
                    </a:cubicBezTo>
                    <a:cubicBezTo>
                      <a:pt x="11865" y="42638"/>
                      <a:pt x="8134" y="53277"/>
                      <a:pt x="8134" y="53348"/>
                    </a:cubicBezTo>
                    <a:lnTo>
                      <a:pt x="8270" y="53413"/>
                    </a:lnTo>
                    <a:cubicBezTo>
                      <a:pt x="8340" y="53348"/>
                      <a:pt x="12136" y="42638"/>
                      <a:pt x="6236" y="33962"/>
                    </a:cubicBezTo>
                    <a:cubicBezTo>
                      <a:pt x="0" y="24673"/>
                      <a:pt x="613" y="17353"/>
                      <a:pt x="1562" y="13828"/>
                    </a:cubicBezTo>
                    <a:cubicBezTo>
                      <a:pt x="3053" y="8205"/>
                      <a:pt x="7256" y="3596"/>
                      <a:pt x="14099" y="136"/>
                    </a:cubicBezTo>
                    <a:lnTo>
                      <a:pt x="1403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33"/>
              <p:cNvSpPr/>
              <p:nvPr/>
            </p:nvSpPr>
            <p:spPr>
              <a:xfrm>
                <a:off x="-3395525" y="-156675"/>
                <a:ext cx="350725" cy="156825"/>
              </a:xfrm>
              <a:custGeom>
                <a:avLst/>
                <a:gdLst/>
                <a:ahLst/>
                <a:cxnLst/>
                <a:rect l="l" t="t" r="r" b="b"/>
                <a:pathLst>
                  <a:path w="14029" h="6273" extrusionOk="0">
                    <a:moveTo>
                      <a:pt x="6705" y="0"/>
                    </a:moveTo>
                    <a:cubicBezTo>
                      <a:pt x="5964" y="0"/>
                      <a:pt x="5213" y="65"/>
                      <a:pt x="4474" y="219"/>
                    </a:cubicBezTo>
                    <a:cubicBezTo>
                      <a:pt x="3525" y="420"/>
                      <a:pt x="2576" y="761"/>
                      <a:pt x="1692" y="1369"/>
                    </a:cubicBezTo>
                    <a:cubicBezTo>
                      <a:pt x="0" y="2453"/>
                      <a:pt x="271" y="5100"/>
                      <a:pt x="2169" y="5777"/>
                    </a:cubicBezTo>
                    <a:cubicBezTo>
                      <a:pt x="3134" y="6150"/>
                      <a:pt x="4098" y="6272"/>
                      <a:pt x="5028" y="6272"/>
                    </a:cubicBezTo>
                    <a:cubicBezTo>
                      <a:pt x="5274" y="6272"/>
                      <a:pt x="5518" y="6264"/>
                      <a:pt x="5759" y="6249"/>
                    </a:cubicBezTo>
                    <a:cubicBezTo>
                      <a:pt x="10504" y="5913"/>
                      <a:pt x="14028" y="1710"/>
                      <a:pt x="14028" y="1710"/>
                    </a:cubicBezTo>
                    <a:cubicBezTo>
                      <a:pt x="14028" y="1710"/>
                      <a:pt x="10513" y="0"/>
                      <a:pt x="67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325;p33"/>
              <p:cNvSpPr/>
              <p:nvPr/>
            </p:nvSpPr>
            <p:spPr>
              <a:xfrm>
                <a:off x="-3421025" y="-80025"/>
                <a:ext cx="125425" cy="49100"/>
              </a:xfrm>
              <a:custGeom>
                <a:avLst/>
                <a:gdLst/>
                <a:ahLst/>
                <a:cxnLst/>
                <a:rect l="l" t="t" r="r" b="b"/>
                <a:pathLst>
                  <a:path w="5017" h="1964" extrusionOk="0">
                    <a:moveTo>
                      <a:pt x="5017" y="0"/>
                    </a:moveTo>
                    <a:cubicBezTo>
                      <a:pt x="2441" y="0"/>
                      <a:pt x="71" y="1827"/>
                      <a:pt x="1" y="1827"/>
                    </a:cubicBezTo>
                    <a:lnTo>
                      <a:pt x="136" y="1963"/>
                    </a:lnTo>
                    <a:cubicBezTo>
                      <a:pt x="136" y="1898"/>
                      <a:pt x="2511" y="136"/>
                      <a:pt x="5017" y="136"/>
                    </a:cubicBezTo>
                    <a:lnTo>
                      <a:pt x="5017"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33"/>
              <p:cNvSpPr/>
              <p:nvPr/>
            </p:nvSpPr>
            <p:spPr>
              <a:xfrm>
                <a:off x="-3259500" y="-385100"/>
                <a:ext cx="329925" cy="191250"/>
              </a:xfrm>
              <a:custGeom>
                <a:avLst/>
                <a:gdLst/>
                <a:ahLst/>
                <a:cxnLst/>
                <a:rect l="l" t="t" r="r" b="b"/>
                <a:pathLst>
                  <a:path w="13197" h="7650" extrusionOk="0">
                    <a:moveTo>
                      <a:pt x="3207" y="1"/>
                    </a:moveTo>
                    <a:cubicBezTo>
                      <a:pt x="1166" y="1"/>
                      <a:pt x="0" y="2262"/>
                      <a:pt x="1202" y="3934"/>
                    </a:cubicBezTo>
                    <a:cubicBezTo>
                      <a:pt x="1945" y="4948"/>
                      <a:pt x="2829" y="5761"/>
                      <a:pt x="3843" y="6303"/>
                    </a:cubicBezTo>
                    <a:cubicBezTo>
                      <a:pt x="5677" y="7356"/>
                      <a:pt x="7723" y="7649"/>
                      <a:pt x="9433" y="7649"/>
                    </a:cubicBezTo>
                    <a:cubicBezTo>
                      <a:pt x="11580" y="7649"/>
                      <a:pt x="13197" y="7187"/>
                      <a:pt x="13197" y="7187"/>
                    </a:cubicBezTo>
                    <a:cubicBezTo>
                      <a:pt x="13197" y="7187"/>
                      <a:pt x="10485" y="2372"/>
                      <a:pt x="6147" y="610"/>
                    </a:cubicBezTo>
                    <a:cubicBezTo>
                      <a:pt x="5269" y="273"/>
                      <a:pt x="4320" y="2"/>
                      <a:pt x="3300" y="2"/>
                    </a:cubicBezTo>
                    <a:cubicBezTo>
                      <a:pt x="3269" y="1"/>
                      <a:pt x="3238" y="1"/>
                      <a:pt x="3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 name="Google Shape;327;p33"/>
              <p:cNvSpPr/>
              <p:nvPr/>
            </p:nvSpPr>
            <p:spPr>
              <a:xfrm>
                <a:off x="-3127800" y="-611125"/>
                <a:ext cx="342325" cy="168125"/>
              </a:xfrm>
              <a:custGeom>
                <a:avLst/>
                <a:gdLst/>
                <a:ahLst/>
                <a:cxnLst/>
                <a:rect l="l" t="t" r="r" b="b"/>
                <a:pathLst>
                  <a:path w="13693" h="6725" extrusionOk="0">
                    <a:moveTo>
                      <a:pt x="8613" y="1"/>
                    </a:moveTo>
                    <a:cubicBezTo>
                      <a:pt x="7154" y="1"/>
                      <a:pt x="5555" y="192"/>
                      <a:pt x="4068" y="774"/>
                    </a:cubicBezTo>
                    <a:cubicBezTo>
                      <a:pt x="3119" y="1110"/>
                      <a:pt x="2305" y="1587"/>
                      <a:pt x="1492" y="2265"/>
                    </a:cubicBezTo>
                    <a:cubicBezTo>
                      <a:pt x="1" y="3621"/>
                      <a:pt x="608" y="6196"/>
                      <a:pt x="2642" y="6603"/>
                    </a:cubicBezTo>
                    <a:cubicBezTo>
                      <a:pt x="3182" y="6687"/>
                      <a:pt x="3710" y="6725"/>
                      <a:pt x="4221" y="6725"/>
                    </a:cubicBezTo>
                    <a:cubicBezTo>
                      <a:pt x="4930" y="6725"/>
                      <a:pt x="5606" y="6652"/>
                      <a:pt x="6237" y="6533"/>
                    </a:cubicBezTo>
                    <a:cubicBezTo>
                      <a:pt x="10911" y="5383"/>
                      <a:pt x="13693" y="703"/>
                      <a:pt x="13693" y="703"/>
                    </a:cubicBezTo>
                    <a:cubicBezTo>
                      <a:pt x="13693" y="703"/>
                      <a:pt x="11409" y="1"/>
                      <a:pt x="86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33"/>
              <p:cNvSpPr/>
              <p:nvPr/>
            </p:nvSpPr>
            <p:spPr>
              <a:xfrm>
                <a:off x="-3283700" y="-349775"/>
                <a:ext cx="128825" cy="34150"/>
              </a:xfrm>
              <a:custGeom>
                <a:avLst/>
                <a:gdLst/>
                <a:ahLst/>
                <a:cxnLst/>
                <a:rect l="l" t="t" r="r" b="b"/>
                <a:pathLst>
                  <a:path w="5153" h="1366" extrusionOk="0">
                    <a:moveTo>
                      <a:pt x="393" y="1"/>
                    </a:moveTo>
                    <a:cubicBezTo>
                      <a:pt x="157" y="1"/>
                      <a:pt x="15" y="10"/>
                      <a:pt x="1" y="10"/>
                    </a:cubicBezTo>
                    <a:lnTo>
                      <a:pt x="1" y="146"/>
                    </a:lnTo>
                    <a:cubicBezTo>
                      <a:pt x="12" y="146"/>
                      <a:pt x="102" y="142"/>
                      <a:pt x="254" y="142"/>
                    </a:cubicBezTo>
                    <a:cubicBezTo>
                      <a:pt x="1016" y="142"/>
                      <a:pt x="3333" y="236"/>
                      <a:pt x="5082" y="1366"/>
                    </a:cubicBezTo>
                    <a:lnTo>
                      <a:pt x="5152" y="1301"/>
                    </a:lnTo>
                    <a:cubicBezTo>
                      <a:pt x="3443" y="126"/>
                      <a:pt x="1269" y="1"/>
                      <a:pt x="39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9" name="Google Shape;329;p33"/>
              <p:cNvSpPr/>
              <p:nvPr/>
            </p:nvSpPr>
            <p:spPr>
              <a:xfrm>
                <a:off x="-3648075" y="-468150"/>
                <a:ext cx="279275" cy="249175"/>
              </a:xfrm>
              <a:custGeom>
                <a:avLst/>
                <a:gdLst/>
                <a:ahLst/>
                <a:cxnLst/>
                <a:rect l="l" t="t" r="r" b="b"/>
                <a:pathLst>
                  <a:path w="11171" h="9967" extrusionOk="0">
                    <a:moveTo>
                      <a:pt x="0" y="0"/>
                    </a:moveTo>
                    <a:cubicBezTo>
                      <a:pt x="0" y="0"/>
                      <a:pt x="613" y="5423"/>
                      <a:pt x="4338" y="8340"/>
                    </a:cubicBezTo>
                    <a:cubicBezTo>
                      <a:pt x="5287" y="9018"/>
                      <a:pt x="6306" y="9560"/>
                      <a:pt x="7592" y="9896"/>
                    </a:cubicBezTo>
                    <a:cubicBezTo>
                      <a:pt x="7796" y="9944"/>
                      <a:pt x="7996" y="9967"/>
                      <a:pt x="8189" y="9967"/>
                    </a:cubicBezTo>
                    <a:cubicBezTo>
                      <a:pt x="9927" y="9967"/>
                      <a:pt x="11170" y="8150"/>
                      <a:pt x="10438" y="6442"/>
                    </a:cubicBezTo>
                    <a:cubicBezTo>
                      <a:pt x="10032" y="5558"/>
                      <a:pt x="9424" y="4745"/>
                      <a:pt x="8747" y="4002"/>
                    </a:cubicBezTo>
                    <a:cubicBezTo>
                      <a:pt x="5493" y="749"/>
                      <a:pt x="0"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0" name="Google Shape;330;p33"/>
              <p:cNvSpPr/>
              <p:nvPr/>
            </p:nvSpPr>
            <p:spPr>
              <a:xfrm>
                <a:off x="-3459925" y="-302100"/>
                <a:ext cx="79600" cy="108475"/>
              </a:xfrm>
              <a:custGeom>
                <a:avLst/>
                <a:gdLst/>
                <a:ahLst/>
                <a:cxnLst/>
                <a:rect l="l" t="t" r="r" b="b"/>
                <a:pathLst>
                  <a:path w="3184" h="4339" extrusionOk="0">
                    <a:moveTo>
                      <a:pt x="66" y="1"/>
                    </a:moveTo>
                    <a:lnTo>
                      <a:pt x="1" y="136"/>
                    </a:lnTo>
                    <a:cubicBezTo>
                      <a:pt x="2099" y="1563"/>
                      <a:pt x="3048" y="4274"/>
                      <a:pt x="3048" y="4339"/>
                    </a:cubicBezTo>
                    <a:lnTo>
                      <a:pt x="3184" y="4274"/>
                    </a:lnTo>
                    <a:cubicBezTo>
                      <a:pt x="3184" y="4274"/>
                      <a:pt x="2235" y="1427"/>
                      <a:pt x="6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 name="Google Shape;331;p33"/>
              <p:cNvSpPr/>
              <p:nvPr/>
            </p:nvSpPr>
            <p:spPr>
              <a:xfrm>
                <a:off x="-3768325" y="26750"/>
                <a:ext cx="343950" cy="176625"/>
              </a:xfrm>
              <a:custGeom>
                <a:avLst/>
                <a:gdLst/>
                <a:ahLst/>
                <a:cxnLst/>
                <a:rect l="l" t="t" r="r" b="b"/>
                <a:pathLst>
                  <a:path w="13758" h="7065" extrusionOk="0">
                    <a:moveTo>
                      <a:pt x="5240" y="0"/>
                    </a:moveTo>
                    <a:cubicBezTo>
                      <a:pt x="2362" y="0"/>
                      <a:pt x="0" y="946"/>
                      <a:pt x="0" y="946"/>
                    </a:cubicBezTo>
                    <a:cubicBezTo>
                      <a:pt x="0" y="946"/>
                      <a:pt x="3319" y="5490"/>
                      <a:pt x="7727" y="6775"/>
                    </a:cubicBezTo>
                    <a:cubicBezTo>
                      <a:pt x="8504" y="6943"/>
                      <a:pt x="9324" y="7065"/>
                      <a:pt x="10154" y="7065"/>
                    </a:cubicBezTo>
                    <a:cubicBezTo>
                      <a:pt x="10339" y="7065"/>
                      <a:pt x="10524" y="7059"/>
                      <a:pt x="10710" y="7046"/>
                    </a:cubicBezTo>
                    <a:cubicBezTo>
                      <a:pt x="12743" y="6910"/>
                      <a:pt x="13757" y="4470"/>
                      <a:pt x="12337" y="2914"/>
                    </a:cubicBezTo>
                    <a:cubicBezTo>
                      <a:pt x="11453" y="1965"/>
                      <a:pt x="10504" y="1287"/>
                      <a:pt x="9419" y="810"/>
                    </a:cubicBezTo>
                    <a:cubicBezTo>
                      <a:pt x="8039" y="206"/>
                      <a:pt x="6583" y="0"/>
                      <a:pt x="52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2" name="Google Shape;332;p33"/>
              <p:cNvSpPr/>
              <p:nvPr/>
            </p:nvSpPr>
            <p:spPr>
              <a:xfrm>
                <a:off x="-3531100" y="135100"/>
                <a:ext cx="132200" cy="23750"/>
              </a:xfrm>
              <a:custGeom>
                <a:avLst/>
                <a:gdLst/>
                <a:ahLst/>
                <a:cxnLst/>
                <a:rect l="l" t="t" r="r" b="b"/>
                <a:pathLst>
                  <a:path w="5288" h="950" extrusionOk="0">
                    <a:moveTo>
                      <a:pt x="66" y="1"/>
                    </a:moveTo>
                    <a:lnTo>
                      <a:pt x="1" y="136"/>
                    </a:lnTo>
                    <a:cubicBezTo>
                      <a:pt x="1286" y="814"/>
                      <a:pt x="2777" y="950"/>
                      <a:pt x="3862" y="950"/>
                    </a:cubicBezTo>
                    <a:cubicBezTo>
                      <a:pt x="4675" y="950"/>
                      <a:pt x="5217" y="885"/>
                      <a:pt x="5288" y="885"/>
                    </a:cubicBezTo>
                    <a:lnTo>
                      <a:pt x="5217" y="749"/>
                    </a:lnTo>
                    <a:cubicBezTo>
                      <a:pt x="5217" y="749"/>
                      <a:pt x="4720" y="818"/>
                      <a:pt x="3978" y="818"/>
                    </a:cubicBezTo>
                    <a:cubicBezTo>
                      <a:pt x="2925" y="818"/>
                      <a:pt x="1380" y="678"/>
                      <a:pt x="6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33"/>
              <p:cNvSpPr/>
              <p:nvPr/>
            </p:nvSpPr>
            <p:spPr>
              <a:xfrm>
                <a:off x="-3376950" y="-774800"/>
                <a:ext cx="221150" cy="311775"/>
              </a:xfrm>
              <a:custGeom>
                <a:avLst/>
                <a:gdLst/>
                <a:ahLst/>
                <a:cxnLst/>
                <a:rect l="l" t="t" r="r" b="b"/>
                <a:pathLst>
                  <a:path w="8846" h="12471" extrusionOk="0">
                    <a:moveTo>
                      <a:pt x="1426" y="0"/>
                    </a:moveTo>
                    <a:cubicBezTo>
                      <a:pt x="1426" y="1"/>
                      <a:pt x="0" y="5287"/>
                      <a:pt x="2440" y="9354"/>
                    </a:cubicBezTo>
                    <a:cubicBezTo>
                      <a:pt x="3053" y="10368"/>
                      <a:pt x="3796" y="11252"/>
                      <a:pt x="4880" y="11995"/>
                    </a:cubicBezTo>
                    <a:cubicBezTo>
                      <a:pt x="5337" y="12323"/>
                      <a:pt x="5837" y="12470"/>
                      <a:pt x="6322" y="12470"/>
                    </a:cubicBezTo>
                    <a:cubicBezTo>
                      <a:pt x="7641" y="12470"/>
                      <a:pt x="8846" y="11383"/>
                      <a:pt x="8747" y="9897"/>
                    </a:cubicBezTo>
                    <a:cubicBezTo>
                      <a:pt x="8747" y="8877"/>
                      <a:pt x="8476" y="7863"/>
                      <a:pt x="8134" y="6979"/>
                    </a:cubicBezTo>
                    <a:cubicBezTo>
                      <a:pt x="6307" y="2712"/>
                      <a:pt x="1427" y="1"/>
                      <a:pt x="14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4" name="Google Shape;334;p33"/>
              <p:cNvSpPr/>
              <p:nvPr/>
            </p:nvSpPr>
            <p:spPr>
              <a:xfrm>
                <a:off x="-3227850" y="-549500"/>
                <a:ext cx="39075" cy="127200"/>
              </a:xfrm>
              <a:custGeom>
                <a:avLst/>
                <a:gdLst/>
                <a:ahLst/>
                <a:cxnLst/>
                <a:rect l="l" t="t" r="r" b="b"/>
                <a:pathLst>
                  <a:path w="1563" h="5088" extrusionOk="0">
                    <a:moveTo>
                      <a:pt x="71" y="1"/>
                    </a:moveTo>
                    <a:lnTo>
                      <a:pt x="1" y="71"/>
                    </a:lnTo>
                    <a:cubicBezTo>
                      <a:pt x="1427" y="2170"/>
                      <a:pt x="1292" y="5087"/>
                      <a:pt x="1292" y="5087"/>
                    </a:cubicBezTo>
                    <a:lnTo>
                      <a:pt x="1427" y="5087"/>
                    </a:lnTo>
                    <a:cubicBezTo>
                      <a:pt x="1427" y="5087"/>
                      <a:pt x="1563" y="2105"/>
                      <a:pt x="71"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5" name="Google Shape;335;p33"/>
              <p:cNvSpPr/>
              <p:nvPr/>
            </p:nvSpPr>
            <p:spPr>
              <a:xfrm>
                <a:off x="-6067900" y="-54675"/>
                <a:ext cx="918475" cy="945575"/>
              </a:xfrm>
              <a:custGeom>
                <a:avLst/>
                <a:gdLst/>
                <a:ahLst/>
                <a:cxnLst/>
                <a:rect l="l" t="t" r="r" b="b"/>
                <a:pathLst>
                  <a:path w="36739" h="37823" extrusionOk="0">
                    <a:moveTo>
                      <a:pt x="5900" y="0"/>
                    </a:moveTo>
                    <a:lnTo>
                      <a:pt x="0" y="9490"/>
                    </a:lnTo>
                    <a:lnTo>
                      <a:pt x="15455" y="31993"/>
                    </a:lnTo>
                    <a:lnTo>
                      <a:pt x="35318" y="37823"/>
                    </a:lnTo>
                    <a:lnTo>
                      <a:pt x="36738" y="33213"/>
                    </a:lnTo>
                    <a:lnTo>
                      <a:pt x="20541" y="22845"/>
                    </a:lnTo>
                    <a:cubicBezTo>
                      <a:pt x="20541" y="22845"/>
                      <a:pt x="6779" y="884"/>
                      <a:pt x="5900" y="0"/>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6" name="Google Shape;336;p33"/>
              <p:cNvSpPr/>
              <p:nvPr/>
            </p:nvSpPr>
            <p:spPr>
              <a:xfrm>
                <a:off x="-4563150" y="-91800"/>
                <a:ext cx="559225" cy="506450"/>
              </a:xfrm>
              <a:custGeom>
                <a:avLst/>
                <a:gdLst/>
                <a:ahLst/>
                <a:cxnLst/>
                <a:rect l="l" t="t" r="r" b="b"/>
                <a:pathLst>
                  <a:path w="22369" h="20258" extrusionOk="0">
                    <a:moveTo>
                      <a:pt x="11161" y="1046"/>
                    </a:moveTo>
                    <a:cubicBezTo>
                      <a:pt x="11930" y="1046"/>
                      <a:pt x="12712" y="1144"/>
                      <a:pt x="13492" y="1350"/>
                    </a:cubicBezTo>
                    <a:cubicBezTo>
                      <a:pt x="18302" y="2640"/>
                      <a:pt x="21219" y="7585"/>
                      <a:pt x="19999" y="12401"/>
                    </a:cubicBezTo>
                    <a:cubicBezTo>
                      <a:pt x="18915" y="16501"/>
                      <a:pt x="15251" y="19211"/>
                      <a:pt x="11214" y="19211"/>
                    </a:cubicBezTo>
                    <a:cubicBezTo>
                      <a:pt x="10445" y="19211"/>
                      <a:pt x="9663" y="19113"/>
                      <a:pt x="8883" y="18908"/>
                    </a:cubicBezTo>
                    <a:cubicBezTo>
                      <a:pt x="4068" y="17688"/>
                      <a:pt x="1156" y="12672"/>
                      <a:pt x="2441" y="7857"/>
                    </a:cubicBezTo>
                    <a:cubicBezTo>
                      <a:pt x="3466" y="3757"/>
                      <a:pt x="7124" y="1046"/>
                      <a:pt x="11161" y="1046"/>
                    </a:cubicBezTo>
                    <a:close/>
                    <a:moveTo>
                      <a:pt x="11181" y="0"/>
                    </a:moveTo>
                    <a:cubicBezTo>
                      <a:pt x="6678" y="0"/>
                      <a:pt x="2567" y="3026"/>
                      <a:pt x="1427" y="7585"/>
                    </a:cubicBezTo>
                    <a:cubicBezTo>
                      <a:pt x="1" y="13008"/>
                      <a:pt x="3254" y="18501"/>
                      <a:pt x="8677" y="19922"/>
                    </a:cubicBezTo>
                    <a:cubicBezTo>
                      <a:pt x="9530" y="20149"/>
                      <a:pt x="10387" y="20257"/>
                      <a:pt x="11233" y="20257"/>
                    </a:cubicBezTo>
                    <a:cubicBezTo>
                      <a:pt x="15699" y="20257"/>
                      <a:pt x="19819" y="17231"/>
                      <a:pt x="21013" y="12672"/>
                    </a:cubicBezTo>
                    <a:cubicBezTo>
                      <a:pt x="22369" y="7314"/>
                      <a:pt x="19115" y="1756"/>
                      <a:pt x="13763" y="335"/>
                    </a:cubicBezTo>
                    <a:cubicBezTo>
                      <a:pt x="12900" y="108"/>
                      <a:pt x="12034" y="0"/>
                      <a:pt x="11181" y="0"/>
                    </a:cubicBezTo>
                    <a:close/>
                  </a:path>
                </a:pathLst>
              </a:custGeom>
              <a:solidFill>
                <a:srgbClr val="E2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7" name="Google Shape;337;p33"/>
              <p:cNvSpPr/>
              <p:nvPr/>
            </p:nvSpPr>
            <p:spPr>
              <a:xfrm>
                <a:off x="-4490200" y="128325"/>
                <a:ext cx="499850" cy="564375"/>
              </a:xfrm>
              <a:custGeom>
                <a:avLst/>
                <a:gdLst/>
                <a:ahLst/>
                <a:cxnLst/>
                <a:rect l="l" t="t" r="r" b="b"/>
                <a:pathLst>
                  <a:path w="19994" h="22575" extrusionOk="0">
                    <a:moveTo>
                      <a:pt x="4880" y="1"/>
                    </a:moveTo>
                    <a:lnTo>
                      <a:pt x="0" y="18573"/>
                    </a:lnTo>
                    <a:lnTo>
                      <a:pt x="15113" y="22575"/>
                    </a:lnTo>
                    <a:lnTo>
                      <a:pt x="19993" y="3932"/>
                    </a:lnTo>
                    <a:lnTo>
                      <a:pt x="48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338;p33"/>
              <p:cNvSpPr/>
              <p:nvPr/>
            </p:nvSpPr>
            <p:spPr>
              <a:xfrm>
                <a:off x="-4066575" y="307950"/>
                <a:ext cx="388000" cy="208525"/>
              </a:xfrm>
              <a:custGeom>
                <a:avLst/>
                <a:gdLst/>
                <a:ahLst/>
                <a:cxnLst/>
                <a:rect l="l" t="t" r="r" b="b"/>
                <a:pathLst>
                  <a:path w="15520" h="8341" extrusionOk="0">
                    <a:moveTo>
                      <a:pt x="15520" y="0"/>
                    </a:moveTo>
                    <a:lnTo>
                      <a:pt x="2034" y="749"/>
                    </a:lnTo>
                    <a:lnTo>
                      <a:pt x="1" y="8340"/>
                    </a:lnTo>
                    <a:lnTo>
                      <a:pt x="15048" y="2034"/>
                    </a:lnTo>
                    <a:lnTo>
                      <a:pt x="15520" y="0"/>
                    </a:lnTo>
                    <a:close/>
                  </a:path>
                </a:pathLst>
              </a:custGeom>
              <a:solidFill>
                <a:srgbClr val="E2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 name="Google Shape;339;p33"/>
              <p:cNvSpPr/>
              <p:nvPr/>
            </p:nvSpPr>
            <p:spPr>
              <a:xfrm>
                <a:off x="-3690375" y="258875"/>
                <a:ext cx="101700" cy="186425"/>
              </a:xfrm>
              <a:custGeom>
                <a:avLst/>
                <a:gdLst/>
                <a:ahLst/>
                <a:cxnLst/>
                <a:rect l="l" t="t" r="r" b="b"/>
                <a:pathLst>
                  <a:path w="4068" h="7457" extrusionOk="0">
                    <a:moveTo>
                      <a:pt x="4067" y="0"/>
                    </a:moveTo>
                    <a:lnTo>
                      <a:pt x="472" y="1963"/>
                    </a:lnTo>
                    <a:lnTo>
                      <a:pt x="0" y="3861"/>
                    </a:lnTo>
                    <a:lnTo>
                      <a:pt x="2169" y="7457"/>
                    </a:lnTo>
                    <a:lnTo>
                      <a:pt x="40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0" name="Google Shape;340;p33"/>
              <p:cNvSpPr/>
              <p:nvPr/>
            </p:nvSpPr>
            <p:spPr>
              <a:xfrm>
                <a:off x="-3636150" y="258875"/>
                <a:ext cx="64400" cy="189825"/>
              </a:xfrm>
              <a:custGeom>
                <a:avLst/>
                <a:gdLst/>
                <a:ahLst/>
                <a:cxnLst/>
                <a:rect l="l" t="t" r="r" b="b"/>
                <a:pathLst>
                  <a:path w="2576" h="7593" extrusionOk="0">
                    <a:moveTo>
                      <a:pt x="1898" y="0"/>
                    </a:moveTo>
                    <a:lnTo>
                      <a:pt x="0" y="7457"/>
                    </a:lnTo>
                    <a:lnTo>
                      <a:pt x="608" y="7592"/>
                    </a:lnTo>
                    <a:lnTo>
                      <a:pt x="2576" y="136"/>
                    </a:lnTo>
                    <a:lnTo>
                      <a:pt x="1898" y="0"/>
                    </a:lnTo>
                    <a:close/>
                  </a:path>
                </a:pathLst>
              </a:custGeom>
              <a:solidFill>
                <a:srgbClr val="E2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1" name="Google Shape;341;p33"/>
              <p:cNvSpPr/>
              <p:nvPr/>
            </p:nvSpPr>
            <p:spPr>
              <a:xfrm>
                <a:off x="-4376750" y="162225"/>
                <a:ext cx="377975" cy="98300"/>
              </a:xfrm>
              <a:custGeom>
                <a:avLst/>
                <a:gdLst/>
                <a:ahLst/>
                <a:cxnLst/>
                <a:rect l="l" t="t" r="r" b="b"/>
                <a:pathLst>
                  <a:path w="15119" h="3932" extrusionOk="0">
                    <a:moveTo>
                      <a:pt x="1" y="0"/>
                    </a:moveTo>
                    <a:lnTo>
                      <a:pt x="1" y="0"/>
                    </a:lnTo>
                    <a:cubicBezTo>
                      <a:pt x="2511" y="678"/>
                      <a:pt x="5017" y="1356"/>
                      <a:pt x="7527" y="1969"/>
                    </a:cubicBezTo>
                    <a:cubicBezTo>
                      <a:pt x="5017" y="1291"/>
                      <a:pt x="2511" y="613"/>
                      <a:pt x="1" y="0"/>
                    </a:cubicBezTo>
                    <a:close/>
                    <a:moveTo>
                      <a:pt x="7527" y="1969"/>
                    </a:moveTo>
                    <a:lnTo>
                      <a:pt x="7527" y="1969"/>
                    </a:lnTo>
                    <a:cubicBezTo>
                      <a:pt x="10033" y="2646"/>
                      <a:pt x="12543" y="3324"/>
                      <a:pt x="15119" y="3932"/>
                    </a:cubicBezTo>
                    <a:cubicBezTo>
                      <a:pt x="12608" y="3254"/>
                      <a:pt x="10033" y="2576"/>
                      <a:pt x="7527" y="1969"/>
                    </a:cubicBezTo>
                    <a:close/>
                  </a:path>
                </a:pathLst>
              </a:custGeom>
              <a:noFill/>
              <a:ln w="9525" cap="flat" cmpd="sng">
                <a:solidFill>
                  <a:srgbClr val="E2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2" name="Google Shape;342;p33"/>
              <p:cNvSpPr/>
              <p:nvPr/>
            </p:nvSpPr>
            <p:spPr>
              <a:xfrm>
                <a:off x="-4481775" y="558750"/>
                <a:ext cx="379575" cy="98300"/>
              </a:xfrm>
              <a:custGeom>
                <a:avLst/>
                <a:gdLst/>
                <a:ahLst/>
                <a:cxnLst/>
                <a:rect l="l" t="t" r="r" b="b"/>
                <a:pathLst>
                  <a:path w="15183" h="3932" extrusionOk="0">
                    <a:moveTo>
                      <a:pt x="0" y="0"/>
                    </a:moveTo>
                    <a:lnTo>
                      <a:pt x="0" y="0"/>
                    </a:lnTo>
                    <a:cubicBezTo>
                      <a:pt x="2576" y="678"/>
                      <a:pt x="5086" y="1356"/>
                      <a:pt x="7591" y="2034"/>
                    </a:cubicBezTo>
                    <a:cubicBezTo>
                      <a:pt x="10102" y="2646"/>
                      <a:pt x="12607" y="3324"/>
                      <a:pt x="15182" y="3932"/>
                    </a:cubicBezTo>
                    <a:cubicBezTo>
                      <a:pt x="12677" y="3254"/>
                      <a:pt x="10102" y="2646"/>
                      <a:pt x="7591" y="1969"/>
                    </a:cubicBezTo>
                    <a:cubicBezTo>
                      <a:pt x="5086" y="1291"/>
                      <a:pt x="2576" y="678"/>
                      <a:pt x="0" y="0"/>
                    </a:cubicBezTo>
                    <a:close/>
                  </a:path>
                </a:pathLst>
              </a:custGeom>
              <a:noFill/>
              <a:ln w="9525" cap="flat" cmpd="sng">
                <a:solidFill>
                  <a:srgbClr val="E2E9E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3;p33"/>
              <p:cNvSpPr/>
              <p:nvPr/>
            </p:nvSpPr>
            <p:spPr>
              <a:xfrm>
                <a:off x="-4661425" y="-132675"/>
                <a:ext cx="357650" cy="200025"/>
              </a:xfrm>
              <a:custGeom>
                <a:avLst/>
                <a:gdLst/>
                <a:ahLst/>
                <a:cxnLst/>
                <a:rect l="l" t="t" r="r" b="b"/>
                <a:pathLst>
                  <a:path w="14306" h="8001" extrusionOk="0">
                    <a:moveTo>
                      <a:pt x="10586" y="0"/>
                    </a:moveTo>
                    <a:cubicBezTo>
                      <a:pt x="9478" y="0"/>
                      <a:pt x="7976" y="439"/>
                      <a:pt x="5965" y="1764"/>
                    </a:cubicBezTo>
                    <a:lnTo>
                      <a:pt x="0" y="4275"/>
                    </a:lnTo>
                    <a:lnTo>
                      <a:pt x="1356" y="8000"/>
                    </a:lnTo>
                    <a:lnTo>
                      <a:pt x="5694" y="6374"/>
                    </a:lnTo>
                    <a:cubicBezTo>
                      <a:pt x="5694" y="6374"/>
                      <a:pt x="7592" y="7729"/>
                      <a:pt x="8812" y="7935"/>
                    </a:cubicBezTo>
                    <a:cubicBezTo>
                      <a:pt x="8890" y="7946"/>
                      <a:pt x="8970" y="7952"/>
                      <a:pt x="9052" y="7952"/>
                    </a:cubicBezTo>
                    <a:cubicBezTo>
                      <a:pt x="10484" y="7952"/>
                      <a:pt x="12591" y="6341"/>
                      <a:pt x="13421" y="4546"/>
                    </a:cubicBezTo>
                    <a:cubicBezTo>
                      <a:pt x="13557" y="4275"/>
                      <a:pt x="14170" y="4004"/>
                      <a:pt x="14235" y="3662"/>
                    </a:cubicBezTo>
                    <a:cubicBezTo>
                      <a:pt x="14305" y="3391"/>
                      <a:pt x="13828" y="3120"/>
                      <a:pt x="13763" y="2784"/>
                    </a:cubicBezTo>
                    <a:cubicBezTo>
                      <a:pt x="13271" y="2938"/>
                      <a:pt x="12890" y="2997"/>
                      <a:pt x="12596" y="2997"/>
                    </a:cubicBezTo>
                    <a:cubicBezTo>
                      <a:pt x="11594" y="2997"/>
                      <a:pt x="11594" y="2307"/>
                      <a:pt x="11594" y="2307"/>
                    </a:cubicBezTo>
                    <a:lnTo>
                      <a:pt x="13421" y="1699"/>
                    </a:lnTo>
                    <a:cubicBezTo>
                      <a:pt x="13421" y="1699"/>
                      <a:pt x="12766" y="0"/>
                      <a:pt x="10586" y="0"/>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4" name="Google Shape;344;p33"/>
              <p:cNvSpPr/>
              <p:nvPr/>
            </p:nvSpPr>
            <p:spPr>
              <a:xfrm>
                <a:off x="-6067900" y="2682100"/>
                <a:ext cx="303425" cy="229700"/>
              </a:xfrm>
              <a:custGeom>
                <a:avLst/>
                <a:gdLst/>
                <a:ahLst/>
                <a:cxnLst/>
                <a:rect l="l" t="t" r="r" b="b"/>
                <a:pathLst>
                  <a:path w="12137" h="9188" extrusionOk="0">
                    <a:moveTo>
                      <a:pt x="8340" y="0"/>
                    </a:moveTo>
                    <a:lnTo>
                      <a:pt x="1627" y="813"/>
                    </a:lnTo>
                    <a:lnTo>
                      <a:pt x="0" y="8676"/>
                    </a:lnTo>
                    <a:cubicBezTo>
                      <a:pt x="0" y="8676"/>
                      <a:pt x="1205" y="9187"/>
                      <a:pt x="3275" y="9187"/>
                    </a:cubicBezTo>
                    <a:cubicBezTo>
                      <a:pt x="4310" y="9187"/>
                      <a:pt x="5560" y="9059"/>
                      <a:pt x="6985" y="8676"/>
                    </a:cubicBezTo>
                    <a:lnTo>
                      <a:pt x="11930" y="8676"/>
                    </a:lnTo>
                    <a:cubicBezTo>
                      <a:pt x="11930" y="8676"/>
                      <a:pt x="12136" y="5287"/>
                      <a:pt x="10374" y="5081"/>
                    </a:cubicBezTo>
                    <a:cubicBezTo>
                      <a:pt x="6307" y="4539"/>
                      <a:pt x="8340" y="0"/>
                      <a:pt x="8340"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5" name="Google Shape;345;p33"/>
              <p:cNvSpPr/>
              <p:nvPr/>
            </p:nvSpPr>
            <p:spPr>
              <a:xfrm>
                <a:off x="-5598450" y="2043175"/>
                <a:ext cx="335550" cy="218750"/>
              </a:xfrm>
              <a:custGeom>
                <a:avLst/>
                <a:gdLst/>
                <a:ahLst/>
                <a:cxnLst/>
                <a:rect l="l" t="t" r="r" b="b"/>
                <a:pathLst>
                  <a:path w="13422" h="8750" extrusionOk="0">
                    <a:moveTo>
                      <a:pt x="4610" y="0"/>
                    </a:moveTo>
                    <a:cubicBezTo>
                      <a:pt x="4404" y="206"/>
                      <a:pt x="1" y="6985"/>
                      <a:pt x="1964" y="8270"/>
                    </a:cubicBezTo>
                    <a:cubicBezTo>
                      <a:pt x="2535" y="8624"/>
                      <a:pt x="3306" y="8750"/>
                      <a:pt x="4113" y="8750"/>
                    </a:cubicBezTo>
                    <a:cubicBezTo>
                      <a:pt x="6085" y="8750"/>
                      <a:pt x="8270" y="7999"/>
                      <a:pt x="8270" y="7999"/>
                    </a:cubicBezTo>
                    <a:lnTo>
                      <a:pt x="12337" y="7999"/>
                    </a:lnTo>
                    <a:cubicBezTo>
                      <a:pt x="12337" y="7999"/>
                      <a:pt x="13422" y="5222"/>
                      <a:pt x="10233" y="4545"/>
                    </a:cubicBezTo>
                    <a:cubicBezTo>
                      <a:pt x="8812" y="4203"/>
                      <a:pt x="10575" y="0"/>
                      <a:pt x="10575"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33"/>
              <p:cNvSpPr/>
              <p:nvPr/>
            </p:nvSpPr>
            <p:spPr>
              <a:xfrm>
                <a:off x="-6062750" y="814700"/>
                <a:ext cx="1037100" cy="1899550"/>
              </a:xfrm>
              <a:custGeom>
                <a:avLst/>
                <a:gdLst/>
                <a:ahLst/>
                <a:cxnLst/>
                <a:rect l="l" t="t" r="r" b="b"/>
                <a:pathLst>
                  <a:path w="41484" h="75982" extrusionOk="0">
                    <a:moveTo>
                      <a:pt x="26842" y="0"/>
                    </a:moveTo>
                    <a:lnTo>
                      <a:pt x="4946" y="4203"/>
                    </a:lnTo>
                    <a:cubicBezTo>
                      <a:pt x="4946" y="4609"/>
                      <a:pt x="0" y="75981"/>
                      <a:pt x="0" y="75981"/>
                    </a:cubicBezTo>
                    <a:lnTo>
                      <a:pt x="9083" y="75981"/>
                    </a:lnTo>
                    <a:lnTo>
                      <a:pt x="18638" y="16468"/>
                    </a:lnTo>
                    <a:lnTo>
                      <a:pt x="29825" y="27384"/>
                    </a:lnTo>
                    <a:lnTo>
                      <a:pt x="21555" y="49817"/>
                    </a:lnTo>
                    <a:lnTo>
                      <a:pt x="30703" y="50631"/>
                    </a:lnTo>
                    <a:lnTo>
                      <a:pt x="39921" y="30296"/>
                    </a:lnTo>
                    <a:cubicBezTo>
                      <a:pt x="41483" y="26907"/>
                      <a:pt x="41006" y="22975"/>
                      <a:pt x="38837" y="19993"/>
                    </a:cubicBezTo>
                    <a:lnTo>
                      <a:pt x="26842" y="0"/>
                    </a:ln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33"/>
              <p:cNvSpPr/>
              <p:nvPr/>
            </p:nvSpPr>
            <p:spPr>
              <a:xfrm>
                <a:off x="-6140700" y="-148600"/>
                <a:ext cx="826975" cy="1080150"/>
              </a:xfrm>
              <a:custGeom>
                <a:avLst/>
                <a:gdLst/>
                <a:ahLst/>
                <a:cxnLst/>
                <a:rect l="l" t="t" r="r" b="b"/>
                <a:pathLst>
                  <a:path w="33079" h="43206" extrusionOk="0">
                    <a:moveTo>
                      <a:pt x="17709" y="1"/>
                    </a:moveTo>
                    <a:cubicBezTo>
                      <a:pt x="10543" y="1"/>
                      <a:pt x="2951" y="2170"/>
                      <a:pt x="1828" y="6403"/>
                    </a:cubicBezTo>
                    <a:cubicBezTo>
                      <a:pt x="1" y="13111"/>
                      <a:pt x="8064" y="42735"/>
                      <a:pt x="8064" y="42735"/>
                    </a:cubicBezTo>
                    <a:cubicBezTo>
                      <a:pt x="9879" y="43065"/>
                      <a:pt x="11635" y="43206"/>
                      <a:pt x="13312" y="43206"/>
                    </a:cubicBezTo>
                    <a:cubicBezTo>
                      <a:pt x="22971" y="43206"/>
                      <a:pt x="29960" y="38532"/>
                      <a:pt x="29960" y="38532"/>
                    </a:cubicBezTo>
                    <a:cubicBezTo>
                      <a:pt x="29960" y="38532"/>
                      <a:pt x="33078" y="4912"/>
                      <a:pt x="28263" y="2130"/>
                    </a:cubicBezTo>
                    <a:cubicBezTo>
                      <a:pt x="25731" y="704"/>
                      <a:pt x="21789" y="1"/>
                      <a:pt x="17709" y="1"/>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p33"/>
              <p:cNvSpPr/>
              <p:nvPr/>
            </p:nvSpPr>
            <p:spPr>
              <a:xfrm>
                <a:off x="-6067900" y="2868500"/>
                <a:ext cx="303425" cy="43300"/>
              </a:xfrm>
              <a:custGeom>
                <a:avLst/>
                <a:gdLst/>
                <a:ahLst/>
                <a:cxnLst/>
                <a:rect l="l" t="t" r="r" b="b"/>
                <a:pathLst>
                  <a:path w="12137" h="1732" extrusionOk="0">
                    <a:moveTo>
                      <a:pt x="272" y="0"/>
                    </a:moveTo>
                    <a:lnTo>
                      <a:pt x="0" y="1220"/>
                    </a:lnTo>
                    <a:cubicBezTo>
                      <a:pt x="0" y="1220"/>
                      <a:pt x="1205" y="1731"/>
                      <a:pt x="3275" y="1731"/>
                    </a:cubicBezTo>
                    <a:cubicBezTo>
                      <a:pt x="4310" y="1731"/>
                      <a:pt x="5560" y="1603"/>
                      <a:pt x="6985" y="1220"/>
                    </a:cubicBezTo>
                    <a:lnTo>
                      <a:pt x="11930" y="1220"/>
                    </a:lnTo>
                    <a:cubicBezTo>
                      <a:pt x="11930" y="1220"/>
                      <a:pt x="12136" y="813"/>
                      <a:pt x="11930" y="136"/>
                    </a:cubicBezTo>
                    <a:cubicBezTo>
                      <a:pt x="11636" y="194"/>
                      <a:pt x="11334" y="216"/>
                      <a:pt x="11021" y="216"/>
                    </a:cubicBezTo>
                    <a:cubicBezTo>
                      <a:pt x="10102" y="216"/>
                      <a:pt x="9088" y="28"/>
                      <a:pt x="7907" y="28"/>
                    </a:cubicBezTo>
                    <a:cubicBezTo>
                      <a:pt x="7172" y="28"/>
                      <a:pt x="6373" y="101"/>
                      <a:pt x="5493" y="336"/>
                    </a:cubicBezTo>
                    <a:cubicBezTo>
                      <a:pt x="4838" y="530"/>
                      <a:pt x="4183" y="612"/>
                      <a:pt x="3541" y="612"/>
                    </a:cubicBezTo>
                    <a:cubicBezTo>
                      <a:pt x="2388" y="612"/>
                      <a:pt x="1275" y="348"/>
                      <a:pt x="2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 name="Google Shape;349;p33"/>
              <p:cNvSpPr/>
              <p:nvPr/>
            </p:nvSpPr>
            <p:spPr>
              <a:xfrm>
                <a:off x="-5561175" y="2217775"/>
                <a:ext cx="274550" cy="44150"/>
              </a:xfrm>
              <a:custGeom>
                <a:avLst/>
                <a:gdLst/>
                <a:ahLst/>
                <a:cxnLst/>
                <a:rect l="l" t="t" r="r" b="b"/>
                <a:pathLst>
                  <a:path w="10982" h="1766" extrusionOk="0">
                    <a:moveTo>
                      <a:pt x="1" y="1"/>
                    </a:moveTo>
                    <a:cubicBezTo>
                      <a:pt x="1" y="543"/>
                      <a:pt x="137" y="1015"/>
                      <a:pt x="473" y="1286"/>
                    </a:cubicBezTo>
                    <a:cubicBezTo>
                      <a:pt x="1044" y="1640"/>
                      <a:pt x="1815" y="1766"/>
                      <a:pt x="2622" y="1766"/>
                    </a:cubicBezTo>
                    <a:cubicBezTo>
                      <a:pt x="4594" y="1766"/>
                      <a:pt x="6779" y="1015"/>
                      <a:pt x="6779" y="1015"/>
                    </a:cubicBezTo>
                    <a:lnTo>
                      <a:pt x="10846" y="1015"/>
                    </a:lnTo>
                    <a:cubicBezTo>
                      <a:pt x="10846" y="1015"/>
                      <a:pt x="10982" y="744"/>
                      <a:pt x="10982" y="337"/>
                    </a:cubicBezTo>
                    <a:cubicBezTo>
                      <a:pt x="10145" y="201"/>
                      <a:pt x="9369" y="141"/>
                      <a:pt x="8628" y="141"/>
                    </a:cubicBezTo>
                    <a:cubicBezTo>
                      <a:pt x="7147" y="141"/>
                      <a:pt x="5807" y="382"/>
                      <a:pt x="4404" y="744"/>
                    </a:cubicBezTo>
                    <a:cubicBezTo>
                      <a:pt x="3921" y="870"/>
                      <a:pt x="3452" y="925"/>
                      <a:pt x="3006" y="925"/>
                    </a:cubicBezTo>
                    <a:cubicBezTo>
                      <a:pt x="1764" y="925"/>
                      <a:pt x="699" y="499"/>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 name="Google Shape;350;p33"/>
              <p:cNvSpPr/>
              <p:nvPr/>
            </p:nvSpPr>
            <p:spPr>
              <a:xfrm>
                <a:off x="-5510325" y="-125850"/>
                <a:ext cx="982850" cy="404600"/>
              </a:xfrm>
              <a:custGeom>
                <a:avLst/>
                <a:gdLst/>
                <a:ahLst/>
                <a:cxnLst/>
                <a:rect l="l" t="t" r="r" b="b"/>
                <a:pathLst>
                  <a:path w="39314" h="16184" extrusionOk="0">
                    <a:moveTo>
                      <a:pt x="0" y="0"/>
                    </a:moveTo>
                    <a:lnTo>
                      <a:pt x="1220" y="13763"/>
                    </a:lnTo>
                    <a:cubicBezTo>
                      <a:pt x="1220" y="13763"/>
                      <a:pt x="12797" y="16184"/>
                      <a:pt x="18481" y="16184"/>
                    </a:cubicBezTo>
                    <a:cubicBezTo>
                      <a:pt x="19173" y="16184"/>
                      <a:pt x="19778" y="16148"/>
                      <a:pt x="20264" y="16067"/>
                    </a:cubicBezTo>
                    <a:cubicBezTo>
                      <a:pt x="24673" y="15319"/>
                      <a:pt x="39314" y="6778"/>
                      <a:pt x="39314" y="6778"/>
                    </a:cubicBezTo>
                    <a:lnTo>
                      <a:pt x="37958" y="1969"/>
                    </a:lnTo>
                    <a:lnTo>
                      <a:pt x="19250" y="7863"/>
                    </a:lnTo>
                    <a:lnTo>
                      <a:pt x="0" y="0"/>
                    </a:ln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p33"/>
              <p:cNvSpPr/>
              <p:nvPr/>
            </p:nvSpPr>
            <p:spPr>
              <a:xfrm>
                <a:off x="-6028850" y="-770025"/>
                <a:ext cx="510000" cy="683825"/>
              </a:xfrm>
              <a:custGeom>
                <a:avLst/>
                <a:gdLst/>
                <a:ahLst/>
                <a:cxnLst/>
                <a:rect l="l" t="t" r="r" b="b"/>
                <a:pathLst>
                  <a:path w="20400" h="27353" extrusionOk="0">
                    <a:moveTo>
                      <a:pt x="10766" y="1"/>
                    </a:moveTo>
                    <a:cubicBezTo>
                      <a:pt x="8257" y="1"/>
                      <a:pt x="5586" y="1021"/>
                      <a:pt x="3454" y="2450"/>
                    </a:cubicBezTo>
                    <a:cubicBezTo>
                      <a:pt x="0" y="4755"/>
                      <a:pt x="2576" y="13431"/>
                      <a:pt x="3861" y="19802"/>
                    </a:cubicBezTo>
                    <a:cubicBezTo>
                      <a:pt x="4674" y="23734"/>
                      <a:pt x="4132" y="26787"/>
                      <a:pt x="4132" y="26787"/>
                    </a:cubicBezTo>
                    <a:cubicBezTo>
                      <a:pt x="4906" y="27197"/>
                      <a:pt x="5862" y="27353"/>
                      <a:pt x="6868" y="27353"/>
                    </a:cubicBezTo>
                    <a:cubicBezTo>
                      <a:pt x="10007" y="27353"/>
                      <a:pt x="13622" y="25838"/>
                      <a:pt x="13622" y="25838"/>
                    </a:cubicBezTo>
                    <a:cubicBezTo>
                      <a:pt x="13622" y="25838"/>
                      <a:pt x="13557" y="23398"/>
                      <a:pt x="13350" y="21500"/>
                    </a:cubicBezTo>
                    <a:cubicBezTo>
                      <a:pt x="19993" y="20415"/>
                      <a:pt x="20400" y="19667"/>
                      <a:pt x="18708" y="10448"/>
                    </a:cubicBezTo>
                    <a:cubicBezTo>
                      <a:pt x="18414" y="2637"/>
                      <a:pt x="14798" y="1"/>
                      <a:pt x="10766" y="1"/>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2" name="Google Shape;352;p33"/>
              <p:cNvSpPr/>
              <p:nvPr/>
            </p:nvSpPr>
            <p:spPr>
              <a:xfrm>
                <a:off x="-6148300" y="-848075"/>
                <a:ext cx="653850" cy="665225"/>
              </a:xfrm>
              <a:custGeom>
                <a:avLst/>
                <a:gdLst/>
                <a:ahLst/>
                <a:cxnLst/>
                <a:rect l="l" t="t" r="r" b="b"/>
                <a:pathLst>
                  <a:path w="26154" h="26609" extrusionOk="0">
                    <a:moveTo>
                      <a:pt x="15276" y="0"/>
                    </a:moveTo>
                    <a:cubicBezTo>
                      <a:pt x="11841" y="0"/>
                      <a:pt x="8029" y="1342"/>
                      <a:pt x="5049" y="5236"/>
                    </a:cubicBezTo>
                    <a:cubicBezTo>
                      <a:pt x="1" y="8146"/>
                      <a:pt x="1316" y="16065"/>
                      <a:pt x="3215" y="16065"/>
                    </a:cubicBezTo>
                    <a:cubicBezTo>
                      <a:pt x="3305" y="16065"/>
                      <a:pt x="3396" y="16047"/>
                      <a:pt x="3488" y="16011"/>
                    </a:cubicBezTo>
                    <a:lnTo>
                      <a:pt x="3488" y="16011"/>
                    </a:lnTo>
                    <a:cubicBezTo>
                      <a:pt x="3261" y="22584"/>
                      <a:pt x="4740" y="26504"/>
                      <a:pt x="6539" y="26504"/>
                    </a:cubicBezTo>
                    <a:cubicBezTo>
                      <a:pt x="6892" y="26504"/>
                      <a:pt x="7258" y="26354"/>
                      <a:pt x="7625" y="26042"/>
                    </a:cubicBezTo>
                    <a:cubicBezTo>
                      <a:pt x="8306" y="26436"/>
                      <a:pt x="8931" y="26609"/>
                      <a:pt x="9465" y="26609"/>
                    </a:cubicBezTo>
                    <a:cubicBezTo>
                      <a:pt x="10681" y="26609"/>
                      <a:pt x="11425" y="25711"/>
                      <a:pt x="11285" y="24486"/>
                    </a:cubicBezTo>
                    <a:lnTo>
                      <a:pt x="11285" y="24486"/>
                    </a:lnTo>
                    <a:cubicBezTo>
                      <a:pt x="11313" y="24489"/>
                      <a:pt x="11340" y="24490"/>
                      <a:pt x="11367" y="24490"/>
                    </a:cubicBezTo>
                    <a:cubicBezTo>
                      <a:pt x="13440" y="24490"/>
                      <a:pt x="12908" y="16945"/>
                      <a:pt x="12570" y="15810"/>
                    </a:cubicBezTo>
                    <a:cubicBezTo>
                      <a:pt x="12376" y="15104"/>
                      <a:pt x="12839" y="14283"/>
                      <a:pt x="13343" y="14283"/>
                    </a:cubicBezTo>
                    <a:cubicBezTo>
                      <a:pt x="13709" y="14283"/>
                      <a:pt x="14096" y="14717"/>
                      <a:pt x="14268" y="15946"/>
                    </a:cubicBezTo>
                    <a:cubicBezTo>
                      <a:pt x="14538" y="17878"/>
                      <a:pt x="14807" y="18380"/>
                      <a:pt x="15077" y="18380"/>
                    </a:cubicBezTo>
                    <a:cubicBezTo>
                      <a:pt x="15214" y="18380"/>
                      <a:pt x="15351" y="18251"/>
                      <a:pt x="15488" y="18115"/>
                    </a:cubicBezTo>
                    <a:cubicBezTo>
                      <a:pt x="15959" y="17708"/>
                      <a:pt x="15553" y="13641"/>
                      <a:pt x="15146" y="12893"/>
                    </a:cubicBezTo>
                    <a:cubicBezTo>
                      <a:pt x="14739" y="12079"/>
                      <a:pt x="14132" y="10995"/>
                      <a:pt x="14132" y="10995"/>
                    </a:cubicBezTo>
                    <a:lnTo>
                      <a:pt x="14132" y="10995"/>
                    </a:lnTo>
                    <a:cubicBezTo>
                      <a:pt x="14132" y="10995"/>
                      <a:pt x="14147" y="10995"/>
                      <a:pt x="14175" y="10995"/>
                    </a:cubicBezTo>
                    <a:cubicBezTo>
                      <a:pt x="14540" y="10995"/>
                      <a:pt x="17076" y="10934"/>
                      <a:pt x="16572" y="9232"/>
                    </a:cubicBezTo>
                    <a:lnTo>
                      <a:pt x="16572" y="9232"/>
                    </a:lnTo>
                    <a:cubicBezTo>
                      <a:pt x="16929" y="9384"/>
                      <a:pt x="17520" y="9460"/>
                      <a:pt x="18215" y="9460"/>
                    </a:cubicBezTo>
                    <a:cubicBezTo>
                      <a:pt x="20950" y="9460"/>
                      <a:pt x="25296" y="8278"/>
                      <a:pt x="23350" y="5843"/>
                    </a:cubicBezTo>
                    <a:cubicBezTo>
                      <a:pt x="26153" y="4117"/>
                      <a:pt x="21294" y="0"/>
                      <a:pt x="15276" y="0"/>
                    </a:cubicBezTo>
                    <a:close/>
                  </a:path>
                </a:pathLst>
              </a:custGeom>
              <a:solidFill>
                <a:srgbClr val="5C3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 name="Google Shape;353;p33"/>
              <p:cNvSpPr/>
              <p:nvPr/>
            </p:nvSpPr>
            <p:spPr>
              <a:xfrm>
                <a:off x="-5630700" y="-105525"/>
                <a:ext cx="93275" cy="327150"/>
              </a:xfrm>
              <a:custGeom>
                <a:avLst/>
                <a:gdLst/>
                <a:ahLst/>
                <a:cxnLst/>
                <a:rect l="l" t="t" r="r" b="b"/>
                <a:pathLst>
                  <a:path w="3731" h="13086" extrusionOk="0">
                    <a:moveTo>
                      <a:pt x="2782" y="1"/>
                    </a:moveTo>
                    <a:cubicBezTo>
                      <a:pt x="2440" y="136"/>
                      <a:pt x="2169" y="342"/>
                      <a:pt x="1969" y="613"/>
                    </a:cubicBezTo>
                    <a:cubicBezTo>
                      <a:pt x="2240" y="342"/>
                      <a:pt x="2511" y="136"/>
                      <a:pt x="2782" y="1"/>
                    </a:cubicBezTo>
                    <a:close/>
                    <a:moveTo>
                      <a:pt x="1968" y="614"/>
                    </a:moveTo>
                    <a:cubicBezTo>
                      <a:pt x="1491" y="1085"/>
                      <a:pt x="1085" y="1627"/>
                      <a:pt x="814" y="2240"/>
                    </a:cubicBezTo>
                    <a:cubicBezTo>
                      <a:pt x="271" y="3460"/>
                      <a:pt x="0" y="4881"/>
                      <a:pt x="71" y="6171"/>
                    </a:cubicBezTo>
                    <a:cubicBezTo>
                      <a:pt x="71" y="7527"/>
                      <a:pt x="407" y="8883"/>
                      <a:pt x="1020" y="10103"/>
                    </a:cubicBezTo>
                    <a:cubicBezTo>
                      <a:pt x="1356" y="10710"/>
                      <a:pt x="1697" y="11252"/>
                      <a:pt x="2169" y="11730"/>
                    </a:cubicBezTo>
                    <a:cubicBezTo>
                      <a:pt x="2485" y="12088"/>
                      <a:pt x="2829" y="12388"/>
                      <a:pt x="3183" y="12667"/>
                    </a:cubicBezTo>
                    <a:lnTo>
                      <a:pt x="3183" y="12667"/>
                    </a:lnTo>
                    <a:cubicBezTo>
                      <a:pt x="2294" y="11932"/>
                      <a:pt x="1596" y="11063"/>
                      <a:pt x="1085" y="10103"/>
                    </a:cubicBezTo>
                    <a:cubicBezTo>
                      <a:pt x="477" y="8883"/>
                      <a:pt x="136" y="7527"/>
                      <a:pt x="136" y="6171"/>
                    </a:cubicBezTo>
                    <a:cubicBezTo>
                      <a:pt x="71" y="4881"/>
                      <a:pt x="342" y="3525"/>
                      <a:pt x="884" y="2305"/>
                    </a:cubicBezTo>
                    <a:cubicBezTo>
                      <a:pt x="1155" y="1698"/>
                      <a:pt x="1491" y="1085"/>
                      <a:pt x="1968" y="614"/>
                    </a:cubicBezTo>
                    <a:close/>
                    <a:moveTo>
                      <a:pt x="3183" y="12667"/>
                    </a:moveTo>
                    <a:cubicBezTo>
                      <a:pt x="3358" y="12812"/>
                      <a:pt x="3541" y="12951"/>
                      <a:pt x="3731" y="13085"/>
                    </a:cubicBezTo>
                    <a:cubicBezTo>
                      <a:pt x="3547" y="12948"/>
                      <a:pt x="3364" y="12810"/>
                      <a:pt x="3183" y="12667"/>
                    </a:cubicBezTo>
                    <a:close/>
                  </a:path>
                </a:pathLst>
              </a:custGeom>
              <a:no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4" name="Google Shape;354;p33"/>
              <p:cNvSpPr/>
              <p:nvPr/>
            </p:nvSpPr>
            <p:spPr>
              <a:xfrm>
                <a:off x="-5908625" y="-442675"/>
                <a:ext cx="42475" cy="206775"/>
              </a:xfrm>
              <a:custGeom>
                <a:avLst/>
                <a:gdLst/>
                <a:ahLst/>
                <a:cxnLst/>
                <a:rect l="l" t="t" r="r" b="b"/>
                <a:pathLst>
                  <a:path w="1699" h="8271" extrusionOk="0">
                    <a:moveTo>
                      <a:pt x="1" y="1"/>
                    </a:moveTo>
                    <a:lnTo>
                      <a:pt x="1" y="2170"/>
                    </a:lnTo>
                    <a:cubicBezTo>
                      <a:pt x="71" y="2913"/>
                      <a:pt x="71" y="3590"/>
                      <a:pt x="137" y="4339"/>
                    </a:cubicBezTo>
                    <a:cubicBezTo>
                      <a:pt x="272" y="5017"/>
                      <a:pt x="408" y="5759"/>
                      <a:pt x="614" y="6437"/>
                    </a:cubicBezTo>
                    <a:cubicBezTo>
                      <a:pt x="408" y="5759"/>
                      <a:pt x="343" y="5017"/>
                      <a:pt x="207" y="4339"/>
                    </a:cubicBezTo>
                    <a:cubicBezTo>
                      <a:pt x="137" y="3590"/>
                      <a:pt x="71" y="2913"/>
                      <a:pt x="71" y="2170"/>
                    </a:cubicBezTo>
                    <a:cubicBezTo>
                      <a:pt x="1" y="1421"/>
                      <a:pt x="1" y="744"/>
                      <a:pt x="1" y="1"/>
                    </a:cubicBezTo>
                    <a:close/>
                    <a:moveTo>
                      <a:pt x="614" y="6437"/>
                    </a:moveTo>
                    <a:lnTo>
                      <a:pt x="614" y="6437"/>
                    </a:lnTo>
                    <a:cubicBezTo>
                      <a:pt x="679" y="6779"/>
                      <a:pt x="814" y="7115"/>
                      <a:pt x="950" y="7457"/>
                    </a:cubicBezTo>
                    <a:cubicBezTo>
                      <a:pt x="1156" y="7793"/>
                      <a:pt x="1357" y="8064"/>
                      <a:pt x="1698" y="8270"/>
                    </a:cubicBezTo>
                    <a:cubicBezTo>
                      <a:pt x="1357" y="8064"/>
                      <a:pt x="1156" y="7793"/>
                      <a:pt x="1020" y="7457"/>
                    </a:cubicBezTo>
                    <a:cubicBezTo>
                      <a:pt x="814" y="7115"/>
                      <a:pt x="749" y="6779"/>
                      <a:pt x="614" y="6437"/>
                    </a:cubicBezTo>
                    <a:close/>
                  </a:path>
                </a:pathLst>
              </a:custGeom>
              <a:solidFill>
                <a:schemeClr val="accent6"/>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5" name="Google Shape;355;p33"/>
              <p:cNvSpPr/>
              <p:nvPr/>
            </p:nvSpPr>
            <p:spPr>
              <a:xfrm>
                <a:off x="-5984800" y="-466400"/>
                <a:ext cx="27125" cy="255850"/>
              </a:xfrm>
              <a:custGeom>
                <a:avLst/>
                <a:gdLst/>
                <a:ahLst/>
                <a:cxnLst/>
                <a:rect l="l" t="t" r="r" b="b"/>
                <a:pathLst>
                  <a:path w="1085" h="10234" extrusionOk="0">
                    <a:moveTo>
                      <a:pt x="201" y="1"/>
                    </a:moveTo>
                    <a:lnTo>
                      <a:pt x="201" y="1"/>
                    </a:lnTo>
                    <a:cubicBezTo>
                      <a:pt x="66" y="879"/>
                      <a:pt x="66" y="1693"/>
                      <a:pt x="0" y="2576"/>
                    </a:cubicBezTo>
                    <a:lnTo>
                      <a:pt x="0" y="5217"/>
                    </a:lnTo>
                    <a:cubicBezTo>
                      <a:pt x="0" y="6101"/>
                      <a:pt x="66" y="6980"/>
                      <a:pt x="201" y="7793"/>
                    </a:cubicBezTo>
                    <a:cubicBezTo>
                      <a:pt x="272" y="8270"/>
                      <a:pt x="407" y="8677"/>
                      <a:pt x="543" y="9084"/>
                    </a:cubicBezTo>
                    <a:cubicBezTo>
                      <a:pt x="407" y="8677"/>
                      <a:pt x="337" y="8270"/>
                      <a:pt x="272" y="7793"/>
                    </a:cubicBezTo>
                    <a:cubicBezTo>
                      <a:pt x="136" y="6914"/>
                      <a:pt x="66" y="6101"/>
                      <a:pt x="66" y="5217"/>
                    </a:cubicBezTo>
                    <a:cubicBezTo>
                      <a:pt x="0" y="4339"/>
                      <a:pt x="0" y="3455"/>
                      <a:pt x="66" y="2576"/>
                    </a:cubicBezTo>
                    <a:cubicBezTo>
                      <a:pt x="66" y="1693"/>
                      <a:pt x="136" y="879"/>
                      <a:pt x="201" y="1"/>
                    </a:cubicBezTo>
                    <a:close/>
                    <a:moveTo>
                      <a:pt x="543" y="9084"/>
                    </a:moveTo>
                    <a:lnTo>
                      <a:pt x="543" y="9084"/>
                    </a:lnTo>
                    <a:cubicBezTo>
                      <a:pt x="608" y="9490"/>
                      <a:pt x="814" y="9897"/>
                      <a:pt x="1085" y="10233"/>
                    </a:cubicBezTo>
                    <a:cubicBezTo>
                      <a:pt x="814" y="9897"/>
                      <a:pt x="678" y="9490"/>
                      <a:pt x="543" y="9084"/>
                    </a:cubicBezTo>
                    <a:close/>
                  </a:path>
                </a:pathLst>
              </a:custGeom>
              <a:solidFill>
                <a:schemeClr val="accent6"/>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6" name="Google Shape;356;p33"/>
              <p:cNvSpPr/>
              <p:nvPr/>
            </p:nvSpPr>
            <p:spPr>
              <a:xfrm>
                <a:off x="-6061125" y="-607100"/>
                <a:ext cx="40700" cy="137350"/>
              </a:xfrm>
              <a:custGeom>
                <a:avLst/>
                <a:gdLst/>
                <a:ahLst/>
                <a:cxnLst/>
                <a:rect l="l" t="t" r="r" b="b"/>
                <a:pathLst>
                  <a:path w="1628" h="5494" extrusionOk="0">
                    <a:moveTo>
                      <a:pt x="1627" y="0"/>
                    </a:moveTo>
                    <a:cubicBezTo>
                      <a:pt x="1519" y="147"/>
                      <a:pt x="1429" y="274"/>
                      <a:pt x="1359" y="403"/>
                    </a:cubicBezTo>
                    <a:lnTo>
                      <a:pt x="1359" y="403"/>
                    </a:lnTo>
                    <a:cubicBezTo>
                      <a:pt x="1443" y="268"/>
                      <a:pt x="1533" y="134"/>
                      <a:pt x="1627" y="0"/>
                    </a:cubicBezTo>
                    <a:close/>
                    <a:moveTo>
                      <a:pt x="1359" y="403"/>
                    </a:moveTo>
                    <a:cubicBezTo>
                      <a:pt x="1144" y="748"/>
                      <a:pt x="962" y="1102"/>
                      <a:pt x="814" y="1491"/>
                    </a:cubicBezTo>
                    <a:cubicBezTo>
                      <a:pt x="950" y="1220"/>
                      <a:pt x="1085" y="949"/>
                      <a:pt x="1221" y="748"/>
                    </a:cubicBezTo>
                    <a:cubicBezTo>
                      <a:pt x="1253" y="624"/>
                      <a:pt x="1299" y="513"/>
                      <a:pt x="1359" y="403"/>
                    </a:cubicBezTo>
                    <a:close/>
                    <a:moveTo>
                      <a:pt x="814" y="1491"/>
                    </a:moveTo>
                    <a:lnTo>
                      <a:pt x="814" y="1491"/>
                    </a:lnTo>
                    <a:cubicBezTo>
                      <a:pt x="613" y="1969"/>
                      <a:pt x="407" y="2511"/>
                      <a:pt x="272" y="3053"/>
                    </a:cubicBezTo>
                    <a:cubicBezTo>
                      <a:pt x="207" y="3595"/>
                      <a:pt x="71" y="4137"/>
                      <a:pt x="71" y="4680"/>
                    </a:cubicBezTo>
                    <a:cubicBezTo>
                      <a:pt x="136" y="4137"/>
                      <a:pt x="207" y="3595"/>
                      <a:pt x="342" y="3053"/>
                    </a:cubicBezTo>
                    <a:cubicBezTo>
                      <a:pt x="478" y="2511"/>
                      <a:pt x="613" y="1969"/>
                      <a:pt x="814" y="1491"/>
                    </a:cubicBezTo>
                    <a:close/>
                    <a:moveTo>
                      <a:pt x="71" y="4680"/>
                    </a:moveTo>
                    <a:lnTo>
                      <a:pt x="71" y="4680"/>
                    </a:lnTo>
                    <a:cubicBezTo>
                      <a:pt x="1" y="4951"/>
                      <a:pt x="1" y="5222"/>
                      <a:pt x="1" y="5493"/>
                    </a:cubicBezTo>
                    <a:cubicBezTo>
                      <a:pt x="1" y="5222"/>
                      <a:pt x="71" y="4951"/>
                      <a:pt x="71" y="4680"/>
                    </a:cubicBezTo>
                    <a:close/>
                  </a:path>
                </a:pathLst>
              </a:custGeom>
              <a:solidFill>
                <a:schemeClr val="accent6"/>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7" name="Google Shape;357;p33"/>
              <p:cNvSpPr/>
              <p:nvPr/>
            </p:nvSpPr>
            <p:spPr>
              <a:xfrm>
                <a:off x="-5866175" y="-630825"/>
                <a:ext cx="71200" cy="71175"/>
              </a:xfrm>
              <a:custGeom>
                <a:avLst/>
                <a:gdLst/>
                <a:ahLst/>
                <a:cxnLst/>
                <a:rect l="l" t="t" r="r" b="b"/>
                <a:pathLst>
                  <a:path w="2848" h="2847" extrusionOk="0">
                    <a:moveTo>
                      <a:pt x="0" y="0"/>
                    </a:moveTo>
                    <a:cubicBezTo>
                      <a:pt x="336" y="0"/>
                      <a:pt x="608" y="206"/>
                      <a:pt x="879" y="407"/>
                    </a:cubicBezTo>
                    <a:cubicBezTo>
                      <a:pt x="678" y="206"/>
                      <a:pt x="337" y="0"/>
                      <a:pt x="0" y="0"/>
                    </a:cubicBezTo>
                    <a:close/>
                    <a:moveTo>
                      <a:pt x="879" y="407"/>
                    </a:moveTo>
                    <a:lnTo>
                      <a:pt x="879" y="407"/>
                    </a:lnTo>
                    <a:cubicBezTo>
                      <a:pt x="1150" y="678"/>
                      <a:pt x="1356" y="949"/>
                      <a:pt x="1556" y="1155"/>
                    </a:cubicBezTo>
                    <a:cubicBezTo>
                      <a:pt x="1828" y="1426"/>
                      <a:pt x="2034" y="1762"/>
                      <a:pt x="2234" y="2034"/>
                    </a:cubicBezTo>
                    <a:lnTo>
                      <a:pt x="2847" y="2847"/>
                    </a:lnTo>
                    <a:cubicBezTo>
                      <a:pt x="2440" y="2240"/>
                      <a:pt x="2099" y="1697"/>
                      <a:pt x="1627" y="1155"/>
                    </a:cubicBezTo>
                    <a:cubicBezTo>
                      <a:pt x="1421" y="884"/>
                      <a:pt x="1150" y="613"/>
                      <a:pt x="879" y="407"/>
                    </a:cubicBezTo>
                    <a:close/>
                  </a:path>
                </a:pathLst>
              </a:custGeom>
              <a:solidFill>
                <a:schemeClr val="accent6"/>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8" name="Google Shape;358;p33"/>
              <p:cNvSpPr/>
              <p:nvPr/>
            </p:nvSpPr>
            <p:spPr>
              <a:xfrm>
                <a:off x="-5795000" y="-674900"/>
                <a:ext cx="61025" cy="67825"/>
              </a:xfrm>
              <a:custGeom>
                <a:avLst/>
                <a:gdLst/>
                <a:ahLst/>
                <a:cxnLst/>
                <a:rect l="l" t="t" r="r" b="b"/>
                <a:pathLst>
                  <a:path w="2441" h="2713" extrusionOk="0">
                    <a:moveTo>
                      <a:pt x="0" y="1"/>
                    </a:moveTo>
                    <a:lnTo>
                      <a:pt x="0" y="1"/>
                    </a:lnTo>
                    <a:cubicBezTo>
                      <a:pt x="336" y="136"/>
                      <a:pt x="607" y="272"/>
                      <a:pt x="878" y="407"/>
                    </a:cubicBezTo>
                    <a:cubicBezTo>
                      <a:pt x="1150" y="614"/>
                      <a:pt x="1421" y="749"/>
                      <a:pt x="1627" y="1020"/>
                    </a:cubicBezTo>
                    <a:cubicBezTo>
                      <a:pt x="1898" y="1221"/>
                      <a:pt x="2099" y="1492"/>
                      <a:pt x="2234" y="1763"/>
                    </a:cubicBezTo>
                    <a:cubicBezTo>
                      <a:pt x="2099" y="1492"/>
                      <a:pt x="1898" y="1221"/>
                      <a:pt x="1692" y="950"/>
                    </a:cubicBezTo>
                    <a:cubicBezTo>
                      <a:pt x="1220" y="478"/>
                      <a:pt x="607" y="207"/>
                      <a:pt x="0" y="1"/>
                    </a:cubicBezTo>
                    <a:close/>
                    <a:moveTo>
                      <a:pt x="2234" y="1763"/>
                    </a:moveTo>
                    <a:lnTo>
                      <a:pt x="2305" y="2034"/>
                    </a:lnTo>
                    <a:cubicBezTo>
                      <a:pt x="2305" y="2105"/>
                      <a:pt x="2305" y="2170"/>
                      <a:pt x="2370" y="2240"/>
                    </a:cubicBezTo>
                    <a:lnTo>
                      <a:pt x="2370" y="2376"/>
                    </a:lnTo>
                    <a:lnTo>
                      <a:pt x="2370" y="2511"/>
                    </a:lnTo>
                    <a:lnTo>
                      <a:pt x="2440" y="2712"/>
                    </a:lnTo>
                    <a:cubicBezTo>
                      <a:pt x="2440" y="2441"/>
                      <a:pt x="2370" y="2105"/>
                      <a:pt x="2234" y="1763"/>
                    </a:cubicBezTo>
                    <a:close/>
                  </a:path>
                </a:pathLst>
              </a:custGeom>
              <a:solidFill>
                <a:schemeClr val="accent6"/>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9" name="Google Shape;359;p33"/>
              <p:cNvSpPr/>
              <p:nvPr/>
            </p:nvSpPr>
            <p:spPr>
              <a:xfrm>
                <a:off x="-5801800" y="-749450"/>
                <a:ext cx="130450" cy="57625"/>
              </a:xfrm>
              <a:custGeom>
                <a:avLst/>
                <a:gdLst/>
                <a:ahLst/>
                <a:cxnLst/>
                <a:rect l="l" t="t" r="r" b="b"/>
                <a:pathLst>
                  <a:path w="5218" h="2305" extrusionOk="0">
                    <a:moveTo>
                      <a:pt x="1" y="0"/>
                    </a:moveTo>
                    <a:lnTo>
                      <a:pt x="1" y="0"/>
                    </a:lnTo>
                    <a:cubicBezTo>
                      <a:pt x="473" y="136"/>
                      <a:pt x="879" y="271"/>
                      <a:pt x="1357" y="407"/>
                    </a:cubicBezTo>
                    <a:cubicBezTo>
                      <a:pt x="1828" y="543"/>
                      <a:pt x="2306" y="678"/>
                      <a:pt x="2712" y="884"/>
                    </a:cubicBezTo>
                    <a:cubicBezTo>
                      <a:pt x="3184" y="1020"/>
                      <a:pt x="3661" y="1220"/>
                      <a:pt x="4068" y="1427"/>
                    </a:cubicBezTo>
                    <a:cubicBezTo>
                      <a:pt x="3661" y="1155"/>
                      <a:pt x="3184" y="949"/>
                      <a:pt x="2777" y="814"/>
                    </a:cubicBezTo>
                    <a:cubicBezTo>
                      <a:pt x="1828" y="478"/>
                      <a:pt x="950" y="206"/>
                      <a:pt x="1" y="0"/>
                    </a:cubicBezTo>
                    <a:close/>
                    <a:moveTo>
                      <a:pt x="4068" y="1427"/>
                    </a:moveTo>
                    <a:lnTo>
                      <a:pt x="4675" y="1833"/>
                    </a:lnTo>
                    <a:lnTo>
                      <a:pt x="4946" y="2034"/>
                    </a:lnTo>
                    <a:lnTo>
                      <a:pt x="5217" y="2305"/>
                    </a:lnTo>
                    <a:cubicBezTo>
                      <a:pt x="4881" y="1898"/>
                      <a:pt x="4475" y="1627"/>
                      <a:pt x="4068" y="1427"/>
                    </a:cubicBezTo>
                    <a:close/>
                  </a:path>
                </a:pathLst>
              </a:custGeom>
              <a:solidFill>
                <a:schemeClr val="accent6"/>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0" name="Google Shape;360;p33"/>
              <p:cNvSpPr/>
              <p:nvPr/>
            </p:nvSpPr>
            <p:spPr>
              <a:xfrm>
                <a:off x="-4364825" y="-30950"/>
                <a:ext cx="49100" cy="12900"/>
              </a:xfrm>
              <a:custGeom>
                <a:avLst/>
                <a:gdLst/>
                <a:ahLst/>
                <a:cxnLst/>
                <a:rect l="l" t="t" r="r" b="b"/>
                <a:pathLst>
                  <a:path w="1964" h="516" extrusionOk="0">
                    <a:moveTo>
                      <a:pt x="1964" y="0"/>
                    </a:moveTo>
                    <a:cubicBezTo>
                      <a:pt x="1828" y="136"/>
                      <a:pt x="1693" y="206"/>
                      <a:pt x="1557" y="271"/>
                    </a:cubicBezTo>
                    <a:cubicBezTo>
                      <a:pt x="1357" y="342"/>
                      <a:pt x="1221" y="407"/>
                      <a:pt x="1015" y="477"/>
                    </a:cubicBezTo>
                    <a:cubicBezTo>
                      <a:pt x="1221" y="477"/>
                      <a:pt x="1422" y="407"/>
                      <a:pt x="1557" y="342"/>
                    </a:cubicBezTo>
                    <a:cubicBezTo>
                      <a:pt x="1628" y="271"/>
                      <a:pt x="1693" y="206"/>
                      <a:pt x="1763" y="206"/>
                    </a:cubicBezTo>
                    <a:lnTo>
                      <a:pt x="1964" y="0"/>
                    </a:lnTo>
                    <a:close/>
                    <a:moveTo>
                      <a:pt x="1" y="342"/>
                    </a:moveTo>
                    <a:lnTo>
                      <a:pt x="1" y="342"/>
                    </a:lnTo>
                    <a:cubicBezTo>
                      <a:pt x="215" y="469"/>
                      <a:pt x="432" y="516"/>
                      <a:pt x="647" y="516"/>
                    </a:cubicBezTo>
                    <a:cubicBezTo>
                      <a:pt x="770" y="516"/>
                      <a:pt x="893" y="501"/>
                      <a:pt x="1015" y="477"/>
                    </a:cubicBezTo>
                    <a:lnTo>
                      <a:pt x="543" y="477"/>
                    </a:lnTo>
                    <a:cubicBezTo>
                      <a:pt x="337" y="477"/>
                      <a:pt x="202" y="407"/>
                      <a:pt x="1" y="342"/>
                    </a:cubicBezTo>
                    <a:close/>
                  </a:path>
                </a:pathLst>
              </a:custGeom>
              <a:no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1" name="Google Shape;361;p33"/>
              <p:cNvSpPr/>
              <p:nvPr/>
            </p:nvSpPr>
            <p:spPr>
              <a:xfrm>
                <a:off x="-4388525" y="11475"/>
                <a:ext cx="38925" cy="5025"/>
              </a:xfrm>
              <a:custGeom>
                <a:avLst/>
                <a:gdLst/>
                <a:ahLst/>
                <a:cxnLst/>
                <a:rect l="l" t="t" r="r" b="b"/>
                <a:pathLst>
                  <a:path w="1557" h="201" extrusionOk="0">
                    <a:moveTo>
                      <a:pt x="0" y="0"/>
                    </a:moveTo>
                    <a:cubicBezTo>
                      <a:pt x="55" y="56"/>
                      <a:pt x="162" y="115"/>
                      <a:pt x="276" y="131"/>
                    </a:cubicBezTo>
                    <a:lnTo>
                      <a:pt x="276" y="131"/>
                    </a:lnTo>
                    <a:cubicBezTo>
                      <a:pt x="176" y="99"/>
                      <a:pt x="82" y="56"/>
                      <a:pt x="0" y="0"/>
                    </a:cubicBezTo>
                    <a:close/>
                    <a:moveTo>
                      <a:pt x="276" y="131"/>
                    </a:moveTo>
                    <a:lnTo>
                      <a:pt x="276" y="131"/>
                    </a:lnTo>
                    <a:cubicBezTo>
                      <a:pt x="422" y="178"/>
                      <a:pt x="583" y="201"/>
                      <a:pt x="743" y="201"/>
                    </a:cubicBezTo>
                    <a:cubicBezTo>
                      <a:pt x="607" y="136"/>
                      <a:pt x="472" y="136"/>
                      <a:pt x="336" y="136"/>
                    </a:cubicBezTo>
                    <a:cubicBezTo>
                      <a:pt x="316" y="136"/>
                      <a:pt x="296" y="134"/>
                      <a:pt x="276" y="131"/>
                    </a:cubicBezTo>
                    <a:close/>
                    <a:moveTo>
                      <a:pt x="1556" y="136"/>
                    </a:moveTo>
                    <a:cubicBezTo>
                      <a:pt x="1285" y="201"/>
                      <a:pt x="1014" y="201"/>
                      <a:pt x="743" y="201"/>
                    </a:cubicBezTo>
                    <a:lnTo>
                      <a:pt x="1150" y="201"/>
                    </a:lnTo>
                    <a:cubicBezTo>
                      <a:pt x="1285" y="201"/>
                      <a:pt x="1421" y="201"/>
                      <a:pt x="1556" y="136"/>
                    </a:cubicBezTo>
                    <a:close/>
                  </a:path>
                </a:pathLst>
              </a:custGeom>
              <a:no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2" name="Google Shape;362;p33"/>
              <p:cNvSpPr/>
              <p:nvPr/>
            </p:nvSpPr>
            <p:spPr>
              <a:xfrm>
                <a:off x="-4425825" y="46975"/>
                <a:ext cx="40700" cy="5200"/>
              </a:xfrm>
              <a:custGeom>
                <a:avLst/>
                <a:gdLst/>
                <a:ahLst/>
                <a:cxnLst/>
                <a:rect l="l" t="t" r="r" b="b"/>
                <a:pathLst>
                  <a:path w="1628" h="208" extrusionOk="0">
                    <a:moveTo>
                      <a:pt x="1" y="1"/>
                    </a:moveTo>
                    <a:lnTo>
                      <a:pt x="1" y="1"/>
                    </a:lnTo>
                    <a:cubicBezTo>
                      <a:pt x="8" y="5"/>
                      <a:pt x="15" y="8"/>
                      <a:pt x="22" y="11"/>
                    </a:cubicBezTo>
                    <a:lnTo>
                      <a:pt x="22" y="11"/>
                    </a:lnTo>
                    <a:cubicBezTo>
                      <a:pt x="15" y="8"/>
                      <a:pt x="8" y="4"/>
                      <a:pt x="1" y="1"/>
                    </a:cubicBezTo>
                    <a:close/>
                    <a:moveTo>
                      <a:pt x="22" y="11"/>
                    </a:moveTo>
                    <a:lnTo>
                      <a:pt x="22" y="11"/>
                    </a:lnTo>
                    <a:cubicBezTo>
                      <a:pt x="286" y="140"/>
                      <a:pt x="550" y="207"/>
                      <a:pt x="814" y="207"/>
                    </a:cubicBezTo>
                    <a:lnTo>
                      <a:pt x="1221" y="207"/>
                    </a:lnTo>
                    <a:cubicBezTo>
                      <a:pt x="1356" y="137"/>
                      <a:pt x="1492" y="137"/>
                      <a:pt x="1628" y="137"/>
                    </a:cubicBezTo>
                    <a:lnTo>
                      <a:pt x="814" y="137"/>
                    </a:lnTo>
                    <a:cubicBezTo>
                      <a:pt x="679" y="137"/>
                      <a:pt x="543" y="137"/>
                      <a:pt x="408" y="71"/>
                    </a:cubicBezTo>
                    <a:cubicBezTo>
                      <a:pt x="279" y="71"/>
                      <a:pt x="150" y="71"/>
                      <a:pt x="22" y="11"/>
                    </a:cubicBezTo>
                    <a:close/>
                  </a:path>
                </a:pathLst>
              </a:custGeom>
              <a:no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33"/>
              <p:cNvSpPr/>
              <p:nvPr/>
            </p:nvSpPr>
            <p:spPr>
              <a:xfrm>
                <a:off x="-5390075" y="628300"/>
                <a:ext cx="10175" cy="174475"/>
              </a:xfrm>
              <a:custGeom>
                <a:avLst/>
                <a:gdLst/>
                <a:ahLst/>
                <a:cxnLst/>
                <a:rect l="l" t="t" r="r" b="b"/>
                <a:pathLst>
                  <a:path w="407" h="6979" extrusionOk="0">
                    <a:moveTo>
                      <a:pt x="407" y="0"/>
                    </a:moveTo>
                    <a:lnTo>
                      <a:pt x="407" y="0"/>
                    </a:lnTo>
                    <a:cubicBezTo>
                      <a:pt x="342" y="1150"/>
                      <a:pt x="271" y="2370"/>
                      <a:pt x="206" y="3525"/>
                    </a:cubicBezTo>
                    <a:lnTo>
                      <a:pt x="0" y="6979"/>
                    </a:lnTo>
                    <a:cubicBezTo>
                      <a:pt x="71" y="5829"/>
                      <a:pt x="136" y="4674"/>
                      <a:pt x="271" y="3525"/>
                    </a:cubicBezTo>
                    <a:cubicBezTo>
                      <a:pt x="271" y="2370"/>
                      <a:pt x="407" y="1150"/>
                      <a:pt x="407" y="0"/>
                    </a:cubicBezTo>
                    <a:close/>
                  </a:path>
                </a:pathLst>
              </a:custGeom>
              <a:no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33"/>
              <p:cNvSpPr/>
              <p:nvPr/>
            </p:nvSpPr>
            <p:spPr>
              <a:xfrm>
                <a:off x="-323375" y="3395425"/>
                <a:ext cx="208525" cy="271425"/>
              </a:xfrm>
              <a:custGeom>
                <a:avLst/>
                <a:gdLst/>
                <a:ahLst/>
                <a:cxnLst/>
                <a:rect l="l" t="t" r="r" b="b"/>
                <a:pathLst>
                  <a:path w="8341" h="10857" extrusionOk="0">
                    <a:moveTo>
                      <a:pt x="342" y="1"/>
                    </a:moveTo>
                    <a:cubicBezTo>
                      <a:pt x="271" y="1899"/>
                      <a:pt x="71" y="3661"/>
                      <a:pt x="0" y="5494"/>
                    </a:cubicBezTo>
                    <a:cubicBezTo>
                      <a:pt x="678" y="5629"/>
                      <a:pt x="1356" y="5765"/>
                      <a:pt x="2034" y="5965"/>
                    </a:cubicBezTo>
                    <a:cubicBezTo>
                      <a:pt x="4395" y="10513"/>
                      <a:pt x="7291" y="10857"/>
                      <a:pt x="8113" y="10857"/>
                    </a:cubicBezTo>
                    <a:cubicBezTo>
                      <a:pt x="8260" y="10857"/>
                      <a:pt x="8340" y="10846"/>
                      <a:pt x="8340" y="10846"/>
                    </a:cubicBezTo>
                    <a:lnTo>
                      <a:pt x="4745" y="613"/>
                    </a:lnTo>
                    <a:lnTo>
                      <a:pt x="1697" y="613"/>
                    </a:lnTo>
                    <a:lnTo>
                      <a:pt x="342" y="1"/>
                    </a:lnTo>
                    <a:close/>
                  </a:path>
                </a:pathLst>
              </a:custGeom>
              <a:solidFill>
                <a:srgbClr val="F9C7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33"/>
              <p:cNvSpPr/>
              <p:nvPr/>
            </p:nvSpPr>
            <p:spPr>
              <a:xfrm>
                <a:off x="-1558650" y="4193625"/>
                <a:ext cx="254225" cy="181275"/>
              </a:xfrm>
              <a:custGeom>
                <a:avLst/>
                <a:gdLst/>
                <a:ahLst/>
                <a:cxnLst/>
                <a:rect l="l" t="t" r="r" b="b"/>
                <a:pathLst>
                  <a:path w="10169" h="7251" extrusionOk="0">
                    <a:moveTo>
                      <a:pt x="8541" y="1"/>
                    </a:moveTo>
                    <a:cubicBezTo>
                      <a:pt x="6915" y="473"/>
                      <a:pt x="5217" y="744"/>
                      <a:pt x="3591" y="1085"/>
                    </a:cubicBezTo>
                    <a:cubicBezTo>
                      <a:pt x="3997" y="1899"/>
                      <a:pt x="4404" y="2712"/>
                      <a:pt x="4881" y="3525"/>
                    </a:cubicBezTo>
                    <a:cubicBezTo>
                      <a:pt x="272" y="4610"/>
                      <a:pt x="1" y="7251"/>
                      <a:pt x="1" y="7251"/>
                    </a:cubicBezTo>
                    <a:lnTo>
                      <a:pt x="10168" y="5559"/>
                    </a:lnTo>
                    <a:lnTo>
                      <a:pt x="8541" y="1"/>
                    </a:lnTo>
                    <a:close/>
                  </a:path>
                </a:pathLst>
              </a:custGeom>
              <a:solidFill>
                <a:srgbClr val="F9C7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6" name="Google Shape;366;p33"/>
              <p:cNvSpPr/>
              <p:nvPr/>
            </p:nvSpPr>
            <p:spPr>
              <a:xfrm>
                <a:off x="-1558650" y="4271575"/>
                <a:ext cx="254225" cy="103325"/>
              </a:xfrm>
              <a:custGeom>
                <a:avLst/>
                <a:gdLst/>
                <a:ahLst/>
                <a:cxnLst/>
                <a:rect l="l" t="t" r="r" b="b"/>
                <a:pathLst>
                  <a:path w="10169" h="4133" extrusionOk="0">
                    <a:moveTo>
                      <a:pt x="9420" y="1"/>
                    </a:moveTo>
                    <a:cubicBezTo>
                      <a:pt x="8836" y="716"/>
                      <a:pt x="8014" y="934"/>
                      <a:pt x="7230" y="934"/>
                    </a:cubicBezTo>
                    <a:cubicBezTo>
                      <a:pt x="6010" y="934"/>
                      <a:pt x="4881" y="407"/>
                      <a:pt x="4881" y="407"/>
                    </a:cubicBezTo>
                    <a:cubicBezTo>
                      <a:pt x="272" y="1492"/>
                      <a:pt x="1" y="4133"/>
                      <a:pt x="1" y="4133"/>
                    </a:cubicBezTo>
                    <a:lnTo>
                      <a:pt x="10168" y="2441"/>
                    </a:lnTo>
                    <a:lnTo>
                      <a:pt x="9420" y="1"/>
                    </a:ln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7" name="Google Shape;367;p33"/>
              <p:cNvSpPr/>
              <p:nvPr/>
            </p:nvSpPr>
            <p:spPr>
              <a:xfrm>
                <a:off x="-1873825" y="2444850"/>
                <a:ext cx="1559000" cy="1775925"/>
              </a:xfrm>
              <a:custGeom>
                <a:avLst/>
                <a:gdLst/>
                <a:ahLst/>
                <a:cxnLst/>
                <a:rect l="l" t="t" r="r" b="b"/>
                <a:pathLst>
                  <a:path w="62360" h="71037" extrusionOk="0">
                    <a:moveTo>
                      <a:pt x="19793" y="1"/>
                    </a:moveTo>
                    <a:lnTo>
                      <a:pt x="3861" y="5830"/>
                    </a:lnTo>
                    <a:lnTo>
                      <a:pt x="814" y="29483"/>
                    </a:lnTo>
                    <a:cubicBezTo>
                      <a:pt x="0" y="35719"/>
                      <a:pt x="1085" y="42025"/>
                      <a:pt x="3932" y="47649"/>
                    </a:cubicBezTo>
                    <a:cubicBezTo>
                      <a:pt x="7050" y="53614"/>
                      <a:pt x="11453" y="62154"/>
                      <a:pt x="16198" y="71036"/>
                    </a:cubicBezTo>
                    <a:cubicBezTo>
                      <a:pt x="17824" y="70695"/>
                      <a:pt x="19522" y="70424"/>
                      <a:pt x="21148" y="69952"/>
                    </a:cubicBezTo>
                    <a:lnTo>
                      <a:pt x="11046" y="36332"/>
                    </a:lnTo>
                    <a:cubicBezTo>
                      <a:pt x="11046" y="36332"/>
                      <a:pt x="13692" y="21962"/>
                      <a:pt x="14842" y="20536"/>
                    </a:cubicBezTo>
                    <a:lnTo>
                      <a:pt x="29689" y="33892"/>
                    </a:lnTo>
                    <a:cubicBezTo>
                      <a:pt x="32400" y="36603"/>
                      <a:pt x="35383" y="37416"/>
                      <a:pt x="39043" y="38365"/>
                    </a:cubicBezTo>
                    <a:cubicBezTo>
                      <a:pt x="45073" y="39856"/>
                      <a:pt x="47648" y="41142"/>
                      <a:pt x="62018" y="43517"/>
                    </a:cubicBezTo>
                    <a:cubicBezTo>
                      <a:pt x="62089" y="41684"/>
                      <a:pt x="62289" y="39922"/>
                      <a:pt x="62360" y="38024"/>
                    </a:cubicBezTo>
                    <a:lnTo>
                      <a:pt x="37416" y="27791"/>
                    </a:lnTo>
                    <a:cubicBezTo>
                      <a:pt x="37416" y="27791"/>
                      <a:pt x="33620" y="22027"/>
                      <a:pt x="26164" y="12472"/>
                    </a:cubicBezTo>
                    <a:cubicBezTo>
                      <a:pt x="28062" y="7250"/>
                      <a:pt x="19793" y="1"/>
                      <a:pt x="19793" y="1"/>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8" name="Google Shape;368;p33"/>
              <p:cNvSpPr/>
              <p:nvPr/>
            </p:nvSpPr>
            <p:spPr>
              <a:xfrm>
                <a:off x="-2009400" y="1423675"/>
                <a:ext cx="660900" cy="1195675"/>
              </a:xfrm>
              <a:custGeom>
                <a:avLst/>
                <a:gdLst/>
                <a:ahLst/>
                <a:cxnLst/>
                <a:rect l="l" t="t" r="r" b="b"/>
                <a:pathLst>
                  <a:path w="26436" h="47827" extrusionOk="0">
                    <a:moveTo>
                      <a:pt x="11831" y="1"/>
                    </a:moveTo>
                    <a:cubicBezTo>
                      <a:pt x="10819" y="1"/>
                      <a:pt x="9683" y="102"/>
                      <a:pt x="8406" y="314"/>
                    </a:cubicBezTo>
                    <a:cubicBezTo>
                      <a:pt x="2305" y="1328"/>
                      <a:pt x="4203" y="9055"/>
                      <a:pt x="2235" y="14141"/>
                    </a:cubicBezTo>
                    <a:cubicBezTo>
                      <a:pt x="337" y="19222"/>
                      <a:pt x="1" y="23766"/>
                      <a:pt x="4203" y="26001"/>
                    </a:cubicBezTo>
                    <a:cubicBezTo>
                      <a:pt x="9761" y="32714"/>
                      <a:pt x="8335" y="47826"/>
                      <a:pt x="8335" y="47826"/>
                    </a:cubicBezTo>
                    <a:cubicBezTo>
                      <a:pt x="8335" y="47826"/>
                      <a:pt x="21556" y="47083"/>
                      <a:pt x="26436" y="41184"/>
                    </a:cubicBezTo>
                    <a:cubicBezTo>
                      <a:pt x="26436" y="41184"/>
                      <a:pt x="23860" y="28376"/>
                      <a:pt x="22163" y="21934"/>
                    </a:cubicBezTo>
                    <a:cubicBezTo>
                      <a:pt x="19380" y="11164"/>
                      <a:pt x="22471" y="1"/>
                      <a:pt x="11831" y="1"/>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33"/>
              <p:cNvSpPr/>
              <p:nvPr/>
            </p:nvSpPr>
            <p:spPr>
              <a:xfrm>
                <a:off x="-1941600" y="1338250"/>
                <a:ext cx="208375" cy="266625"/>
              </a:xfrm>
              <a:custGeom>
                <a:avLst/>
                <a:gdLst/>
                <a:ahLst/>
                <a:cxnLst/>
                <a:rect l="l" t="t" r="r" b="b"/>
                <a:pathLst>
                  <a:path w="8335" h="10665" extrusionOk="0">
                    <a:moveTo>
                      <a:pt x="6507" y="0"/>
                    </a:moveTo>
                    <a:lnTo>
                      <a:pt x="0" y="3866"/>
                    </a:lnTo>
                    <a:lnTo>
                      <a:pt x="1356" y="10438"/>
                    </a:lnTo>
                    <a:cubicBezTo>
                      <a:pt x="1356" y="10438"/>
                      <a:pt x="2057" y="10664"/>
                      <a:pt x="3132" y="10664"/>
                    </a:cubicBezTo>
                    <a:cubicBezTo>
                      <a:pt x="4489" y="10664"/>
                      <a:pt x="6443" y="10304"/>
                      <a:pt x="8335" y="8676"/>
                    </a:cubicBezTo>
                    <a:lnTo>
                      <a:pt x="6507" y="0"/>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33"/>
              <p:cNvSpPr/>
              <p:nvPr/>
            </p:nvSpPr>
            <p:spPr>
              <a:xfrm>
                <a:off x="-2255175" y="993325"/>
                <a:ext cx="532125" cy="545450"/>
              </a:xfrm>
              <a:custGeom>
                <a:avLst/>
                <a:gdLst/>
                <a:ahLst/>
                <a:cxnLst/>
                <a:rect l="l" t="t" r="r" b="b"/>
                <a:pathLst>
                  <a:path w="21285" h="21818" extrusionOk="0">
                    <a:moveTo>
                      <a:pt x="13593" y="1"/>
                    </a:moveTo>
                    <a:cubicBezTo>
                      <a:pt x="11519" y="1"/>
                      <a:pt x="9261" y="885"/>
                      <a:pt x="7321" y="1938"/>
                    </a:cubicBezTo>
                    <a:cubicBezTo>
                      <a:pt x="1" y="5799"/>
                      <a:pt x="5017" y="13596"/>
                      <a:pt x="5694" y="16850"/>
                    </a:cubicBezTo>
                    <a:cubicBezTo>
                      <a:pt x="6344" y="19614"/>
                      <a:pt x="6736" y="21818"/>
                      <a:pt x="10332" y="21818"/>
                    </a:cubicBezTo>
                    <a:cubicBezTo>
                      <a:pt x="10878" y="21818"/>
                      <a:pt x="11497" y="21767"/>
                      <a:pt x="12202" y="21660"/>
                    </a:cubicBezTo>
                    <a:cubicBezTo>
                      <a:pt x="20406" y="20440"/>
                      <a:pt x="21284" y="12035"/>
                      <a:pt x="19929" y="7697"/>
                    </a:cubicBezTo>
                    <a:cubicBezTo>
                      <a:pt x="19208" y="1847"/>
                      <a:pt x="16592" y="1"/>
                      <a:pt x="13593" y="1"/>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1" name="Google Shape;371;p33"/>
              <p:cNvSpPr/>
              <p:nvPr/>
            </p:nvSpPr>
            <p:spPr>
              <a:xfrm>
                <a:off x="-2051825" y="1379350"/>
                <a:ext cx="30525" cy="43650"/>
              </a:xfrm>
              <a:custGeom>
                <a:avLst/>
                <a:gdLst/>
                <a:ahLst/>
                <a:cxnLst/>
                <a:rect l="l" t="t" r="r" b="b"/>
                <a:pathLst>
                  <a:path w="1221" h="1746" extrusionOk="0">
                    <a:moveTo>
                      <a:pt x="443" y="0"/>
                    </a:moveTo>
                    <a:cubicBezTo>
                      <a:pt x="375" y="0"/>
                      <a:pt x="307" y="18"/>
                      <a:pt x="272" y="53"/>
                    </a:cubicBezTo>
                    <a:cubicBezTo>
                      <a:pt x="136" y="118"/>
                      <a:pt x="71" y="254"/>
                      <a:pt x="1" y="389"/>
                    </a:cubicBezTo>
                    <a:lnTo>
                      <a:pt x="1" y="796"/>
                    </a:lnTo>
                    <a:cubicBezTo>
                      <a:pt x="71" y="1067"/>
                      <a:pt x="272" y="1273"/>
                      <a:pt x="478" y="1409"/>
                    </a:cubicBezTo>
                    <a:cubicBezTo>
                      <a:pt x="678" y="1545"/>
                      <a:pt x="950" y="1680"/>
                      <a:pt x="1221" y="1745"/>
                    </a:cubicBezTo>
                    <a:cubicBezTo>
                      <a:pt x="950" y="1680"/>
                      <a:pt x="749" y="1545"/>
                      <a:pt x="543" y="1409"/>
                    </a:cubicBezTo>
                    <a:cubicBezTo>
                      <a:pt x="342" y="1203"/>
                      <a:pt x="136" y="1002"/>
                      <a:pt x="71" y="731"/>
                    </a:cubicBezTo>
                    <a:cubicBezTo>
                      <a:pt x="71" y="661"/>
                      <a:pt x="1" y="525"/>
                      <a:pt x="71" y="389"/>
                    </a:cubicBezTo>
                    <a:cubicBezTo>
                      <a:pt x="71" y="254"/>
                      <a:pt x="136" y="118"/>
                      <a:pt x="272" y="118"/>
                    </a:cubicBezTo>
                    <a:cubicBezTo>
                      <a:pt x="407" y="53"/>
                      <a:pt x="543" y="53"/>
                      <a:pt x="613" y="53"/>
                    </a:cubicBezTo>
                    <a:cubicBezTo>
                      <a:pt x="578" y="18"/>
                      <a:pt x="510" y="0"/>
                      <a:pt x="443" y="0"/>
                    </a:cubicBezTo>
                    <a:close/>
                  </a:path>
                </a:pathLst>
              </a:custGeom>
              <a:no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2" name="Google Shape;372;p33"/>
              <p:cNvSpPr/>
              <p:nvPr/>
            </p:nvSpPr>
            <p:spPr>
              <a:xfrm>
                <a:off x="-1982275" y="1431525"/>
                <a:ext cx="52475" cy="42500"/>
              </a:xfrm>
              <a:custGeom>
                <a:avLst/>
                <a:gdLst/>
                <a:ahLst/>
                <a:cxnLst/>
                <a:rect l="l" t="t" r="r" b="b"/>
                <a:pathLst>
                  <a:path w="2099" h="1700" extrusionOk="0">
                    <a:moveTo>
                      <a:pt x="2099" y="0"/>
                    </a:moveTo>
                    <a:lnTo>
                      <a:pt x="2099" y="0"/>
                    </a:lnTo>
                    <a:cubicBezTo>
                      <a:pt x="2099" y="336"/>
                      <a:pt x="1898" y="678"/>
                      <a:pt x="1692" y="878"/>
                    </a:cubicBezTo>
                    <a:cubicBezTo>
                      <a:pt x="1492" y="1149"/>
                      <a:pt x="1286" y="1355"/>
                      <a:pt x="949" y="1491"/>
                    </a:cubicBezTo>
                    <a:cubicBezTo>
                      <a:pt x="750" y="1590"/>
                      <a:pt x="514" y="1652"/>
                      <a:pt x="269" y="1652"/>
                    </a:cubicBezTo>
                    <a:cubicBezTo>
                      <a:pt x="180" y="1652"/>
                      <a:pt x="90" y="1644"/>
                      <a:pt x="0" y="1627"/>
                    </a:cubicBezTo>
                    <a:lnTo>
                      <a:pt x="0" y="1627"/>
                    </a:lnTo>
                    <a:cubicBezTo>
                      <a:pt x="127" y="1678"/>
                      <a:pt x="255" y="1700"/>
                      <a:pt x="380" y="1700"/>
                    </a:cubicBezTo>
                    <a:cubicBezTo>
                      <a:pt x="585" y="1700"/>
                      <a:pt x="781" y="1640"/>
                      <a:pt x="949" y="1556"/>
                    </a:cubicBezTo>
                    <a:cubicBezTo>
                      <a:pt x="1286" y="1420"/>
                      <a:pt x="1557" y="1220"/>
                      <a:pt x="1763" y="949"/>
                    </a:cubicBezTo>
                    <a:cubicBezTo>
                      <a:pt x="1963" y="678"/>
                      <a:pt x="2099" y="336"/>
                      <a:pt x="2099" y="0"/>
                    </a:cubicBezTo>
                    <a:close/>
                  </a:path>
                </a:pathLst>
              </a:custGeom>
              <a:no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33"/>
              <p:cNvSpPr/>
              <p:nvPr/>
            </p:nvSpPr>
            <p:spPr>
              <a:xfrm>
                <a:off x="-280950" y="3410750"/>
                <a:ext cx="166100" cy="256100"/>
              </a:xfrm>
              <a:custGeom>
                <a:avLst/>
                <a:gdLst/>
                <a:ahLst/>
                <a:cxnLst/>
                <a:rect l="l" t="t" r="r" b="b"/>
                <a:pathLst>
                  <a:path w="6644" h="10244" extrusionOk="0">
                    <a:moveTo>
                      <a:pt x="0" y="0"/>
                    </a:moveTo>
                    <a:cubicBezTo>
                      <a:pt x="1963" y="2847"/>
                      <a:pt x="1286" y="3661"/>
                      <a:pt x="337" y="5352"/>
                    </a:cubicBezTo>
                    <a:cubicBezTo>
                      <a:pt x="2698" y="9900"/>
                      <a:pt x="5594" y="10244"/>
                      <a:pt x="6416" y="10244"/>
                    </a:cubicBezTo>
                    <a:cubicBezTo>
                      <a:pt x="6563" y="10244"/>
                      <a:pt x="6643" y="10233"/>
                      <a:pt x="6643" y="10233"/>
                    </a:cubicBezTo>
                    <a:lnTo>
                      <a:pt x="3048" y="0"/>
                    </a:ln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33"/>
              <p:cNvSpPr/>
              <p:nvPr/>
            </p:nvSpPr>
            <p:spPr>
              <a:xfrm>
                <a:off x="-1802650" y="2441450"/>
                <a:ext cx="440600" cy="147400"/>
              </a:xfrm>
              <a:custGeom>
                <a:avLst/>
                <a:gdLst/>
                <a:ahLst/>
                <a:cxnLst/>
                <a:rect l="l" t="t" r="r" b="b"/>
                <a:pathLst>
                  <a:path w="17624" h="5896" extrusionOk="0">
                    <a:moveTo>
                      <a:pt x="17624" y="1"/>
                    </a:moveTo>
                    <a:cubicBezTo>
                      <a:pt x="17011" y="473"/>
                      <a:pt x="16333" y="879"/>
                      <a:pt x="15655" y="1286"/>
                    </a:cubicBezTo>
                    <a:lnTo>
                      <a:pt x="15183" y="1628"/>
                    </a:lnTo>
                    <a:lnTo>
                      <a:pt x="14641" y="1899"/>
                    </a:lnTo>
                    <a:cubicBezTo>
                      <a:pt x="14300" y="2099"/>
                      <a:pt x="13963" y="2235"/>
                      <a:pt x="13622" y="2441"/>
                    </a:cubicBezTo>
                    <a:cubicBezTo>
                      <a:pt x="15048" y="1763"/>
                      <a:pt x="16404" y="1015"/>
                      <a:pt x="17624" y="1"/>
                    </a:cubicBezTo>
                    <a:close/>
                    <a:moveTo>
                      <a:pt x="13622" y="2441"/>
                    </a:moveTo>
                    <a:lnTo>
                      <a:pt x="13622" y="2441"/>
                    </a:lnTo>
                    <a:cubicBezTo>
                      <a:pt x="12201" y="3119"/>
                      <a:pt x="10710" y="3661"/>
                      <a:pt x="9219" y="4133"/>
                    </a:cubicBezTo>
                    <a:cubicBezTo>
                      <a:pt x="8470" y="4404"/>
                      <a:pt x="7727" y="4610"/>
                      <a:pt x="6979" y="4811"/>
                    </a:cubicBezTo>
                    <a:cubicBezTo>
                      <a:pt x="7727" y="4675"/>
                      <a:pt x="8470" y="4404"/>
                      <a:pt x="9284" y="4203"/>
                    </a:cubicBezTo>
                    <a:cubicBezTo>
                      <a:pt x="10775" y="3726"/>
                      <a:pt x="12201" y="3184"/>
                      <a:pt x="13622" y="2441"/>
                    </a:cubicBezTo>
                    <a:close/>
                    <a:moveTo>
                      <a:pt x="6979" y="4811"/>
                    </a:moveTo>
                    <a:lnTo>
                      <a:pt x="6979" y="4811"/>
                    </a:lnTo>
                    <a:cubicBezTo>
                      <a:pt x="6572" y="4881"/>
                      <a:pt x="6236" y="4946"/>
                      <a:pt x="5830" y="5082"/>
                    </a:cubicBezTo>
                    <a:cubicBezTo>
                      <a:pt x="6236" y="5017"/>
                      <a:pt x="6572" y="4946"/>
                      <a:pt x="6979" y="4811"/>
                    </a:cubicBezTo>
                    <a:close/>
                    <a:moveTo>
                      <a:pt x="3525" y="5489"/>
                    </a:moveTo>
                    <a:lnTo>
                      <a:pt x="2370" y="5624"/>
                    </a:lnTo>
                    <a:cubicBezTo>
                      <a:pt x="1557" y="5760"/>
                      <a:pt x="814" y="5760"/>
                      <a:pt x="0" y="5895"/>
                    </a:cubicBezTo>
                    <a:cubicBezTo>
                      <a:pt x="814" y="5830"/>
                      <a:pt x="1557" y="5760"/>
                      <a:pt x="2370" y="5695"/>
                    </a:cubicBezTo>
                    <a:lnTo>
                      <a:pt x="3525" y="5489"/>
                    </a:lnTo>
                    <a:close/>
                  </a:path>
                </a:pathLst>
              </a:custGeom>
              <a:no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33"/>
              <p:cNvSpPr/>
              <p:nvPr/>
            </p:nvSpPr>
            <p:spPr>
              <a:xfrm>
                <a:off x="-1928050" y="1853375"/>
                <a:ext cx="89775" cy="159325"/>
              </a:xfrm>
              <a:custGeom>
                <a:avLst/>
                <a:gdLst/>
                <a:ahLst/>
                <a:cxnLst/>
                <a:rect l="l" t="t" r="r" b="b"/>
                <a:pathLst>
                  <a:path w="3591" h="6373" extrusionOk="0">
                    <a:moveTo>
                      <a:pt x="272" y="1"/>
                    </a:moveTo>
                    <a:cubicBezTo>
                      <a:pt x="65" y="679"/>
                      <a:pt x="0" y="1356"/>
                      <a:pt x="0" y="2034"/>
                    </a:cubicBezTo>
                    <a:cubicBezTo>
                      <a:pt x="0" y="1356"/>
                      <a:pt x="136" y="679"/>
                      <a:pt x="272" y="1"/>
                    </a:cubicBezTo>
                    <a:close/>
                    <a:moveTo>
                      <a:pt x="0" y="2035"/>
                    </a:moveTo>
                    <a:lnTo>
                      <a:pt x="0" y="2035"/>
                    </a:lnTo>
                    <a:cubicBezTo>
                      <a:pt x="0" y="2713"/>
                      <a:pt x="66" y="3461"/>
                      <a:pt x="337" y="4068"/>
                    </a:cubicBezTo>
                    <a:cubicBezTo>
                      <a:pt x="608" y="4746"/>
                      <a:pt x="1085" y="5288"/>
                      <a:pt x="1692" y="5695"/>
                    </a:cubicBezTo>
                    <a:cubicBezTo>
                      <a:pt x="2235" y="6036"/>
                      <a:pt x="2912" y="6307"/>
                      <a:pt x="3590" y="6372"/>
                    </a:cubicBezTo>
                    <a:cubicBezTo>
                      <a:pt x="3254" y="6307"/>
                      <a:pt x="2912" y="6237"/>
                      <a:pt x="2576" y="6101"/>
                    </a:cubicBezTo>
                    <a:cubicBezTo>
                      <a:pt x="2305" y="5966"/>
                      <a:pt x="1963" y="5830"/>
                      <a:pt x="1692" y="5629"/>
                    </a:cubicBezTo>
                    <a:cubicBezTo>
                      <a:pt x="1150" y="5223"/>
                      <a:pt x="678" y="4680"/>
                      <a:pt x="407" y="4068"/>
                    </a:cubicBezTo>
                    <a:cubicBezTo>
                      <a:pt x="136" y="3461"/>
                      <a:pt x="1" y="2713"/>
                      <a:pt x="0" y="2035"/>
                    </a:cubicBezTo>
                    <a:close/>
                  </a:path>
                </a:pathLst>
              </a:custGeom>
              <a:solidFill>
                <a:srgbClr val="462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33"/>
              <p:cNvSpPr/>
              <p:nvPr/>
            </p:nvSpPr>
            <p:spPr>
              <a:xfrm>
                <a:off x="-1582375" y="2876900"/>
                <a:ext cx="101700" cy="100075"/>
              </a:xfrm>
              <a:custGeom>
                <a:avLst/>
                <a:gdLst/>
                <a:ahLst/>
                <a:cxnLst/>
                <a:rect l="l" t="t" r="r" b="b"/>
                <a:pathLst>
                  <a:path w="4068" h="4003" extrusionOk="0">
                    <a:moveTo>
                      <a:pt x="1" y="0"/>
                    </a:moveTo>
                    <a:cubicBezTo>
                      <a:pt x="679" y="678"/>
                      <a:pt x="1357" y="1356"/>
                      <a:pt x="1964" y="2034"/>
                    </a:cubicBezTo>
                    <a:cubicBezTo>
                      <a:pt x="2712" y="2712"/>
                      <a:pt x="3320" y="3324"/>
                      <a:pt x="4068" y="4002"/>
                    </a:cubicBezTo>
                    <a:lnTo>
                      <a:pt x="2034" y="1969"/>
                    </a:lnTo>
                    <a:cubicBezTo>
                      <a:pt x="1357" y="1291"/>
                      <a:pt x="679" y="613"/>
                      <a:pt x="1" y="0"/>
                    </a:cubicBezTo>
                    <a:close/>
                  </a:path>
                </a:pathLst>
              </a:custGeom>
              <a:no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33"/>
              <p:cNvSpPr/>
              <p:nvPr/>
            </p:nvSpPr>
            <p:spPr>
              <a:xfrm>
                <a:off x="-2810975" y="1995875"/>
                <a:ext cx="240650" cy="167275"/>
              </a:xfrm>
              <a:custGeom>
                <a:avLst/>
                <a:gdLst/>
                <a:ahLst/>
                <a:cxnLst/>
                <a:rect l="l" t="t" r="r" b="b"/>
                <a:pathLst>
                  <a:path w="9626" h="6691" extrusionOk="0">
                    <a:moveTo>
                      <a:pt x="4217" y="1"/>
                    </a:moveTo>
                    <a:cubicBezTo>
                      <a:pt x="4147" y="1"/>
                      <a:pt x="4076" y="21"/>
                      <a:pt x="4002" y="65"/>
                    </a:cubicBezTo>
                    <a:cubicBezTo>
                      <a:pt x="3460" y="401"/>
                      <a:pt x="4951" y="1827"/>
                      <a:pt x="4951" y="1827"/>
                    </a:cubicBezTo>
                    <a:cubicBezTo>
                      <a:pt x="4951" y="1827"/>
                      <a:pt x="0" y="1963"/>
                      <a:pt x="136" y="2977"/>
                    </a:cubicBezTo>
                    <a:cubicBezTo>
                      <a:pt x="183" y="3310"/>
                      <a:pt x="614" y="3418"/>
                      <a:pt x="1154" y="3418"/>
                    </a:cubicBezTo>
                    <a:cubicBezTo>
                      <a:pt x="2004" y="3418"/>
                      <a:pt x="3123" y="3150"/>
                      <a:pt x="3439" y="3070"/>
                    </a:cubicBezTo>
                    <a:lnTo>
                      <a:pt x="3439" y="3070"/>
                    </a:lnTo>
                    <a:cubicBezTo>
                      <a:pt x="2901" y="3212"/>
                      <a:pt x="51" y="4015"/>
                      <a:pt x="543" y="4875"/>
                    </a:cubicBezTo>
                    <a:cubicBezTo>
                      <a:pt x="595" y="4969"/>
                      <a:pt x="701" y="5008"/>
                      <a:pt x="843" y="5008"/>
                    </a:cubicBezTo>
                    <a:cubicBezTo>
                      <a:pt x="1630" y="5008"/>
                      <a:pt x="3524" y="3791"/>
                      <a:pt x="3525" y="3790"/>
                    </a:cubicBezTo>
                    <a:lnTo>
                      <a:pt x="3525" y="3790"/>
                    </a:lnTo>
                    <a:cubicBezTo>
                      <a:pt x="3524" y="3791"/>
                      <a:pt x="814" y="5623"/>
                      <a:pt x="1356" y="6030"/>
                    </a:cubicBezTo>
                    <a:cubicBezTo>
                      <a:pt x="1420" y="6079"/>
                      <a:pt x="1499" y="6101"/>
                      <a:pt x="1589" y="6101"/>
                    </a:cubicBezTo>
                    <a:cubicBezTo>
                      <a:pt x="2283" y="6101"/>
                      <a:pt x="3652" y="4809"/>
                      <a:pt x="3946" y="4524"/>
                    </a:cubicBezTo>
                    <a:lnTo>
                      <a:pt x="3946" y="4524"/>
                    </a:lnTo>
                    <a:cubicBezTo>
                      <a:pt x="3634" y="4832"/>
                      <a:pt x="2153" y="6336"/>
                      <a:pt x="2576" y="6637"/>
                    </a:cubicBezTo>
                    <a:cubicBezTo>
                      <a:pt x="2619" y="6674"/>
                      <a:pt x="2671" y="6691"/>
                      <a:pt x="2729" y="6691"/>
                    </a:cubicBezTo>
                    <a:cubicBezTo>
                      <a:pt x="3312" y="6691"/>
                      <a:pt x="4544" y="5010"/>
                      <a:pt x="4544" y="5010"/>
                    </a:cubicBezTo>
                    <a:lnTo>
                      <a:pt x="9289" y="4875"/>
                    </a:lnTo>
                    <a:lnTo>
                      <a:pt x="9625" y="3047"/>
                    </a:lnTo>
                    <a:cubicBezTo>
                      <a:pt x="9625" y="3047"/>
                      <a:pt x="7456" y="2706"/>
                      <a:pt x="6578" y="2028"/>
                    </a:cubicBezTo>
                    <a:cubicBezTo>
                      <a:pt x="5306" y="1366"/>
                      <a:pt x="4794" y="1"/>
                      <a:pt x="4217" y="1"/>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33"/>
              <p:cNvSpPr/>
              <p:nvPr/>
            </p:nvSpPr>
            <p:spPr>
              <a:xfrm>
                <a:off x="-2602475" y="1721200"/>
                <a:ext cx="970925" cy="483900"/>
              </a:xfrm>
              <a:custGeom>
                <a:avLst/>
                <a:gdLst/>
                <a:ahLst/>
                <a:cxnLst/>
                <a:rect l="l" t="t" r="r" b="b"/>
                <a:pathLst>
                  <a:path w="38837" h="19356" extrusionOk="0">
                    <a:moveTo>
                      <a:pt x="31381" y="1"/>
                    </a:moveTo>
                    <a:lnTo>
                      <a:pt x="19928" y="12001"/>
                    </a:lnTo>
                    <a:cubicBezTo>
                      <a:pt x="19928" y="12001"/>
                      <a:pt x="6942" y="13280"/>
                      <a:pt x="2592" y="13280"/>
                    </a:cubicBezTo>
                    <a:cubicBezTo>
                      <a:pt x="1836" y="13280"/>
                      <a:pt x="1341" y="13241"/>
                      <a:pt x="1220" y="13151"/>
                    </a:cubicBezTo>
                    <a:cubicBezTo>
                      <a:pt x="136" y="14506"/>
                      <a:pt x="0" y="16339"/>
                      <a:pt x="0" y="16339"/>
                    </a:cubicBezTo>
                    <a:cubicBezTo>
                      <a:pt x="0" y="16339"/>
                      <a:pt x="8736" y="19356"/>
                      <a:pt x="16243" y="19356"/>
                    </a:cubicBezTo>
                    <a:cubicBezTo>
                      <a:pt x="17229" y="19356"/>
                      <a:pt x="18194" y="19304"/>
                      <a:pt x="19115" y="19186"/>
                    </a:cubicBezTo>
                    <a:cubicBezTo>
                      <a:pt x="27042" y="18166"/>
                      <a:pt x="38430" y="7392"/>
                      <a:pt x="38837" y="6850"/>
                    </a:cubicBezTo>
                    <a:lnTo>
                      <a:pt x="31381" y="1"/>
                    </a:ln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33"/>
              <p:cNvSpPr/>
              <p:nvPr/>
            </p:nvSpPr>
            <p:spPr>
              <a:xfrm>
                <a:off x="-2253400" y="1922925"/>
                <a:ext cx="589725" cy="285325"/>
              </a:xfrm>
              <a:custGeom>
                <a:avLst/>
                <a:gdLst/>
                <a:ahLst/>
                <a:cxnLst/>
                <a:rect l="l" t="t" r="r" b="b"/>
                <a:pathLst>
                  <a:path w="23589" h="11413" extrusionOk="0">
                    <a:moveTo>
                      <a:pt x="23588" y="1"/>
                    </a:moveTo>
                    <a:lnTo>
                      <a:pt x="23588" y="1"/>
                    </a:lnTo>
                    <a:cubicBezTo>
                      <a:pt x="21891" y="1492"/>
                      <a:pt x="20264" y="3048"/>
                      <a:pt x="18437" y="4404"/>
                    </a:cubicBezTo>
                    <a:cubicBezTo>
                      <a:pt x="16675" y="5759"/>
                      <a:pt x="14842" y="7115"/>
                      <a:pt x="12879" y="8200"/>
                    </a:cubicBezTo>
                    <a:cubicBezTo>
                      <a:pt x="10910" y="9284"/>
                      <a:pt x="8877" y="10233"/>
                      <a:pt x="6708" y="10846"/>
                    </a:cubicBezTo>
                    <a:cubicBezTo>
                      <a:pt x="8877" y="10303"/>
                      <a:pt x="10981" y="9355"/>
                      <a:pt x="12944" y="8270"/>
                    </a:cubicBezTo>
                    <a:cubicBezTo>
                      <a:pt x="14912" y="7115"/>
                      <a:pt x="16740" y="5830"/>
                      <a:pt x="18502" y="4404"/>
                    </a:cubicBezTo>
                    <a:cubicBezTo>
                      <a:pt x="19386" y="3726"/>
                      <a:pt x="20264" y="2983"/>
                      <a:pt x="21078" y="2305"/>
                    </a:cubicBezTo>
                    <a:lnTo>
                      <a:pt x="23588" y="1"/>
                    </a:lnTo>
                    <a:close/>
                    <a:moveTo>
                      <a:pt x="0" y="11182"/>
                    </a:moveTo>
                    <a:cubicBezTo>
                      <a:pt x="119" y="11204"/>
                      <a:pt x="238" y="11223"/>
                      <a:pt x="357" y="11242"/>
                    </a:cubicBezTo>
                    <a:lnTo>
                      <a:pt x="357" y="11242"/>
                    </a:lnTo>
                    <a:cubicBezTo>
                      <a:pt x="239" y="11223"/>
                      <a:pt x="120" y="11203"/>
                      <a:pt x="0" y="11182"/>
                    </a:cubicBezTo>
                    <a:close/>
                    <a:moveTo>
                      <a:pt x="6706" y="10846"/>
                    </a:moveTo>
                    <a:cubicBezTo>
                      <a:pt x="5327" y="11191"/>
                      <a:pt x="3893" y="11397"/>
                      <a:pt x="2456" y="11397"/>
                    </a:cubicBezTo>
                    <a:cubicBezTo>
                      <a:pt x="1755" y="11397"/>
                      <a:pt x="1053" y="11348"/>
                      <a:pt x="357" y="11242"/>
                    </a:cubicBezTo>
                    <a:lnTo>
                      <a:pt x="357" y="11242"/>
                    </a:lnTo>
                    <a:cubicBezTo>
                      <a:pt x="1095" y="11356"/>
                      <a:pt x="1811" y="11412"/>
                      <a:pt x="2543" y="11412"/>
                    </a:cubicBezTo>
                    <a:cubicBezTo>
                      <a:pt x="2822" y="11412"/>
                      <a:pt x="3104" y="11404"/>
                      <a:pt x="3389" y="11388"/>
                    </a:cubicBezTo>
                    <a:cubicBezTo>
                      <a:pt x="4473" y="11318"/>
                      <a:pt x="5622" y="11117"/>
                      <a:pt x="6706" y="10846"/>
                    </a:cubicBezTo>
                    <a:close/>
                  </a:path>
                </a:pathLst>
              </a:custGeom>
              <a:no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33"/>
              <p:cNvSpPr/>
              <p:nvPr/>
            </p:nvSpPr>
            <p:spPr>
              <a:xfrm>
                <a:off x="-2283900" y="930875"/>
                <a:ext cx="968425" cy="1009300"/>
              </a:xfrm>
              <a:custGeom>
                <a:avLst/>
                <a:gdLst/>
                <a:ahLst/>
                <a:cxnLst/>
                <a:rect l="l" t="t" r="r" b="b"/>
                <a:pathLst>
                  <a:path w="38737" h="40372" extrusionOk="0">
                    <a:moveTo>
                      <a:pt x="14012" y="0"/>
                    </a:moveTo>
                    <a:cubicBezTo>
                      <a:pt x="12614" y="0"/>
                      <a:pt x="11274" y="412"/>
                      <a:pt x="10168" y="1519"/>
                    </a:cubicBezTo>
                    <a:cubicBezTo>
                      <a:pt x="6643" y="5043"/>
                      <a:pt x="0" y="4300"/>
                      <a:pt x="4881" y="13383"/>
                    </a:cubicBezTo>
                    <a:cubicBezTo>
                      <a:pt x="6437" y="12364"/>
                      <a:pt x="8405" y="9858"/>
                      <a:pt x="8405" y="9858"/>
                    </a:cubicBezTo>
                    <a:cubicBezTo>
                      <a:pt x="8405" y="9858"/>
                      <a:pt x="13014" y="12770"/>
                      <a:pt x="16062" y="13448"/>
                    </a:cubicBezTo>
                    <a:cubicBezTo>
                      <a:pt x="19044" y="14126"/>
                      <a:pt x="20264" y="16637"/>
                      <a:pt x="20741" y="18806"/>
                    </a:cubicBezTo>
                    <a:cubicBezTo>
                      <a:pt x="21148" y="21040"/>
                      <a:pt x="21620" y="25719"/>
                      <a:pt x="24808" y="27547"/>
                    </a:cubicBezTo>
                    <a:cubicBezTo>
                      <a:pt x="28062" y="29445"/>
                      <a:pt x="26365" y="37378"/>
                      <a:pt x="32807" y="40019"/>
                    </a:cubicBezTo>
                    <a:cubicBezTo>
                      <a:pt x="33395" y="40261"/>
                      <a:pt x="33907" y="40372"/>
                      <a:pt x="34348" y="40372"/>
                    </a:cubicBezTo>
                    <a:cubicBezTo>
                      <a:pt x="38736" y="40372"/>
                      <a:pt x="36219" y="29409"/>
                      <a:pt x="33756" y="27005"/>
                    </a:cubicBezTo>
                    <a:cubicBezTo>
                      <a:pt x="31109" y="24293"/>
                      <a:pt x="34499" y="17857"/>
                      <a:pt x="28740" y="13790"/>
                    </a:cubicBezTo>
                    <a:cubicBezTo>
                      <a:pt x="22976" y="9788"/>
                      <a:pt x="24808" y="4365"/>
                      <a:pt x="22162" y="2945"/>
                    </a:cubicBezTo>
                    <a:cubicBezTo>
                      <a:pt x="20395" y="1966"/>
                      <a:pt x="17066" y="0"/>
                      <a:pt x="14012" y="0"/>
                    </a:cubicBezTo>
                    <a:close/>
                  </a:path>
                </a:pathLst>
              </a:custGeom>
              <a:solidFill>
                <a:srgbClr val="5C3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33"/>
              <p:cNvSpPr/>
              <p:nvPr/>
            </p:nvSpPr>
            <p:spPr>
              <a:xfrm>
                <a:off x="-5674775" y="-592075"/>
                <a:ext cx="94925" cy="137775"/>
              </a:xfrm>
              <a:custGeom>
                <a:avLst/>
                <a:gdLst/>
                <a:ahLst/>
                <a:cxnLst/>
                <a:rect l="l" t="t" r="r" b="b"/>
                <a:pathLst>
                  <a:path w="3797" h="5511" extrusionOk="0">
                    <a:moveTo>
                      <a:pt x="1999" y="0"/>
                    </a:moveTo>
                    <a:cubicBezTo>
                      <a:pt x="1058" y="0"/>
                      <a:pt x="264" y="1049"/>
                      <a:pt x="136" y="2517"/>
                    </a:cubicBezTo>
                    <a:cubicBezTo>
                      <a:pt x="1" y="4008"/>
                      <a:pt x="679" y="5364"/>
                      <a:pt x="1628" y="5499"/>
                    </a:cubicBezTo>
                    <a:cubicBezTo>
                      <a:pt x="1682" y="5507"/>
                      <a:pt x="1737" y="5510"/>
                      <a:pt x="1791" y="5510"/>
                    </a:cubicBezTo>
                    <a:cubicBezTo>
                      <a:pt x="2739" y="5510"/>
                      <a:pt x="3533" y="4402"/>
                      <a:pt x="3661" y="2924"/>
                    </a:cubicBezTo>
                    <a:cubicBezTo>
                      <a:pt x="3797" y="1433"/>
                      <a:pt x="3119" y="77"/>
                      <a:pt x="2170" y="12"/>
                    </a:cubicBezTo>
                    <a:cubicBezTo>
                      <a:pt x="2113" y="4"/>
                      <a:pt x="2056" y="0"/>
                      <a:pt x="1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33"/>
              <p:cNvSpPr/>
              <p:nvPr/>
            </p:nvSpPr>
            <p:spPr>
              <a:xfrm>
                <a:off x="-5645900" y="-556575"/>
                <a:ext cx="86400" cy="124175"/>
              </a:xfrm>
              <a:custGeom>
                <a:avLst/>
                <a:gdLst/>
                <a:ahLst/>
                <a:cxnLst/>
                <a:rect l="l" t="t" r="r" b="b"/>
                <a:pathLst>
                  <a:path w="3456" h="4967" extrusionOk="0">
                    <a:moveTo>
                      <a:pt x="1807" y="0"/>
                    </a:moveTo>
                    <a:cubicBezTo>
                      <a:pt x="990" y="0"/>
                      <a:pt x="264" y="978"/>
                      <a:pt x="136" y="2252"/>
                    </a:cubicBezTo>
                    <a:cubicBezTo>
                      <a:pt x="1" y="3608"/>
                      <a:pt x="608" y="4828"/>
                      <a:pt x="1492" y="4963"/>
                    </a:cubicBezTo>
                    <a:cubicBezTo>
                      <a:pt x="1519" y="4965"/>
                      <a:pt x="1546" y="4966"/>
                      <a:pt x="1572" y="4966"/>
                    </a:cubicBezTo>
                    <a:cubicBezTo>
                      <a:pt x="2419" y="4966"/>
                      <a:pt x="3188" y="3973"/>
                      <a:pt x="3319" y="2659"/>
                    </a:cubicBezTo>
                    <a:cubicBezTo>
                      <a:pt x="3455" y="1303"/>
                      <a:pt x="2848" y="83"/>
                      <a:pt x="1964" y="13"/>
                    </a:cubicBezTo>
                    <a:cubicBezTo>
                      <a:pt x="1911" y="4"/>
                      <a:pt x="1859" y="0"/>
                      <a:pt x="180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 name="Google Shape;383;p33"/>
              <p:cNvSpPr/>
              <p:nvPr/>
            </p:nvSpPr>
            <p:spPr>
              <a:xfrm>
                <a:off x="-5552750" y="-472625"/>
                <a:ext cx="29150" cy="46925"/>
              </a:xfrm>
              <a:custGeom>
                <a:avLst/>
                <a:gdLst/>
                <a:ahLst/>
                <a:cxnLst/>
                <a:rect l="l" t="t" r="r" b="b"/>
                <a:pathLst>
                  <a:path w="1166" h="1877" extrusionOk="0">
                    <a:moveTo>
                      <a:pt x="466" y="1"/>
                    </a:moveTo>
                    <a:cubicBezTo>
                      <a:pt x="327" y="1"/>
                      <a:pt x="164" y="93"/>
                      <a:pt x="0" y="315"/>
                    </a:cubicBezTo>
                    <a:lnTo>
                      <a:pt x="0" y="1876"/>
                    </a:lnTo>
                    <a:cubicBezTo>
                      <a:pt x="1166" y="1186"/>
                      <a:pt x="966" y="1"/>
                      <a:pt x="466" y="1"/>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 name="Google Shape;384;p33"/>
              <p:cNvSpPr/>
              <p:nvPr/>
            </p:nvSpPr>
            <p:spPr>
              <a:xfrm>
                <a:off x="-5628950" y="-400375"/>
                <a:ext cx="67800" cy="35775"/>
              </a:xfrm>
              <a:custGeom>
                <a:avLst/>
                <a:gdLst/>
                <a:ahLst/>
                <a:cxnLst/>
                <a:rect l="l" t="t" r="r" b="b"/>
                <a:pathLst>
                  <a:path w="2712" h="1431" extrusionOk="0">
                    <a:moveTo>
                      <a:pt x="1" y="1"/>
                    </a:moveTo>
                    <a:cubicBezTo>
                      <a:pt x="66" y="342"/>
                      <a:pt x="201" y="613"/>
                      <a:pt x="407" y="884"/>
                    </a:cubicBezTo>
                    <a:cubicBezTo>
                      <a:pt x="608" y="1085"/>
                      <a:pt x="879" y="1291"/>
                      <a:pt x="1150" y="1356"/>
                    </a:cubicBezTo>
                    <a:cubicBezTo>
                      <a:pt x="1282" y="1409"/>
                      <a:pt x="1413" y="1431"/>
                      <a:pt x="1540" y="1431"/>
                    </a:cubicBezTo>
                    <a:cubicBezTo>
                      <a:pt x="1742" y="1431"/>
                      <a:pt x="1933" y="1374"/>
                      <a:pt x="2099" y="1291"/>
                    </a:cubicBezTo>
                    <a:cubicBezTo>
                      <a:pt x="2370" y="1156"/>
                      <a:pt x="2576" y="884"/>
                      <a:pt x="2712" y="613"/>
                    </a:cubicBezTo>
                    <a:lnTo>
                      <a:pt x="2712" y="613"/>
                    </a:lnTo>
                    <a:cubicBezTo>
                      <a:pt x="2576" y="884"/>
                      <a:pt x="2305" y="1156"/>
                      <a:pt x="2034" y="1291"/>
                    </a:cubicBezTo>
                    <a:cubicBezTo>
                      <a:pt x="1877" y="1370"/>
                      <a:pt x="1719" y="1403"/>
                      <a:pt x="1562" y="1403"/>
                    </a:cubicBezTo>
                    <a:cubicBezTo>
                      <a:pt x="1448" y="1403"/>
                      <a:pt x="1334" y="1386"/>
                      <a:pt x="1221" y="1356"/>
                    </a:cubicBezTo>
                    <a:cubicBezTo>
                      <a:pt x="879" y="1221"/>
                      <a:pt x="608" y="1085"/>
                      <a:pt x="472" y="814"/>
                    </a:cubicBezTo>
                    <a:cubicBezTo>
                      <a:pt x="272" y="613"/>
                      <a:pt x="66" y="342"/>
                      <a:pt x="1" y="1"/>
                    </a:cubicBezTo>
                    <a:close/>
                  </a:path>
                </a:pathLst>
              </a:custGeom>
              <a:no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33"/>
              <p:cNvSpPr/>
              <p:nvPr/>
            </p:nvSpPr>
            <p:spPr>
              <a:xfrm>
                <a:off x="-3085500" y="626375"/>
                <a:ext cx="94925" cy="51000"/>
              </a:xfrm>
              <a:custGeom>
                <a:avLst/>
                <a:gdLst/>
                <a:ahLst/>
                <a:cxnLst/>
                <a:rect l="l" t="t" r="r" b="b"/>
                <a:pathLst>
                  <a:path w="3797" h="2040" extrusionOk="0">
                    <a:moveTo>
                      <a:pt x="1792" y="0"/>
                    </a:moveTo>
                    <a:cubicBezTo>
                      <a:pt x="500" y="0"/>
                      <a:pt x="1" y="2040"/>
                      <a:pt x="1" y="2040"/>
                    </a:cubicBezTo>
                    <a:cubicBezTo>
                      <a:pt x="1" y="2040"/>
                      <a:pt x="3796" y="684"/>
                      <a:pt x="2240" y="77"/>
                    </a:cubicBezTo>
                    <a:cubicBezTo>
                      <a:pt x="2081" y="24"/>
                      <a:pt x="1932" y="0"/>
                      <a:pt x="1792" y="0"/>
                    </a:cubicBezTo>
                    <a:close/>
                  </a:path>
                </a:pathLst>
              </a:custGeom>
              <a:solidFill>
                <a:srgbClr val="66C5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33"/>
              <p:cNvSpPr/>
              <p:nvPr/>
            </p:nvSpPr>
            <p:spPr>
              <a:xfrm>
                <a:off x="-3690375" y="67325"/>
                <a:ext cx="250800" cy="87725"/>
              </a:xfrm>
              <a:custGeom>
                <a:avLst/>
                <a:gdLst/>
                <a:ahLst/>
                <a:cxnLst/>
                <a:rect l="l" t="t" r="r" b="b"/>
                <a:pathLst>
                  <a:path w="10032" h="3509" extrusionOk="0">
                    <a:moveTo>
                      <a:pt x="0" y="0"/>
                    </a:moveTo>
                    <a:lnTo>
                      <a:pt x="0" y="0"/>
                    </a:lnTo>
                    <a:cubicBezTo>
                      <a:pt x="743" y="613"/>
                      <a:pt x="1491" y="1085"/>
                      <a:pt x="2234" y="1562"/>
                    </a:cubicBezTo>
                    <a:cubicBezTo>
                      <a:pt x="3048" y="2034"/>
                      <a:pt x="3861" y="2441"/>
                      <a:pt x="4745" y="2782"/>
                    </a:cubicBezTo>
                    <a:cubicBezTo>
                      <a:pt x="5558" y="3118"/>
                      <a:pt x="6437" y="3324"/>
                      <a:pt x="7321" y="3460"/>
                    </a:cubicBezTo>
                    <a:cubicBezTo>
                      <a:pt x="7557" y="3493"/>
                      <a:pt x="7794" y="3509"/>
                      <a:pt x="8031" y="3509"/>
                    </a:cubicBezTo>
                    <a:cubicBezTo>
                      <a:pt x="8268" y="3509"/>
                      <a:pt x="8505" y="3493"/>
                      <a:pt x="8741" y="3460"/>
                    </a:cubicBezTo>
                    <a:cubicBezTo>
                      <a:pt x="9148" y="3460"/>
                      <a:pt x="9625" y="3389"/>
                      <a:pt x="10032" y="3254"/>
                    </a:cubicBezTo>
                    <a:lnTo>
                      <a:pt x="10032" y="3254"/>
                    </a:lnTo>
                    <a:cubicBezTo>
                      <a:pt x="9463" y="3386"/>
                      <a:pt x="8897" y="3461"/>
                      <a:pt x="8330" y="3461"/>
                    </a:cubicBezTo>
                    <a:cubicBezTo>
                      <a:pt x="8016" y="3461"/>
                      <a:pt x="7701" y="3438"/>
                      <a:pt x="7386" y="3389"/>
                    </a:cubicBezTo>
                    <a:cubicBezTo>
                      <a:pt x="6437" y="3254"/>
                      <a:pt x="5558" y="3053"/>
                      <a:pt x="4745" y="2712"/>
                    </a:cubicBezTo>
                    <a:cubicBezTo>
                      <a:pt x="3861" y="2375"/>
                      <a:pt x="3048" y="1969"/>
                      <a:pt x="2305" y="1562"/>
                    </a:cubicBezTo>
                    <a:cubicBezTo>
                      <a:pt x="1898" y="1291"/>
                      <a:pt x="1491" y="1085"/>
                      <a:pt x="1150" y="814"/>
                    </a:cubicBezTo>
                    <a:cubicBezTo>
                      <a:pt x="743" y="543"/>
                      <a:pt x="336" y="272"/>
                      <a:pt x="0"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33"/>
              <p:cNvSpPr/>
              <p:nvPr/>
            </p:nvSpPr>
            <p:spPr>
              <a:xfrm>
                <a:off x="-3299000" y="-116750"/>
                <a:ext cx="210150" cy="28200"/>
              </a:xfrm>
              <a:custGeom>
                <a:avLst/>
                <a:gdLst/>
                <a:ahLst/>
                <a:cxnLst/>
                <a:rect l="l" t="t" r="r" b="b"/>
                <a:pathLst>
                  <a:path w="8406" h="1128" extrusionOk="0">
                    <a:moveTo>
                      <a:pt x="8283" y="97"/>
                    </a:moveTo>
                    <a:cubicBezTo>
                      <a:pt x="8324" y="102"/>
                      <a:pt x="8364" y="108"/>
                      <a:pt x="8405" y="113"/>
                    </a:cubicBezTo>
                    <a:cubicBezTo>
                      <a:pt x="8364" y="107"/>
                      <a:pt x="8324" y="102"/>
                      <a:pt x="8283" y="97"/>
                    </a:cubicBezTo>
                    <a:close/>
                    <a:moveTo>
                      <a:pt x="6723" y="1"/>
                    </a:moveTo>
                    <a:cubicBezTo>
                      <a:pt x="6335" y="1"/>
                      <a:pt x="5947" y="16"/>
                      <a:pt x="5558" y="43"/>
                    </a:cubicBezTo>
                    <a:cubicBezTo>
                      <a:pt x="4609" y="113"/>
                      <a:pt x="3660" y="249"/>
                      <a:pt x="2782" y="450"/>
                    </a:cubicBezTo>
                    <a:cubicBezTo>
                      <a:pt x="1833" y="656"/>
                      <a:pt x="884" y="856"/>
                      <a:pt x="0" y="1127"/>
                    </a:cubicBezTo>
                    <a:cubicBezTo>
                      <a:pt x="949" y="927"/>
                      <a:pt x="1833" y="656"/>
                      <a:pt x="2782" y="520"/>
                    </a:cubicBezTo>
                    <a:cubicBezTo>
                      <a:pt x="3660" y="314"/>
                      <a:pt x="4609" y="178"/>
                      <a:pt x="5558" y="113"/>
                    </a:cubicBezTo>
                    <a:cubicBezTo>
                      <a:pt x="5829" y="43"/>
                      <a:pt x="6035" y="43"/>
                      <a:pt x="6307" y="43"/>
                    </a:cubicBezTo>
                    <a:lnTo>
                      <a:pt x="6984" y="43"/>
                    </a:lnTo>
                    <a:cubicBezTo>
                      <a:pt x="7415" y="43"/>
                      <a:pt x="7851" y="43"/>
                      <a:pt x="8283" y="97"/>
                    </a:cubicBezTo>
                    <a:lnTo>
                      <a:pt x="8283" y="97"/>
                    </a:lnTo>
                    <a:cubicBezTo>
                      <a:pt x="7763" y="29"/>
                      <a:pt x="7243" y="1"/>
                      <a:pt x="6723"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 name="Google Shape;388;p33"/>
              <p:cNvSpPr/>
              <p:nvPr/>
            </p:nvSpPr>
            <p:spPr>
              <a:xfrm>
                <a:off x="-3219300" y="-347775"/>
                <a:ext cx="242275" cy="128800"/>
              </a:xfrm>
              <a:custGeom>
                <a:avLst/>
                <a:gdLst/>
                <a:ahLst/>
                <a:cxnLst/>
                <a:rect l="l" t="t" r="r" b="b"/>
                <a:pathLst>
                  <a:path w="9691" h="5152" extrusionOk="0">
                    <a:moveTo>
                      <a:pt x="1" y="0"/>
                    </a:moveTo>
                    <a:cubicBezTo>
                      <a:pt x="447" y="102"/>
                      <a:pt x="894" y="222"/>
                      <a:pt x="1342" y="361"/>
                    </a:cubicBezTo>
                    <a:lnTo>
                      <a:pt x="1342" y="361"/>
                    </a:lnTo>
                    <a:cubicBezTo>
                      <a:pt x="1323" y="353"/>
                      <a:pt x="1305" y="345"/>
                      <a:pt x="1286" y="337"/>
                    </a:cubicBezTo>
                    <a:cubicBezTo>
                      <a:pt x="879" y="201"/>
                      <a:pt x="407" y="66"/>
                      <a:pt x="1" y="0"/>
                    </a:cubicBezTo>
                    <a:close/>
                    <a:moveTo>
                      <a:pt x="1342" y="361"/>
                    </a:moveTo>
                    <a:cubicBezTo>
                      <a:pt x="1795" y="553"/>
                      <a:pt x="2188" y="684"/>
                      <a:pt x="2641" y="814"/>
                    </a:cubicBezTo>
                    <a:cubicBezTo>
                      <a:pt x="2209" y="646"/>
                      <a:pt x="1776" y="495"/>
                      <a:pt x="1342" y="361"/>
                    </a:cubicBezTo>
                    <a:close/>
                    <a:moveTo>
                      <a:pt x="2641" y="814"/>
                    </a:moveTo>
                    <a:lnTo>
                      <a:pt x="2641" y="814"/>
                    </a:lnTo>
                    <a:cubicBezTo>
                      <a:pt x="3455" y="1150"/>
                      <a:pt x="4339" y="1557"/>
                      <a:pt x="5152" y="1963"/>
                    </a:cubicBezTo>
                    <a:cubicBezTo>
                      <a:pt x="4339" y="1492"/>
                      <a:pt x="3525" y="1150"/>
                      <a:pt x="2641" y="814"/>
                    </a:cubicBezTo>
                    <a:close/>
                    <a:moveTo>
                      <a:pt x="5153" y="1964"/>
                    </a:moveTo>
                    <a:cubicBezTo>
                      <a:pt x="5966" y="2370"/>
                      <a:pt x="6779" y="2912"/>
                      <a:pt x="7522" y="3390"/>
                    </a:cubicBezTo>
                    <a:cubicBezTo>
                      <a:pt x="6779" y="2847"/>
                      <a:pt x="5966" y="2370"/>
                      <a:pt x="5153" y="1964"/>
                    </a:cubicBezTo>
                    <a:close/>
                    <a:moveTo>
                      <a:pt x="7522" y="3390"/>
                    </a:moveTo>
                    <a:lnTo>
                      <a:pt x="8064" y="3796"/>
                    </a:lnTo>
                    <a:cubicBezTo>
                      <a:pt x="8270" y="3932"/>
                      <a:pt x="8471" y="4132"/>
                      <a:pt x="8606" y="4268"/>
                    </a:cubicBezTo>
                    <a:lnTo>
                      <a:pt x="8877" y="4474"/>
                    </a:lnTo>
                    <a:cubicBezTo>
                      <a:pt x="9013" y="4539"/>
                      <a:pt x="9083" y="4610"/>
                      <a:pt x="9148" y="4675"/>
                    </a:cubicBezTo>
                    <a:lnTo>
                      <a:pt x="9691" y="5152"/>
                    </a:lnTo>
                    <a:cubicBezTo>
                      <a:pt x="9013" y="4539"/>
                      <a:pt x="8335" y="3932"/>
                      <a:pt x="7522" y="339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 name="Google Shape;389;p33"/>
              <p:cNvSpPr/>
              <p:nvPr/>
            </p:nvSpPr>
            <p:spPr>
              <a:xfrm>
                <a:off x="-3075325" y="-576600"/>
                <a:ext cx="247425" cy="89900"/>
              </a:xfrm>
              <a:custGeom>
                <a:avLst/>
                <a:gdLst/>
                <a:ahLst/>
                <a:cxnLst/>
                <a:rect l="l" t="t" r="r" b="b"/>
                <a:pathLst>
                  <a:path w="9897" h="3596" extrusionOk="0">
                    <a:moveTo>
                      <a:pt x="9219" y="0"/>
                    </a:moveTo>
                    <a:cubicBezTo>
                      <a:pt x="9213" y="6"/>
                      <a:pt x="9208" y="11"/>
                      <a:pt x="9202" y="16"/>
                    </a:cubicBezTo>
                    <a:lnTo>
                      <a:pt x="9202" y="16"/>
                    </a:lnTo>
                    <a:cubicBezTo>
                      <a:pt x="9433" y="5"/>
                      <a:pt x="9665" y="0"/>
                      <a:pt x="9897" y="0"/>
                    </a:cubicBezTo>
                    <a:close/>
                    <a:moveTo>
                      <a:pt x="9202" y="16"/>
                    </a:moveTo>
                    <a:lnTo>
                      <a:pt x="9202" y="16"/>
                    </a:lnTo>
                    <a:cubicBezTo>
                      <a:pt x="8553" y="46"/>
                      <a:pt x="7903" y="123"/>
                      <a:pt x="7256" y="271"/>
                    </a:cubicBezTo>
                    <a:cubicBezTo>
                      <a:pt x="6372" y="477"/>
                      <a:pt x="5558" y="678"/>
                      <a:pt x="4680" y="1020"/>
                    </a:cubicBezTo>
                    <a:cubicBezTo>
                      <a:pt x="3867" y="1356"/>
                      <a:pt x="3053" y="1697"/>
                      <a:pt x="2305" y="2169"/>
                    </a:cubicBezTo>
                    <a:cubicBezTo>
                      <a:pt x="3053" y="1762"/>
                      <a:pt x="3867" y="1426"/>
                      <a:pt x="4745" y="1085"/>
                    </a:cubicBezTo>
                    <a:cubicBezTo>
                      <a:pt x="5558" y="748"/>
                      <a:pt x="6372" y="477"/>
                      <a:pt x="7256" y="342"/>
                    </a:cubicBezTo>
                    <a:lnTo>
                      <a:pt x="7934" y="206"/>
                    </a:lnTo>
                    <a:cubicBezTo>
                      <a:pt x="8134" y="136"/>
                      <a:pt x="8340" y="136"/>
                      <a:pt x="8611" y="71"/>
                    </a:cubicBezTo>
                    <a:lnTo>
                      <a:pt x="8882" y="71"/>
                    </a:lnTo>
                    <a:cubicBezTo>
                      <a:pt x="9007" y="71"/>
                      <a:pt x="9132" y="71"/>
                      <a:pt x="9202" y="16"/>
                    </a:cubicBezTo>
                    <a:close/>
                    <a:moveTo>
                      <a:pt x="2305" y="2169"/>
                    </a:moveTo>
                    <a:cubicBezTo>
                      <a:pt x="1492" y="2576"/>
                      <a:pt x="749" y="3053"/>
                      <a:pt x="0" y="3595"/>
                    </a:cubicBezTo>
                    <a:cubicBezTo>
                      <a:pt x="407" y="3324"/>
                      <a:pt x="749" y="3053"/>
                      <a:pt x="1155" y="2847"/>
                    </a:cubicBezTo>
                    <a:cubicBezTo>
                      <a:pt x="1492" y="2646"/>
                      <a:pt x="1898" y="2375"/>
                      <a:pt x="2305" y="2169"/>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90;p33"/>
              <p:cNvSpPr/>
              <p:nvPr/>
            </p:nvSpPr>
            <p:spPr>
              <a:xfrm>
                <a:off x="-3320950" y="-749450"/>
                <a:ext cx="127025" cy="262750"/>
              </a:xfrm>
              <a:custGeom>
                <a:avLst/>
                <a:gdLst/>
                <a:ahLst/>
                <a:cxnLst/>
                <a:rect l="l" t="t" r="r" b="b"/>
                <a:pathLst>
                  <a:path w="5081" h="10510" extrusionOk="0">
                    <a:moveTo>
                      <a:pt x="0" y="1"/>
                    </a:moveTo>
                    <a:lnTo>
                      <a:pt x="0" y="1"/>
                    </a:lnTo>
                    <a:cubicBezTo>
                      <a:pt x="678" y="749"/>
                      <a:pt x="1285" y="1492"/>
                      <a:pt x="1898" y="2305"/>
                    </a:cubicBezTo>
                    <a:cubicBezTo>
                      <a:pt x="1355" y="1492"/>
                      <a:pt x="678" y="749"/>
                      <a:pt x="0" y="1"/>
                    </a:cubicBezTo>
                    <a:close/>
                    <a:moveTo>
                      <a:pt x="1898" y="2305"/>
                    </a:moveTo>
                    <a:lnTo>
                      <a:pt x="1898" y="2305"/>
                    </a:lnTo>
                    <a:cubicBezTo>
                      <a:pt x="2440" y="3118"/>
                      <a:pt x="2982" y="3932"/>
                      <a:pt x="3454" y="4816"/>
                    </a:cubicBezTo>
                    <a:cubicBezTo>
                      <a:pt x="3931" y="5694"/>
                      <a:pt x="4338" y="6643"/>
                      <a:pt x="4609" y="7592"/>
                    </a:cubicBezTo>
                    <a:cubicBezTo>
                      <a:pt x="4744" y="8069"/>
                      <a:pt x="4880" y="8541"/>
                      <a:pt x="4945" y="9018"/>
                    </a:cubicBezTo>
                    <a:cubicBezTo>
                      <a:pt x="5081" y="9490"/>
                      <a:pt x="5081" y="9967"/>
                      <a:pt x="5081" y="10509"/>
                    </a:cubicBezTo>
                    <a:cubicBezTo>
                      <a:pt x="5081" y="9967"/>
                      <a:pt x="5081" y="9490"/>
                      <a:pt x="5016" y="9018"/>
                    </a:cubicBezTo>
                    <a:cubicBezTo>
                      <a:pt x="4945" y="8541"/>
                      <a:pt x="4809" y="7999"/>
                      <a:pt x="4674" y="7527"/>
                    </a:cubicBezTo>
                    <a:cubicBezTo>
                      <a:pt x="4403" y="6578"/>
                      <a:pt x="3996" y="5694"/>
                      <a:pt x="3524" y="4816"/>
                    </a:cubicBezTo>
                    <a:cubicBezTo>
                      <a:pt x="3047" y="3932"/>
                      <a:pt x="2505" y="3118"/>
                      <a:pt x="1898" y="2305"/>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33"/>
              <p:cNvSpPr/>
              <p:nvPr/>
            </p:nvSpPr>
            <p:spPr>
              <a:xfrm>
                <a:off x="-3615825" y="-427500"/>
                <a:ext cx="176250" cy="147525"/>
              </a:xfrm>
              <a:custGeom>
                <a:avLst/>
                <a:gdLst/>
                <a:ahLst/>
                <a:cxnLst/>
                <a:rect l="l" t="t" r="r" b="b"/>
                <a:pathLst>
                  <a:path w="7050" h="5901" extrusionOk="0">
                    <a:moveTo>
                      <a:pt x="1" y="1"/>
                    </a:moveTo>
                    <a:lnTo>
                      <a:pt x="1" y="1"/>
                    </a:lnTo>
                    <a:cubicBezTo>
                      <a:pt x="678" y="408"/>
                      <a:pt x="1286" y="814"/>
                      <a:pt x="1964" y="1221"/>
                    </a:cubicBezTo>
                    <a:cubicBezTo>
                      <a:pt x="1356" y="749"/>
                      <a:pt x="678" y="343"/>
                      <a:pt x="1" y="1"/>
                    </a:cubicBezTo>
                    <a:close/>
                    <a:moveTo>
                      <a:pt x="1964" y="1221"/>
                    </a:moveTo>
                    <a:cubicBezTo>
                      <a:pt x="2576" y="1698"/>
                      <a:pt x="3184" y="2105"/>
                      <a:pt x="3796" y="2647"/>
                    </a:cubicBezTo>
                    <a:cubicBezTo>
                      <a:pt x="4404" y="3119"/>
                      <a:pt x="5016" y="3596"/>
                      <a:pt x="5559" y="4138"/>
                    </a:cubicBezTo>
                    <a:lnTo>
                      <a:pt x="5807" y="4322"/>
                    </a:lnTo>
                    <a:lnTo>
                      <a:pt x="5807" y="4322"/>
                    </a:lnTo>
                    <a:cubicBezTo>
                      <a:pt x="5746" y="4261"/>
                      <a:pt x="5685" y="4200"/>
                      <a:pt x="5624" y="4138"/>
                    </a:cubicBezTo>
                    <a:cubicBezTo>
                      <a:pt x="5082" y="3526"/>
                      <a:pt x="4474" y="3054"/>
                      <a:pt x="3861" y="2577"/>
                    </a:cubicBezTo>
                    <a:cubicBezTo>
                      <a:pt x="3254" y="2105"/>
                      <a:pt x="2641" y="1628"/>
                      <a:pt x="1964" y="1221"/>
                    </a:cubicBezTo>
                    <a:close/>
                    <a:moveTo>
                      <a:pt x="5807" y="4322"/>
                    </a:moveTo>
                    <a:lnTo>
                      <a:pt x="5807" y="4322"/>
                    </a:lnTo>
                    <a:cubicBezTo>
                      <a:pt x="5819" y="4334"/>
                      <a:pt x="5830" y="4346"/>
                      <a:pt x="5842" y="4357"/>
                    </a:cubicBezTo>
                    <a:lnTo>
                      <a:pt x="5842" y="4357"/>
                    </a:lnTo>
                    <a:lnTo>
                      <a:pt x="5830" y="4339"/>
                    </a:lnTo>
                    <a:lnTo>
                      <a:pt x="5807" y="4322"/>
                    </a:lnTo>
                    <a:close/>
                    <a:moveTo>
                      <a:pt x="5842" y="4357"/>
                    </a:moveTo>
                    <a:lnTo>
                      <a:pt x="5965" y="4545"/>
                    </a:lnTo>
                    <a:lnTo>
                      <a:pt x="6372" y="4952"/>
                    </a:lnTo>
                    <a:cubicBezTo>
                      <a:pt x="6492" y="5129"/>
                      <a:pt x="6612" y="5256"/>
                      <a:pt x="6731" y="5376"/>
                    </a:cubicBezTo>
                    <a:lnTo>
                      <a:pt x="6731" y="5376"/>
                    </a:lnTo>
                    <a:cubicBezTo>
                      <a:pt x="6473" y="5011"/>
                      <a:pt x="6162" y="4681"/>
                      <a:pt x="5842" y="4357"/>
                    </a:cubicBezTo>
                    <a:close/>
                    <a:moveTo>
                      <a:pt x="6731" y="5376"/>
                    </a:moveTo>
                    <a:cubicBezTo>
                      <a:pt x="6777" y="5441"/>
                      <a:pt x="6822" y="5507"/>
                      <a:pt x="6864" y="5574"/>
                    </a:cubicBezTo>
                    <a:lnTo>
                      <a:pt x="6864" y="5574"/>
                    </a:lnTo>
                    <a:lnTo>
                      <a:pt x="6779" y="5424"/>
                    </a:lnTo>
                    <a:cubicBezTo>
                      <a:pt x="6763" y="5408"/>
                      <a:pt x="6747" y="5392"/>
                      <a:pt x="6731" y="5376"/>
                    </a:cubicBezTo>
                    <a:close/>
                    <a:moveTo>
                      <a:pt x="6864" y="5574"/>
                    </a:moveTo>
                    <a:lnTo>
                      <a:pt x="7050" y="5901"/>
                    </a:lnTo>
                    <a:cubicBezTo>
                      <a:pt x="6993" y="5788"/>
                      <a:pt x="6931" y="5680"/>
                      <a:pt x="6864" y="5574"/>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33"/>
              <p:cNvSpPr/>
              <p:nvPr/>
            </p:nvSpPr>
            <p:spPr>
              <a:xfrm>
                <a:off x="-4524000" y="866054"/>
                <a:ext cx="2514483" cy="3473582"/>
              </a:xfrm>
              <a:custGeom>
                <a:avLst/>
                <a:gdLst/>
                <a:ahLst/>
                <a:cxnLst/>
                <a:rect l="l" t="t" r="r" b="b"/>
                <a:pathLst>
                  <a:path w="95372" h="131975" extrusionOk="0">
                    <a:moveTo>
                      <a:pt x="34862" y="0"/>
                    </a:moveTo>
                    <a:cubicBezTo>
                      <a:pt x="29928" y="2010"/>
                      <a:pt x="25061" y="4026"/>
                      <a:pt x="20189" y="6103"/>
                    </a:cubicBezTo>
                    <a:cubicBezTo>
                      <a:pt x="17270" y="7334"/>
                      <a:pt x="14414" y="8503"/>
                      <a:pt x="11557" y="9739"/>
                    </a:cubicBezTo>
                    <a:cubicBezTo>
                      <a:pt x="10388" y="10258"/>
                      <a:pt x="10129" y="10129"/>
                      <a:pt x="9931" y="11297"/>
                    </a:cubicBezTo>
                    <a:cubicBezTo>
                      <a:pt x="9672" y="12596"/>
                      <a:pt x="9609" y="14024"/>
                      <a:pt x="9090" y="15255"/>
                    </a:cubicBezTo>
                    <a:cubicBezTo>
                      <a:pt x="7854" y="18179"/>
                      <a:pt x="5257" y="19997"/>
                      <a:pt x="3377" y="22464"/>
                    </a:cubicBezTo>
                    <a:cubicBezTo>
                      <a:pt x="1948" y="24344"/>
                      <a:pt x="1231" y="27201"/>
                      <a:pt x="1559" y="29538"/>
                    </a:cubicBezTo>
                    <a:cubicBezTo>
                      <a:pt x="1689" y="30515"/>
                      <a:pt x="1751" y="31554"/>
                      <a:pt x="1689" y="32525"/>
                    </a:cubicBezTo>
                    <a:cubicBezTo>
                      <a:pt x="1559" y="33501"/>
                      <a:pt x="1102" y="34213"/>
                      <a:pt x="972" y="35122"/>
                    </a:cubicBezTo>
                    <a:cubicBezTo>
                      <a:pt x="842" y="36228"/>
                      <a:pt x="130" y="36940"/>
                      <a:pt x="63" y="38046"/>
                    </a:cubicBezTo>
                    <a:cubicBezTo>
                      <a:pt x="1" y="39215"/>
                      <a:pt x="972" y="40186"/>
                      <a:pt x="1361" y="41292"/>
                    </a:cubicBezTo>
                    <a:cubicBezTo>
                      <a:pt x="1416" y="41551"/>
                      <a:pt x="1802" y="42693"/>
                      <a:pt x="2289" y="42693"/>
                    </a:cubicBezTo>
                    <a:cubicBezTo>
                      <a:pt x="2408" y="42693"/>
                      <a:pt x="2533" y="42626"/>
                      <a:pt x="2660" y="42461"/>
                    </a:cubicBezTo>
                    <a:cubicBezTo>
                      <a:pt x="2727" y="42331"/>
                      <a:pt x="2400" y="41422"/>
                      <a:pt x="2338" y="41225"/>
                    </a:cubicBezTo>
                    <a:cubicBezTo>
                      <a:pt x="2208" y="40446"/>
                      <a:pt x="2270" y="39667"/>
                      <a:pt x="2208" y="38887"/>
                    </a:cubicBezTo>
                    <a:cubicBezTo>
                      <a:pt x="2078" y="37589"/>
                      <a:pt x="1818" y="36358"/>
                      <a:pt x="1948" y="35122"/>
                    </a:cubicBezTo>
                    <a:cubicBezTo>
                      <a:pt x="2078" y="34343"/>
                      <a:pt x="1881" y="32785"/>
                      <a:pt x="2597" y="32265"/>
                    </a:cubicBezTo>
                    <a:cubicBezTo>
                      <a:pt x="2853" y="32095"/>
                      <a:pt x="3049" y="32022"/>
                      <a:pt x="3199" y="32022"/>
                    </a:cubicBezTo>
                    <a:cubicBezTo>
                      <a:pt x="3960" y="32022"/>
                      <a:pt x="3506" y="33908"/>
                      <a:pt x="3506" y="34343"/>
                    </a:cubicBezTo>
                    <a:cubicBezTo>
                      <a:pt x="3506" y="36940"/>
                      <a:pt x="4285" y="39604"/>
                      <a:pt x="4997" y="42004"/>
                    </a:cubicBezTo>
                    <a:cubicBezTo>
                      <a:pt x="5194" y="42523"/>
                      <a:pt x="5387" y="42980"/>
                      <a:pt x="5324" y="43432"/>
                    </a:cubicBezTo>
                    <a:cubicBezTo>
                      <a:pt x="5194" y="44149"/>
                      <a:pt x="4675" y="44731"/>
                      <a:pt x="4608" y="45447"/>
                    </a:cubicBezTo>
                    <a:cubicBezTo>
                      <a:pt x="4608" y="46226"/>
                      <a:pt x="4935" y="46938"/>
                      <a:pt x="5454" y="47457"/>
                    </a:cubicBezTo>
                    <a:cubicBezTo>
                      <a:pt x="6685" y="48823"/>
                      <a:pt x="8633" y="48823"/>
                      <a:pt x="10061" y="49795"/>
                    </a:cubicBezTo>
                    <a:cubicBezTo>
                      <a:pt x="10518" y="50122"/>
                      <a:pt x="10778" y="50901"/>
                      <a:pt x="11230" y="51093"/>
                    </a:cubicBezTo>
                    <a:cubicBezTo>
                      <a:pt x="11330" y="51127"/>
                      <a:pt x="11433" y="51142"/>
                      <a:pt x="11536" y="51142"/>
                    </a:cubicBezTo>
                    <a:cubicBezTo>
                      <a:pt x="12034" y="51142"/>
                      <a:pt x="12543" y="50801"/>
                      <a:pt x="12918" y="50641"/>
                    </a:cubicBezTo>
                    <a:cubicBezTo>
                      <a:pt x="13347" y="50456"/>
                      <a:pt x="14002" y="49986"/>
                      <a:pt x="14510" y="49986"/>
                    </a:cubicBezTo>
                    <a:cubicBezTo>
                      <a:pt x="14542" y="49986"/>
                      <a:pt x="14575" y="49988"/>
                      <a:pt x="14606" y="49992"/>
                    </a:cubicBezTo>
                    <a:cubicBezTo>
                      <a:pt x="15125" y="50054"/>
                      <a:pt x="15452" y="50641"/>
                      <a:pt x="15842" y="50963"/>
                    </a:cubicBezTo>
                    <a:cubicBezTo>
                      <a:pt x="16683" y="51872"/>
                      <a:pt x="17530" y="52781"/>
                      <a:pt x="18631" y="53430"/>
                    </a:cubicBezTo>
                    <a:cubicBezTo>
                      <a:pt x="19218" y="53820"/>
                      <a:pt x="19800" y="54147"/>
                      <a:pt x="20517" y="54277"/>
                    </a:cubicBezTo>
                    <a:cubicBezTo>
                      <a:pt x="20906" y="54339"/>
                      <a:pt x="21228" y="54277"/>
                      <a:pt x="21618" y="54469"/>
                    </a:cubicBezTo>
                    <a:cubicBezTo>
                      <a:pt x="22137" y="54797"/>
                      <a:pt x="22656" y="55576"/>
                      <a:pt x="23176" y="56027"/>
                    </a:cubicBezTo>
                    <a:cubicBezTo>
                      <a:pt x="23565" y="56355"/>
                      <a:pt x="24022" y="56677"/>
                      <a:pt x="24474" y="57004"/>
                    </a:cubicBezTo>
                    <a:cubicBezTo>
                      <a:pt x="24022" y="57326"/>
                      <a:pt x="23695" y="57845"/>
                      <a:pt x="23955" y="58432"/>
                    </a:cubicBezTo>
                    <a:cubicBezTo>
                      <a:pt x="24282" y="59404"/>
                      <a:pt x="25253" y="59014"/>
                      <a:pt x="25903" y="59341"/>
                    </a:cubicBezTo>
                    <a:cubicBezTo>
                      <a:pt x="26619" y="59601"/>
                      <a:pt x="27139" y="60572"/>
                      <a:pt x="27721" y="61029"/>
                    </a:cubicBezTo>
                    <a:cubicBezTo>
                      <a:pt x="28307" y="61419"/>
                      <a:pt x="29087" y="61419"/>
                      <a:pt x="29668" y="61871"/>
                    </a:cubicBezTo>
                    <a:cubicBezTo>
                      <a:pt x="30058" y="62260"/>
                      <a:pt x="29928" y="63237"/>
                      <a:pt x="30385" y="63367"/>
                    </a:cubicBezTo>
                    <a:cubicBezTo>
                      <a:pt x="30400" y="63370"/>
                      <a:pt x="30415" y="63372"/>
                      <a:pt x="30433" y="63372"/>
                    </a:cubicBezTo>
                    <a:cubicBezTo>
                      <a:pt x="30722" y="63372"/>
                      <a:pt x="31356" y="62895"/>
                      <a:pt x="31356" y="62650"/>
                    </a:cubicBezTo>
                    <a:cubicBezTo>
                      <a:pt x="31486" y="62328"/>
                      <a:pt x="31034" y="62068"/>
                      <a:pt x="31226" y="61808"/>
                    </a:cubicBezTo>
                    <a:cubicBezTo>
                      <a:pt x="31424" y="61481"/>
                      <a:pt x="32463" y="61029"/>
                      <a:pt x="32852" y="60899"/>
                    </a:cubicBezTo>
                    <a:cubicBezTo>
                      <a:pt x="33190" y="60771"/>
                      <a:pt x="33198" y="60671"/>
                      <a:pt x="33270" y="60671"/>
                    </a:cubicBezTo>
                    <a:cubicBezTo>
                      <a:pt x="33308" y="60671"/>
                      <a:pt x="33365" y="60700"/>
                      <a:pt x="33501" y="60770"/>
                    </a:cubicBezTo>
                    <a:cubicBezTo>
                      <a:pt x="33823" y="60962"/>
                      <a:pt x="34473" y="61938"/>
                      <a:pt x="34670" y="62328"/>
                    </a:cubicBezTo>
                    <a:cubicBezTo>
                      <a:pt x="35060" y="63237"/>
                      <a:pt x="34670" y="64535"/>
                      <a:pt x="34670" y="65574"/>
                    </a:cubicBezTo>
                    <a:cubicBezTo>
                      <a:pt x="34602" y="67132"/>
                      <a:pt x="35060" y="69142"/>
                      <a:pt x="33501" y="70249"/>
                    </a:cubicBezTo>
                    <a:cubicBezTo>
                      <a:pt x="32525" y="70898"/>
                      <a:pt x="30515" y="71869"/>
                      <a:pt x="30125" y="73168"/>
                    </a:cubicBezTo>
                    <a:cubicBezTo>
                      <a:pt x="29928" y="73947"/>
                      <a:pt x="30125" y="75245"/>
                      <a:pt x="30447" y="75962"/>
                    </a:cubicBezTo>
                    <a:cubicBezTo>
                      <a:pt x="30645" y="76414"/>
                      <a:pt x="30967" y="76673"/>
                      <a:pt x="30904" y="77260"/>
                    </a:cubicBezTo>
                    <a:cubicBezTo>
                      <a:pt x="30775" y="78169"/>
                      <a:pt x="29668" y="78559"/>
                      <a:pt x="29409" y="79338"/>
                    </a:cubicBezTo>
                    <a:cubicBezTo>
                      <a:pt x="29216" y="80050"/>
                      <a:pt x="29798" y="80377"/>
                      <a:pt x="30255" y="80829"/>
                    </a:cubicBezTo>
                    <a:cubicBezTo>
                      <a:pt x="31616" y="82065"/>
                      <a:pt x="32982" y="83166"/>
                      <a:pt x="33891" y="84792"/>
                    </a:cubicBezTo>
                    <a:cubicBezTo>
                      <a:pt x="34732" y="86282"/>
                      <a:pt x="35709" y="87908"/>
                      <a:pt x="36291" y="89528"/>
                    </a:cubicBezTo>
                    <a:cubicBezTo>
                      <a:pt x="37459" y="92842"/>
                      <a:pt x="40965" y="93813"/>
                      <a:pt x="43822" y="95372"/>
                    </a:cubicBezTo>
                    <a:cubicBezTo>
                      <a:pt x="46808" y="97060"/>
                      <a:pt x="45250" y="101153"/>
                      <a:pt x="44538" y="103812"/>
                    </a:cubicBezTo>
                    <a:cubicBezTo>
                      <a:pt x="43630" y="107385"/>
                      <a:pt x="43822" y="111281"/>
                      <a:pt x="43692" y="114917"/>
                    </a:cubicBezTo>
                    <a:cubicBezTo>
                      <a:pt x="43562" y="117836"/>
                      <a:pt x="42850" y="120630"/>
                      <a:pt x="42331" y="123487"/>
                    </a:cubicBezTo>
                    <a:cubicBezTo>
                      <a:pt x="42473" y="123534"/>
                      <a:pt x="42584" y="123555"/>
                      <a:pt x="42674" y="123555"/>
                    </a:cubicBezTo>
                    <a:cubicBezTo>
                      <a:pt x="43078" y="123555"/>
                      <a:pt x="43039" y="123120"/>
                      <a:pt x="43302" y="122640"/>
                    </a:cubicBezTo>
                    <a:cubicBezTo>
                      <a:pt x="43461" y="122284"/>
                      <a:pt x="43766" y="121926"/>
                      <a:pt x="44009" y="121926"/>
                    </a:cubicBezTo>
                    <a:cubicBezTo>
                      <a:pt x="44162" y="121926"/>
                      <a:pt x="44291" y="122069"/>
                      <a:pt x="44341" y="122448"/>
                    </a:cubicBezTo>
                    <a:cubicBezTo>
                      <a:pt x="44471" y="123097"/>
                      <a:pt x="43759" y="124136"/>
                      <a:pt x="43432" y="124655"/>
                    </a:cubicBezTo>
                    <a:cubicBezTo>
                      <a:pt x="43132" y="125174"/>
                      <a:pt x="43058" y="125375"/>
                      <a:pt x="42795" y="125375"/>
                    </a:cubicBezTo>
                    <a:cubicBezTo>
                      <a:pt x="42663" y="125375"/>
                      <a:pt x="42483" y="125324"/>
                      <a:pt x="42201" y="125237"/>
                    </a:cubicBezTo>
                    <a:lnTo>
                      <a:pt x="42201" y="125237"/>
                    </a:lnTo>
                    <a:cubicBezTo>
                      <a:pt x="42393" y="125694"/>
                      <a:pt x="42591" y="126213"/>
                      <a:pt x="42591" y="126665"/>
                    </a:cubicBezTo>
                    <a:cubicBezTo>
                      <a:pt x="42653" y="127314"/>
                      <a:pt x="42461" y="127185"/>
                      <a:pt x="42201" y="127704"/>
                    </a:cubicBezTo>
                    <a:cubicBezTo>
                      <a:pt x="41682" y="128680"/>
                      <a:pt x="42264" y="129003"/>
                      <a:pt x="43043" y="129522"/>
                    </a:cubicBezTo>
                    <a:cubicBezTo>
                      <a:pt x="43562" y="129911"/>
                      <a:pt x="44019" y="130369"/>
                      <a:pt x="44538" y="130561"/>
                    </a:cubicBezTo>
                    <a:cubicBezTo>
                      <a:pt x="45707" y="131018"/>
                      <a:pt x="47068" y="130561"/>
                      <a:pt x="48107" y="131080"/>
                    </a:cubicBezTo>
                    <a:cubicBezTo>
                      <a:pt x="48744" y="131401"/>
                      <a:pt x="49799" y="131975"/>
                      <a:pt x="50707" y="131975"/>
                    </a:cubicBezTo>
                    <a:cubicBezTo>
                      <a:pt x="51093" y="131975"/>
                      <a:pt x="51453" y="131871"/>
                      <a:pt x="51742" y="131599"/>
                    </a:cubicBezTo>
                    <a:cubicBezTo>
                      <a:pt x="50771" y="131148"/>
                      <a:pt x="49016" y="130431"/>
                      <a:pt x="48434" y="129522"/>
                    </a:cubicBezTo>
                    <a:cubicBezTo>
                      <a:pt x="47977" y="128680"/>
                      <a:pt x="48756" y="128613"/>
                      <a:pt x="49405" y="128161"/>
                    </a:cubicBezTo>
                    <a:cubicBezTo>
                      <a:pt x="49732" y="127964"/>
                      <a:pt x="51742" y="126863"/>
                      <a:pt x="51613" y="126406"/>
                    </a:cubicBezTo>
                    <a:cubicBezTo>
                      <a:pt x="51483" y="126084"/>
                      <a:pt x="50252" y="126016"/>
                      <a:pt x="49992" y="125694"/>
                    </a:cubicBezTo>
                    <a:cubicBezTo>
                      <a:pt x="49405" y="124915"/>
                      <a:pt x="50444" y="124068"/>
                      <a:pt x="51161" y="124006"/>
                    </a:cubicBezTo>
                    <a:cubicBezTo>
                      <a:pt x="52262" y="123809"/>
                      <a:pt x="52522" y="124328"/>
                      <a:pt x="52979" y="122900"/>
                    </a:cubicBezTo>
                    <a:cubicBezTo>
                      <a:pt x="53171" y="122250"/>
                      <a:pt x="53301" y="121279"/>
                      <a:pt x="52911" y="120630"/>
                    </a:cubicBezTo>
                    <a:cubicBezTo>
                      <a:pt x="53560" y="120500"/>
                      <a:pt x="54729" y="120500"/>
                      <a:pt x="55316" y="120173"/>
                    </a:cubicBezTo>
                    <a:cubicBezTo>
                      <a:pt x="55898" y="119783"/>
                      <a:pt x="55638" y="119072"/>
                      <a:pt x="55508" y="118422"/>
                    </a:cubicBezTo>
                    <a:lnTo>
                      <a:pt x="55508" y="118422"/>
                    </a:lnTo>
                    <a:cubicBezTo>
                      <a:pt x="56521" y="119111"/>
                      <a:pt x="57926" y="119769"/>
                      <a:pt x="59259" y="119769"/>
                    </a:cubicBezTo>
                    <a:cubicBezTo>
                      <a:pt x="59806" y="119769"/>
                      <a:pt x="60341" y="119658"/>
                      <a:pt x="60832" y="119394"/>
                    </a:cubicBezTo>
                    <a:cubicBezTo>
                      <a:pt x="61938" y="118682"/>
                      <a:pt x="63818" y="115566"/>
                      <a:pt x="61678" y="114979"/>
                    </a:cubicBezTo>
                    <a:cubicBezTo>
                      <a:pt x="65314" y="114459"/>
                      <a:pt x="68431" y="112969"/>
                      <a:pt x="71350" y="110694"/>
                    </a:cubicBezTo>
                    <a:cubicBezTo>
                      <a:pt x="72845" y="109593"/>
                      <a:pt x="73038" y="108357"/>
                      <a:pt x="73754" y="106798"/>
                    </a:cubicBezTo>
                    <a:cubicBezTo>
                      <a:pt x="74533" y="104918"/>
                      <a:pt x="75962" y="103879"/>
                      <a:pt x="77842" y="103230"/>
                    </a:cubicBezTo>
                    <a:cubicBezTo>
                      <a:pt x="81867" y="101802"/>
                      <a:pt x="85441" y="100893"/>
                      <a:pt x="87191" y="96608"/>
                    </a:cubicBezTo>
                    <a:cubicBezTo>
                      <a:pt x="88168" y="94271"/>
                      <a:pt x="88879" y="91866"/>
                      <a:pt x="89918" y="89528"/>
                    </a:cubicBezTo>
                    <a:cubicBezTo>
                      <a:pt x="90827" y="87518"/>
                      <a:pt x="92193" y="86152"/>
                      <a:pt x="93491" y="84402"/>
                    </a:cubicBezTo>
                    <a:cubicBezTo>
                      <a:pt x="94333" y="83296"/>
                      <a:pt x="95372" y="81608"/>
                      <a:pt x="94920" y="80179"/>
                    </a:cubicBezTo>
                    <a:cubicBezTo>
                      <a:pt x="94400" y="78429"/>
                      <a:pt x="92193" y="78429"/>
                      <a:pt x="90697" y="78102"/>
                    </a:cubicBezTo>
                    <a:cubicBezTo>
                      <a:pt x="86999" y="77323"/>
                      <a:pt x="83233" y="76222"/>
                      <a:pt x="79660" y="74856"/>
                    </a:cubicBezTo>
                    <a:cubicBezTo>
                      <a:pt x="78689" y="74466"/>
                      <a:pt x="77650" y="74076"/>
                      <a:pt x="76673" y="73625"/>
                    </a:cubicBezTo>
                    <a:cubicBezTo>
                      <a:pt x="74985" y="72845"/>
                      <a:pt x="73947" y="71417"/>
                      <a:pt x="73167" y="69791"/>
                    </a:cubicBezTo>
                    <a:cubicBezTo>
                      <a:pt x="71609" y="66675"/>
                      <a:pt x="70051" y="64208"/>
                      <a:pt x="66285" y="63818"/>
                    </a:cubicBezTo>
                    <a:cubicBezTo>
                      <a:pt x="64016" y="63626"/>
                      <a:pt x="61808" y="63756"/>
                      <a:pt x="59861" y="62390"/>
                    </a:cubicBezTo>
                    <a:cubicBezTo>
                      <a:pt x="58822" y="61678"/>
                      <a:pt x="58173" y="60572"/>
                      <a:pt x="57196" y="59793"/>
                    </a:cubicBezTo>
                    <a:cubicBezTo>
                      <a:pt x="55316" y="58173"/>
                      <a:pt x="52459" y="58822"/>
                      <a:pt x="50252" y="58105"/>
                    </a:cubicBezTo>
                    <a:cubicBezTo>
                      <a:pt x="49117" y="57747"/>
                      <a:pt x="47929" y="57118"/>
                      <a:pt x="46737" y="57118"/>
                    </a:cubicBezTo>
                    <a:cubicBezTo>
                      <a:pt x="46631" y="57118"/>
                      <a:pt x="46525" y="57123"/>
                      <a:pt x="46419" y="57134"/>
                    </a:cubicBezTo>
                    <a:cubicBezTo>
                      <a:pt x="45510" y="57264"/>
                      <a:pt x="44471" y="57716"/>
                      <a:pt x="43692" y="58105"/>
                    </a:cubicBezTo>
                    <a:cubicBezTo>
                      <a:pt x="44019" y="58624"/>
                      <a:pt x="44798" y="59793"/>
                      <a:pt x="44211" y="60312"/>
                    </a:cubicBezTo>
                    <a:cubicBezTo>
                      <a:pt x="44001" y="60512"/>
                      <a:pt x="43830" y="60595"/>
                      <a:pt x="43692" y="60595"/>
                    </a:cubicBezTo>
                    <a:cubicBezTo>
                      <a:pt x="43065" y="60595"/>
                      <a:pt x="43110" y="58869"/>
                      <a:pt x="43110" y="58495"/>
                    </a:cubicBezTo>
                    <a:cubicBezTo>
                      <a:pt x="43110" y="57456"/>
                      <a:pt x="42523" y="57004"/>
                      <a:pt x="42980" y="55965"/>
                    </a:cubicBezTo>
                    <a:cubicBezTo>
                      <a:pt x="43043" y="55768"/>
                      <a:pt x="43500" y="55186"/>
                      <a:pt x="43370" y="54989"/>
                    </a:cubicBezTo>
                    <a:cubicBezTo>
                      <a:pt x="43331" y="54941"/>
                      <a:pt x="43276" y="54920"/>
                      <a:pt x="43208" y="54920"/>
                    </a:cubicBezTo>
                    <a:cubicBezTo>
                      <a:pt x="42821" y="54920"/>
                      <a:pt x="42042" y="55604"/>
                      <a:pt x="41874" y="55768"/>
                    </a:cubicBezTo>
                    <a:cubicBezTo>
                      <a:pt x="41422" y="56225"/>
                      <a:pt x="41095" y="56807"/>
                      <a:pt x="40446" y="57066"/>
                    </a:cubicBezTo>
                    <a:cubicBezTo>
                      <a:pt x="39864" y="57326"/>
                      <a:pt x="39604" y="57196"/>
                      <a:pt x="39215" y="57653"/>
                    </a:cubicBezTo>
                    <a:cubicBezTo>
                      <a:pt x="38368" y="58495"/>
                      <a:pt x="37979" y="59793"/>
                      <a:pt x="37397" y="60770"/>
                    </a:cubicBezTo>
                    <a:cubicBezTo>
                      <a:pt x="37103" y="61255"/>
                      <a:pt x="36892" y="61482"/>
                      <a:pt x="36672" y="61482"/>
                    </a:cubicBezTo>
                    <a:cubicBezTo>
                      <a:pt x="36453" y="61482"/>
                      <a:pt x="36226" y="61255"/>
                      <a:pt x="35901" y="60832"/>
                    </a:cubicBezTo>
                    <a:cubicBezTo>
                      <a:pt x="35281" y="60152"/>
                      <a:pt x="34542" y="58876"/>
                      <a:pt x="33459" y="58876"/>
                    </a:cubicBezTo>
                    <a:cubicBezTo>
                      <a:pt x="33408" y="58876"/>
                      <a:pt x="33356" y="58878"/>
                      <a:pt x="33304" y="58884"/>
                    </a:cubicBezTo>
                    <a:cubicBezTo>
                      <a:pt x="32463" y="59014"/>
                      <a:pt x="31616" y="59663"/>
                      <a:pt x="30645" y="59793"/>
                    </a:cubicBezTo>
                    <a:cubicBezTo>
                      <a:pt x="30556" y="59799"/>
                      <a:pt x="30468" y="59802"/>
                      <a:pt x="30380" y="59802"/>
                    </a:cubicBezTo>
                    <a:cubicBezTo>
                      <a:pt x="29431" y="59802"/>
                      <a:pt x="28501" y="59467"/>
                      <a:pt x="27788" y="58754"/>
                    </a:cubicBezTo>
                    <a:cubicBezTo>
                      <a:pt x="26619" y="57393"/>
                      <a:pt x="26552" y="55835"/>
                      <a:pt x="26879" y="54210"/>
                    </a:cubicBezTo>
                    <a:cubicBezTo>
                      <a:pt x="27071" y="53368"/>
                      <a:pt x="27528" y="51810"/>
                      <a:pt x="26941" y="51031"/>
                    </a:cubicBezTo>
                    <a:cubicBezTo>
                      <a:pt x="26690" y="50672"/>
                      <a:pt x="26117" y="50561"/>
                      <a:pt x="25418" y="50561"/>
                    </a:cubicBezTo>
                    <a:cubicBezTo>
                      <a:pt x="24289" y="50561"/>
                      <a:pt x="22832" y="50851"/>
                      <a:pt x="21884" y="50851"/>
                    </a:cubicBezTo>
                    <a:cubicBezTo>
                      <a:pt x="21298" y="50851"/>
                      <a:pt x="20906" y="50741"/>
                      <a:pt x="20906" y="50382"/>
                    </a:cubicBezTo>
                    <a:cubicBezTo>
                      <a:pt x="20906" y="49925"/>
                      <a:pt x="21685" y="49343"/>
                      <a:pt x="21877" y="48953"/>
                    </a:cubicBezTo>
                    <a:cubicBezTo>
                      <a:pt x="22267" y="48237"/>
                      <a:pt x="22267" y="47395"/>
                      <a:pt x="22397" y="46549"/>
                    </a:cubicBezTo>
                    <a:cubicBezTo>
                      <a:pt x="22527" y="45899"/>
                      <a:pt x="22594" y="45250"/>
                      <a:pt x="22984" y="44668"/>
                    </a:cubicBezTo>
                    <a:cubicBezTo>
                      <a:pt x="23243" y="44341"/>
                      <a:pt x="24412" y="43630"/>
                      <a:pt x="24085" y="43370"/>
                    </a:cubicBezTo>
                    <a:cubicBezTo>
                      <a:pt x="23984" y="43243"/>
                      <a:pt x="23739" y="43205"/>
                      <a:pt x="23453" y="43205"/>
                    </a:cubicBezTo>
                    <a:cubicBezTo>
                      <a:pt x="22999" y="43205"/>
                      <a:pt x="22444" y="43302"/>
                      <a:pt x="22205" y="43302"/>
                    </a:cubicBezTo>
                    <a:cubicBezTo>
                      <a:pt x="21296" y="43370"/>
                      <a:pt x="20776" y="43562"/>
                      <a:pt x="20127" y="44211"/>
                    </a:cubicBezTo>
                    <a:cubicBezTo>
                      <a:pt x="19670" y="44731"/>
                      <a:pt x="19280" y="45318"/>
                      <a:pt x="18761" y="45837"/>
                    </a:cubicBezTo>
                    <a:cubicBezTo>
                      <a:pt x="18179" y="46486"/>
                      <a:pt x="17530" y="46746"/>
                      <a:pt x="16683" y="47068"/>
                    </a:cubicBezTo>
                    <a:cubicBezTo>
                      <a:pt x="16228" y="47245"/>
                      <a:pt x="15847" y="47421"/>
                      <a:pt x="15490" y="47421"/>
                    </a:cubicBezTo>
                    <a:cubicBezTo>
                      <a:pt x="15188" y="47421"/>
                      <a:pt x="14903" y="47295"/>
                      <a:pt x="14606" y="46938"/>
                    </a:cubicBezTo>
                    <a:cubicBezTo>
                      <a:pt x="13635" y="45707"/>
                      <a:pt x="12596" y="44081"/>
                      <a:pt x="12336" y="42461"/>
                    </a:cubicBezTo>
                    <a:cubicBezTo>
                      <a:pt x="12076" y="40965"/>
                      <a:pt x="12918" y="40253"/>
                      <a:pt x="13437" y="39017"/>
                    </a:cubicBezTo>
                    <a:cubicBezTo>
                      <a:pt x="14024" y="37849"/>
                      <a:pt x="14284" y="36290"/>
                      <a:pt x="15063" y="35319"/>
                    </a:cubicBezTo>
                    <a:cubicBezTo>
                      <a:pt x="15515" y="34800"/>
                      <a:pt x="16034" y="34602"/>
                      <a:pt x="16621" y="34343"/>
                    </a:cubicBezTo>
                    <a:cubicBezTo>
                      <a:pt x="17270" y="34083"/>
                      <a:pt x="17920" y="33501"/>
                      <a:pt x="18569" y="33304"/>
                    </a:cubicBezTo>
                    <a:cubicBezTo>
                      <a:pt x="18694" y="33260"/>
                      <a:pt x="18819" y="33240"/>
                      <a:pt x="18942" y="33240"/>
                    </a:cubicBezTo>
                    <a:cubicBezTo>
                      <a:pt x="19715" y="33240"/>
                      <a:pt x="20459" y="33984"/>
                      <a:pt x="21198" y="33984"/>
                    </a:cubicBezTo>
                    <a:cubicBezTo>
                      <a:pt x="21381" y="33984"/>
                      <a:pt x="21564" y="33938"/>
                      <a:pt x="21748" y="33823"/>
                    </a:cubicBezTo>
                    <a:cubicBezTo>
                      <a:pt x="22786" y="33242"/>
                      <a:pt x="22594" y="32135"/>
                      <a:pt x="24152" y="32135"/>
                    </a:cubicBezTo>
                    <a:cubicBezTo>
                      <a:pt x="25581" y="32135"/>
                      <a:pt x="26812" y="32914"/>
                      <a:pt x="28240" y="32914"/>
                    </a:cubicBezTo>
                    <a:cubicBezTo>
                      <a:pt x="29279" y="32914"/>
                      <a:pt x="31226" y="33044"/>
                      <a:pt x="30707" y="34473"/>
                    </a:cubicBezTo>
                    <a:cubicBezTo>
                      <a:pt x="30515" y="34992"/>
                      <a:pt x="30255" y="35059"/>
                      <a:pt x="30447" y="35709"/>
                    </a:cubicBezTo>
                    <a:cubicBezTo>
                      <a:pt x="30577" y="36228"/>
                      <a:pt x="31034" y="36940"/>
                      <a:pt x="31356" y="37397"/>
                    </a:cubicBezTo>
                    <a:cubicBezTo>
                      <a:pt x="31684" y="37872"/>
                      <a:pt x="32053" y="38116"/>
                      <a:pt x="32381" y="38116"/>
                    </a:cubicBezTo>
                    <a:cubicBezTo>
                      <a:pt x="32769" y="38116"/>
                      <a:pt x="33101" y="37774"/>
                      <a:pt x="33242" y="37070"/>
                    </a:cubicBezTo>
                    <a:cubicBezTo>
                      <a:pt x="33631" y="35189"/>
                      <a:pt x="32265" y="33434"/>
                      <a:pt x="32463" y="31616"/>
                    </a:cubicBezTo>
                    <a:cubicBezTo>
                      <a:pt x="32525" y="30774"/>
                      <a:pt x="33372" y="30058"/>
                      <a:pt x="33891" y="29476"/>
                    </a:cubicBezTo>
                    <a:cubicBezTo>
                      <a:pt x="35122" y="28307"/>
                      <a:pt x="36291" y="27850"/>
                      <a:pt x="37916" y="27720"/>
                    </a:cubicBezTo>
                    <a:cubicBezTo>
                      <a:pt x="39017" y="27591"/>
                      <a:pt x="40253" y="27071"/>
                      <a:pt x="40576" y="25903"/>
                    </a:cubicBezTo>
                    <a:cubicBezTo>
                      <a:pt x="40835" y="25123"/>
                      <a:pt x="39734" y="23633"/>
                      <a:pt x="40446" y="23176"/>
                    </a:cubicBezTo>
                    <a:cubicBezTo>
                      <a:pt x="40517" y="23140"/>
                      <a:pt x="40602" y="23129"/>
                      <a:pt x="40696" y="23129"/>
                    </a:cubicBezTo>
                    <a:cubicBezTo>
                      <a:pt x="40851" y="23129"/>
                      <a:pt x="41029" y="23160"/>
                      <a:pt x="41197" y="23160"/>
                    </a:cubicBezTo>
                    <a:cubicBezTo>
                      <a:pt x="41299" y="23160"/>
                      <a:pt x="41397" y="23149"/>
                      <a:pt x="41484" y="23113"/>
                    </a:cubicBezTo>
                    <a:cubicBezTo>
                      <a:pt x="42331" y="22786"/>
                      <a:pt x="42721" y="21618"/>
                      <a:pt x="43302" y="21036"/>
                    </a:cubicBezTo>
                    <a:cubicBezTo>
                      <a:pt x="43562" y="20838"/>
                      <a:pt x="43562" y="20709"/>
                      <a:pt x="43759" y="20646"/>
                    </a:cubicBezTo>
                    <a:cubicBezTo>
                      <a:pt x="43795" y="20641"/>
                      <a:pt x="43833" y="20638"/>
                      <a:pt x="43874" y="20638"/>
                    </a:cubicBezTo>
                    <a:cubicBezTo>
                      <a:pt x="44343" y="20638"/>
                      <a:pt x="45094" y="20974"/>
                      <a:pt x="45510" y="21036"/>
                    </a:cubicBezTo>
                    <a:cubicBezTo>
                      <a:pt x="45655" y="21036"/>
                      <a:pt x="45815" y="21041"/>
                      <a:pt x="45981" y="21041"/>
                    </a:cubicBezTo>
                    <a:cubicBezTo>
                      <a:pt x="46409" y="21041"/>
                      <a:pt x="46872" y="21008"/>
                      <a:pt x="47198" y="20776"/>
                    </a:cubicBezTo>
                    <a:cubicBezTo>
                      <a:pt x="47847" y="20319"/>
                      <a:pt x="47525" y="20059"/>
                      <a:pt x="47457" y="19540"/>
                    </a:cubicBezTo>
                    <a:cubicBezTo>
                      <a:pt x="47265" y="18179"/>
                      <a:pt x="49343" y="17790"/>
                      <a:pt x="50444" y="17530"/>
                    </a:cubicBezTo>
                    <a:cubicBezTo>
                      <a:pt x="50901" y="17400"/>
                      <a:pt x="51353" y="17333"/>
                      <a:pt x="51810" y="17270"/>
                    </a:cubicBezTo>
                    <a:cubicBezTo>
                      <a:pt x="52100" y="17212"/>
                      <a:pt x="52287" y="17154"/>
                      <a:pt x="52393" y="17154"/>
                    </a:cubicBezTo>
                    <a:cubicBezTo>
                      <a:pt x="52523" y="17154"/>
                      <a:pt x="52531" y="17243"/>
                      <a:pt x="52459" y="17530"/>
                    </a:cubicBezTo>
                    <a:cubicBezTo>
                      <a:pt x="52392" y="17790"/>
                      <a:pt x="51810" y="18049"/>
                      <a:pt x="52002" y="18439"/>
                    </a:cubicBezTo>
                    <a:cubicBezTo>
                      <a:pt x="52077" y="18635"/>
                      <a:pt x="52215" y="18701"/>
                      <a:pt x="52377" y="18701"/>
                    </a:cubicBezTo>
                    <a:cubicBezTo>
                      <a:pt x="52643" y="18701"/>
                      <a:pt x="52970" y="18520"/>
                      <a:pt x="53171" y="18439"/>
                    </a:cubicBezTo>
                    <a:cubicBezTo>
                      <a:pt x="53690" y="18112"/>
                      <a:pt x="54147" y="17722"/>
                      <a:pt x="54667" y="17462"/>
                    </a:cubicBezTo>
                    <a:cubicBezTo>
                      <a:pt x="54859" y="17333"/>
                      <a:pt x="56225" y="17203"/>
                      <a:pt x="56225" y="17203"/>
                    </a:cubicBezTo>
                    <a:cubicBezTo>
                      <a:pt x="56417" y="16943"/>
                      <a:pt x="52459" y="15255"/>
                      <a:pt x="52200" y="15063"/>
                    </a:cubicBezTo>
                    <a:cubicBezTo>
                      <a:pt x="50641" y="13764"/>
                      <a:pt x="54277" y="14024"/>
                      <a:pt x="53238" y="13177"/>
                    </a:cubicBezTo>
                    <a:cubicBezTo>
                      <a:pt x="53114" y="13084"/>
                      <a:pt x="52914" y="13047"/>
                      <a:pt x="52676" y="13047"/>
                    </a:cubicBezTo>
                    <a:cubicBezTo>
                      <a:pt x="51922" y="13047"/>
                      <a:pt x="50776" y="13421"/>
                      <a:pt x="50382" y="13567"/>
                    </a:cubicBezTo>
                    <a:cubicBezTo>
                      <a:pt x="50151" y="13627"/>
                      <a:pt x="48691" y="14248"/>
                      <a:pt x="48229" y="14248"/>
                    </a:cubicBezTo>
                    <a:cubicBezTo>
                      <a:pt x="48171" y="14248"/>
                      <a:pt x="48129" y="14238"/>
                      <a:pt x="48107" y="14216"/>
                    </a:cubicBezTo>
                    <a:cubicBezTo>
                      <a:pt x="47847" y="13894"/>
                      <a:pt x="49795" y="12658"/>
                      <a:pt x="50122" y="12528"/>
                    </a:cubicBezTo>
                    <a:cubicBezTo>
                      <a:pt x="50845" y="12207"/>
                      <a:pt x="51542" y="12084"/>
                      <a:pt x="52261" y="12084"/>
                    </a:cubicBezTo>
                    <a:cubicBezTo>
                      <a:pt x="52705" y="12084"/>
                      <a:pt x="53156" y="12131"/>
                      <a:pt x="53628" y="12206"/>
                    </a:cubicBezTo>
                    <a:cubicBezTo>
                      <a:pt x="54160" y="12295"/>
                      <a:pt x="54842" y="12505"/>
                      <a:pt x="55450" y="12505"/>
                    </a:cubicBezTo>
                    <a:cubicBezTo>
                      <a:pt x="55732" y="12505"/>
                      <a:pt x="55998" y="12459"/>
                      <a:pt x="56225" y="12336"/>
                    </a:cubicBezTo>
                    <a:cubicBezTo>
                      <a:pt x="56936" y="12009"/>
                      <a:pt x="57196" y="11100"/>
                      <a:pt x="57913" y="10710"/>
                    </a:cubicBezTo>
                    <a:cubicBezTo>
                      <a:pt x="58562" y="10321"/>
                      <a:pt x="60183" y="10710"/>
                      <a:pt x="60510" y="9999"/>
                    </a:cubicBezTo>
                    <a:cubicBezTo>
                      <a:pt x="60832" y="9282"/>
                      <a:pt x="59793" y="8503"/>
                      <a:pt x="59274" y="8311"/>
                    </a:cubicBezTo>
                    <a:cubicBezTo>
                      <a:pt x="58432" y="7983"/>
                      <a:pt x="57456" y="7983"/>
                      <a:pt x="56547" y="7983"/>
                    </a:cubicBezTo>
                    <a:cubicBezTo>
                      <a:pt x="56321" y="7983"/>
                      <a:pt x="56078" y="8016"/>
                      <a:pt x="55859" y="8016"/>
                    </a:cubicBezTo>
                    <a:cubicBezTo>
                      <a:pt x="55641" y="8016"/>
                      <a:pt x="55446" y="7983"/>
                      <a:pt x="55316" y="7854"/>
                    </a:cubicBezTo>
                    <a:cubicBezTo>
                      <a:pt x="54859" y="7402"/>
                      <a:pt x="54989" y="6363"/>
                      <a:pt x="54469" y="5844"/>
                    </a:cubicBezTo>
                    <a:cubicBezTo>
                      <a:pt x="54201" y="5519"/>
                      <a:pt x="53614" y="5147"/>
                      <a:pt x="53086" y="5147"/>
                    </a:cubicBezTo>
                    <a:cubicBezTo>
                      <a:pt x="52981" y="5147"/>
                      <a:pt x="52879" y="5161"/>
                      <a:pt x="52781" y="5194"/>
                    </a:cubicBezTo>
                    <a:cubicBezTo>
                      <a:pt x="52200" y="5454"/>
                      <a:pt x="51872" y="6295"/>
                      <a:pt x="51161" y="6363"/>
                    </a:cubicBezTo>
                    <a:cubicBezTo>
                      <a:pt x="51107" y="6373"/>
                      <a:pt x="51053" y="6377"/>
                      <a:pt x="50998" y="6377"/>
                    </a:cubicBezTo>
                    <a:cubicBezTo>
                      <a:pt x="50329" y="6377"/>
                      <a:pt x="49631" y="5675"/>
                      <a:pt x="49213" y="5194"/>
                    </a:cubicBezTo>
                    <a:cubicBezTo>
                      <a:pt x="49016" y="4997"/>
                      <a:pt x="48953" y="4805"/>
                      <a:pt x="48694" y="4607"/>
                    </a:cubicBezTo>
                    <a:cubicBezTo>
                      <a:pt x="47915" y="4026"/>
                      <a:pt x="46616" y="4415"/>
                      <a:pt x="45707" y="4026"/>
                    </a:cubicBezTo>
                    <a:cubicBezTo>
                      <a:pt x="45348" y="3905"/>
                      <a:pt x="45208" y="3786"/>
                      <a:pt x="45035" y="3786"/>
                    </a:cubicBezTo>
                    <a:cubicBezTo>
                      <a:pt x="44925" y="3786"/>
                      <a:pt x="44802" y="3833"/>
                      <a:pt x="44601" y="3958"/>
                    </a:cubicBezTo>
                    <a:cubicBezTo>
                      <a:pt x="44211" y="4155"/>
                      <a:pt x="43370" y="5064"/>
                      <a:pt x="43172" y="5454"/>
                    </a:cubicBezTo>
                    <a:cubicBezTo>
                      <a:pt x="42913" y="6036"/>
                      <a:pt x="43562" y="6233"/>
                      <a:pt x="43822" y="6882"/>
                    </a:cubicBezTo>
                    <a:cubicBezTo>
                      <a:pt x="43952" y="7204"/>
                      <a:pt x="44081" y="7594"/>
                      <a:pt x="43759" y="7921"/>
                    </a:cubicBezTo>
                    <a:cubicBezTo>
                      <a:pt x="43646" y="8032"/>
                      <a:pt x="43557" y="8067"/>
                      <a:pt x="43475" y="8067"/>
                    </a:cubicBezTo>
                    <a:cubicBezTo>
                      <a:pt x="43342" y="8067"/>
                      <a:pt x="43228" y="7975"/>
                      <a:pt x="43065" y="7975"/>
                    </a:cubicBezTo>
                    <a:cubicBezTo>
                      <a:pt x="43038" y="7975"/>
                      <a:pt x="43010" y="7978"/>
                      <a:pt x="42980" y="7983"/>
                    </a:cubicBezTo>
                    <a:cubicBezTo>
                      <a:pt x="42393" y="8051"/>
                      <a:pt x="41552" y="8181"/>
                      <a:pt x="41095" y="8570"/>
                    </a:cubicBezTo>
                    <a:cubicBezTo>
                      <a:pt x="40705" y="8892"/>
                      <a:pt x="40773" y="8892"/>
                      <a:pt x="40705" y="9542"/>
                    </a:cubicBezTo>
                    <a:cubicBezTo>
                      <a:pt x="40586" y="10138"/>
                      <a:pt x="40414" y="12657"/>
                      <a:pt x="39528" y="12657"/>
                    </a:cubicBezTo>
                    <a:cubicBezTo>
                      <a:pt x="39450" y="12657"/>
                      <a:pt x="39366" y="12638"/>
                      <a:pt x="39277" y="12596"/>
                    </a:cubicBezTo>
                    <a:cubicBezTo>
                      <a:pt x="38758" y="12336"/>
                      <a:pt x="38758" y="10970"/>
                      <a:pt x="38758" y="10518"/>
                    </a:cubicBezTo>
                    <a:cubicBezTo>
                      <a:pt x="38758" y="9999"/>
                      <a:pt x="39345" y="8440"/>
                      <a:pt x="39147" y="8113"/>
                    </a:cubicBezTo>
                    <a:cubicBezTo>
                      <a:pt x="39063" y="7987"/>
                      <a:pt x="38890" y="7943"/>
                      <a:pt x="38684" y="7943"/>
                    </a:cubicBezTo>
                    <a:cubicBezTo>
                      <a:pt x="38255" y="7943"/>
                      <a:pt x="37680" y="8135"/>
                      <a:pt x="37459" y="8181"/>
                    </a:cubicBezTo>
                    <a:cubicBezTo>
                      <a:pt x="37204" y="8250"/>
                      <a:pt x="37023" y="8286"/>
                      <a:pt x="36867" y="8286"/>
                    </a:cubicBezTo>
                    <a:cubicBezTo>
                      <a:pt x="36587" y="8286"/>
                      <a:pt x="36385" y="8171"/>
                      <a:pt x="35968" y="7921"/>
                    </a:cubicBezTo>
                    <a:cubicBezTo>
                      <a:pt x="35315" y="7566"/>
                      <a:pt x="34882" y="7263"/>
                      <a:pt x="34221" y="7263"/>
                    </a:cubicBezTo>
                    <a:cubicBezTo>
                      <a:pt x="34157" y="7263"/>
                      <a:pt x="34090" y="7266"/>
                      <a:pt x="34021" y="7272"/>
                    </a:cubicBezTo>
                    <a:cubicBezTo>
                      <a:pt x="33619" y="7307"/>
                      <a:pt x="33157" y="7445"/>
                      <a:pt x="32737" y="7445"/>
                    </a:cubicBezTo>
                    <a:cubicBezTo>
                      <a:pt x="32407" y="7445"/>
                      <a:pt x="32104" y="7360"/>
                      <a:pt x="31876" y="7074"/>
                    </a:cubicBezTo>
                    <a:cubicBezTo>
                      <a:pt x="30967" y="5906"/>
                      <a:pt x="32463" y="5257"/>
                      <a:pt x="33304" y="4935"/>
                    </a:cubicBezTo>
                    <a:cubicBezTo>
                      <a:pt x="34410" y="4477"/>
                      <a:pt x="35579" y="3958"/>
                      <a:pt x="36680" y="3636"/>
                    </a:cubicBezTo>
                    <a:cubicBezTo>
                      <a:pt x="37657" y="3309"/>
                      <a:pt x="38565" y="3309"/>
                      <a:pt x="39407" y="2789"/>
                    </a:cubicBezTo>
                    <a:cubicBezTo>
                      <a:pt x="39667" y="2597"/>
                      <a:pt x="41162" y="1688"/>
                      <a:pt x="41095" y="1429"/>
                    </a:cubicBezTo>
                    <a:cubicBezTo>
                      <a:pt x="41077" y="1280"/>
                      <a:pt x="40958" y="1227"/>
                      <a:pt x="40789" y="1227"/>
                    </a:cubicBezTo>
                    <a:cubicBezTo>
                      <a:pt x="40365" y="1227"/>
                      <a:pt x="39623" y="1558"/>
                      <a:pt x="39345" y="1558"/>
                    </a:cubicBezTo>
                    <a:cubicBezTo>
                      <a:pt x="39232" y="1558"/>
                      <a:pt x="39016" y="1600"/>
                      <a:pt x="38827" y="1600"/>
                    </a:cubicBezTo>
                    <a:cubicBezTo>
                      <a:pt x="38683" y="1600"/>
                      <a:pt x="38554" y="1576"/>
                      <a:pt x="38498" y="1491"/>
                    </a:cubicBezTo>
                    <a:cubicBezTo>
                      <a:pt x="38238" y="1169"/>
                      <a:pt x="38695" y="1169"/>
                      <a:pt x="38695" y="842"/>
                    </a:cubicBezTo>
                    <a:lnTo>
                      <a:pt x="38695" y="842"/>
                    </a:lnTo>
                    <a:cubicBezTo>
                      <a:pt x="38695" y="1102"/>
                      <a:pt x="37199" y="1948"/>
                      <a:pt x="36877" y="2010"/>
                    </a:cubicBezTo>
                    <a:cubicBezTo>
                      <a:pt x="36228" y="2270"/>
                      <a:pt x="35449" y="2270"/>
                      <a:pt x="34732" y="2400"/>
                    </a:cubicBezTo>
                    <a:cubicBezTo>
                      <a:pt x="34515" y="2446"/>
                      <a:pt x="33911" y="2638"/>
                      <a:pt x="33481" y="2638"/>
                    </a:cubicBezTo>
                    <a:cubicBezTo>
                      <a:pt x="33275" y="2638"/>
                      <a:pt x="33108" y="2594"/>
                      <a:pt x="33044" y="2467"/>
                    </a:cubicBezTo>
                    <a:cubicBezTo>
                      <a:pt x="33044" y="2467"/>
                      <a:pt x="34732" y="452"/>
                      <a:pt x="348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93;p33"/>
              <p:cNvSpPr/>
              <p:nvPr/>
            </p:nvSpPr>
            <p:spPr>
              <a:xfrm>
                <a:off x="-2133150" y="1276575"/>
                <a:ext cx="94900" cy="130625"/>
              </a:xfrm>
              <a:custGeom>
                <a:avLst/>
                <a:gdLst/>
                <a:ahLst/>
                <a:cxnLst/>
                <a:rect l="l" t="t" r="r" b="b"/>
                <a:pathLst>
                  <a:path w="3796" h="5225" extrusionOk="0">
                    <a:moveTo>
                      <a:pt x="1308" y="0"/>
                    </a:moveTo>
                    <a:cubicBezTo>
                      <a:pt x="1232" y="0"/>
                      <a:pt x="1158" y="9"/>
                      <a:pt x="1085" y="27"/>
                    </a:cubicBezTo>
                    <a:cubicBezTo>
                      <a:pt x="342" y="298"/>
                      <a:pt x="0" y="1654"/>
                      <a:pt x="407" y="3080"/>
                    </a:cubicBezTo>
                    <a:cubicBezTo>
                      <a:pt x="767" y="4337"/>
                      <a:pt x="1606" y="5225"/>
                      <a:pt x="2358" y="5225"/>
                    </a:cubicBezTo>
                    <a:cubicBezTo>
                      <a:pt x="2456" y="5225"/>
                      <a:pt x="2553" y="5210"/>
                      <a:pt x="2646" y="5178"/>
                    </a:cubicBezTo>
                    <a:cubicBezTo>
                      <a:pt x="3460" y="4978"/>
                      <a:pt x="3796" y="3622"/>
                      <a:pt x="3324" y="2196"/>
                    </a:cubicBezTo>
                    <a:cubicBezTo>
                      <a:pt x="2954" y="903"/>
                      <a:pt x="2076" y="0"/>
                      <a:pt x="1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394;p33"/>
              <p:cNvSpPr/>
              <p:nvPr/>
            </p:nvSpPr>
            <p:spPr>
              <a:xfrm>
                <a:off x="-2141575" y="1287925"/>
                <a:ext cx="84750" cy="117200"/>
              </a:xfrm>
              <a:custGeom>
                <a:avLst/>
                <a:gdLst/>
                <a:ahLst/>
                <a:cxnLst/>
                <a:rect l="l" t="t" r="r" b="b"/>
                <a:pathLst>
                  <a:path w="3390" h="4688" extrusionOk="0">
                    <a:moveTo>
                      <a:pt x="1295" y="1"/>
                    </a:moveTo>
                    <a:cubicBezTo>
                      <a:pt x="1201" y="1"/>
                      <a:pt x="1107" y="17"/>
                      <a:pt x="1015" y="50"/>
                    </a:cubicBezTo>
                    <a:cubicBezTo>
                      <a:pt x="272" y="251"/>
                      <a:pt x="1" y="1471"/>
                      <a:pt x="408" y="2761"/>
                    </a:cubicBezTo>
                    <a:cubicBezTo>
                      <a:pt x="711" y="3864"/>
                      <a:pt x="1463" y="4688"/>
                      <a:pt x="2153" y="4688"/>
                    </a:cubicBezTo>
                    <a:cubicBezTo>
                      <a:pt x="2226" y="4688"/>
                      <a:pt x="2299" y="4679"/>
                      <a:pt x="2371" y="4659"/>
                    </a:cubicBezTo>
                    <a:cubicBezTo>
                      <a:pt x="3119" y="4453"/>
                      <a:pt x="3390" y="3233"/>
                      <a:pt x="2983" y="1948"/>
                    </a:cubicBezTo>
                    <a:cubicBezTo>
                      <a:pt x="2684" y="816"/>
                      <a:pt x="1971" y="1"/>
                      <a:pt x="12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33"/>
              <p:cNvSpPr/>
              <p:nvPr/>
            </p:nvSpPr>
            <p:spPr>
              <a:xfrm>
                <a:off x="-2012775" y="1246650"/>
                <a:ext cx="120275" cy="132450"/>
              </a:xfrm>
              <a:custGeom>
                <a:avLst/>
                <a:gdLst/>
                <a:ahLst/>
                <a:cxnLst/>
                <a:rect l="l" t="t" r="r" b="b"/>
                <a:pathLst>
                  <a:path w="4811" h="5298" extrusionOk="0">
                    <a:moveTo>
                      <a:pt x="2106" y="1"/>
                    </a:moveTo>
                    <a:cubicBezTo>
                      <a:pt x="1945" y="1"/>
                      <a:pt x="1785" y="25"/>
                      <a:pt x="1627" y="74"/>
                    </a:cubicBezTo>
                    <a:cubicBezTo>
                      <a:pt x="543" y="410"/>
                      <a:pt x="0" y="1837"/>
                      <a:pt x="407" y="3257"/>
                    </a:cubicBezTo>
                    <a:cubicBezTo>
                      <a:pt x="755" y="4478"/>
                      <a:pt x="1747" y="5297"/>
                      <a:pt x="2705" y="5297"/>
                    </a:cubicBezTo>
                    <a:cubicBezTo>
                      <a:pt x="2867" y="5297"/>
                      <a:pt x="3027" y="5274"/>
                      <a:pt x="3183" y="5226"/>
                    </a:cubicBezTo>
                    <a:cubicBezTo>
                      <a:pt x="4268" y="4884"/>
                      <a:pt x="4810" y="3463"/>
                      <a:pt x="4403" y="2037"/>
                    </a:cubicBezTo>
                    <a:cubicBezTo>
                      <a:pt x="4000" y="823"/>
                      <a:pt x="3050" y="1"/>
                      <a:pt x="2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33"/>
              <p:cNvSpPr/>
              <p:nvPr/>
            </p:nvSpPr>
            <p:spPr>
              <a:xfrm>
                <a:off x="-2024700" y="1258975"/>
                <a:ext cx="108475" cy="118525"/>
              </a:xfrm>
              <a:custGeom>
                <a:avLst/>
                <a:gdLst/>
                <a:ahLst/>
                <a:cxnLst/>
                <a:rect l="l" t="t" r="r" b="b"/>
                <a:pathLst>
                  <a:path w="4339" h="4741" extrusionOk="0">
                    <a:moveTo>
                      <a:pt x="1867" y="1"/>
                    </a:moveTo>
                    <a:cubicBezTo>
                      <a:pt x="1741" y="1"/>
                      <a:pt x="1615" y="18"/>
                      <a:pt x="1491" y="53"/>
                    </a:cubicBezTo>
                    <a:cubicBezTo>
                      <a:pt x="477" y="324"/>
                      <a:pt x="0" y="1615"/>
                      <a:pt x="407" y="2900"/>
                    </a:cubicBezTo>
                    <a:cubicBezTo>
                      <a:pt x="696" y="3991"/>
                      <a:pt x="1515" y="4740"/>
                      <a:pt x="2374" y="4740"/>
                    </a:cubicBezTo>
                    <a:cubicBezTo>
                      <a:pt x="2531" y="4740"/>
                      <a:pt x="2690" y="4715"/>
                      <a:pt x="2847" y="4662"/>
                    </a:cubicBezTo>
                    <a:cubicBezTo>
                      <a:pt x="3866" y="4391"/>
                      <a:pt x="4338" y="3106"/>
                      <a:pt x="3931" y="1815"/>
                    </a:cubicBezTo>
                    <a:cubicBezTo>
                      <a:pt x="3578" y="754"/>
                      <a:pt x="2711" y="1"/>
                      <a:pt x="186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397" name="Google Shape;397;p33"/>
          <p:cNvGrpSpPr/>
          <p:nvPr/>
        </p:nvGrpSpPr>
        <p:grpSpPr>
          <a:xfrm>
            <a:off x="8008300" y="1134550"/>
            <a:ext cx="535300" cy="194950"/>
            <a:chOff x="5054325" y="1441125"/>
            <a:chExt cx="535300" cy="194950"/>
          </a:xfrm>
        </p:grpSpPr>
        <p:sp>
          <p:nvSpPr>
            <p:cNvPr id="398" name="Google Shape;398;p33"/>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33"/>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00" name="Google Shape;400;p33"/>
          <p:cNvGrpSpPr/>
          <p:nvPr/>
        </p:nvGrpSpPr>
        <p:grpSpPr>
          <a:xfrm>
            <a:off x="793448" y="540252"/>
            <a:ext cx="535300" cy="194950"/>
            <a:chOff x="5054325" y="1441125"/>
            <a:chExt cx="535300" cy="194950"/>
          </a:xfrm>
        </p:grpSpPr>
        <p:sp>
          <p:nvSpPr>
            <p:cNvPr id="401" name="Google Shape;401;p33"/>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33"/>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5"/>
                                        </p:tgtEl>
                                        <p:attrNameLst>
                                          <p:attrName>style.visibility</p:attrName>
                                        </p:attrNameLst>
                                      </p:cBhvr>
                                      <p:to>
                                        <p:strVal val="visible"/>
                                      </p:to>
                                    </p:set>
                                    <p:animEffect transition="in" filter="fade">
                                      <p:cBhvr>
                                        <p:cTn id="7" dur="500"/>
                                        <p:tgtEl>
                                          <p:spTgt spid="28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6">
                                            <p:txEl>
                                              <p:pRg st="0" end="0"/>
                                            </p:txEl>
                                          </p:spTgt>
                                        </p:tgtEl>
                                        <p:attrNameLst>
                                          <p:attrName>style.visibility</p:attrName>
                                        </p:attrNameLst>
                                      </p:cBhvr>
                                      <p:to>
                                        <p:strVal val="visible"/>
                                      </p:to>
                                    </p:set>
                                    <p:animEffect transition="in" filter="fade">
                                      <p:cBhvr>
                                        <p:cTn id="12" dur="250"/>
                                        <p:tgtEl>
                                          <p:spTgt spid="28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6">
                                            <p:txEl>
                                              <p:pRg st="1" end="1"/>
                                            </p:txEl>
                                          </p:spTgt>
                                        </p:tgtEl>
                                        <p:attrNameLst>
                                          <p:attrName>style.visibility</p:attrName>
                                        </p:attrNameLst>
                                      </p:cBhvr>
                                      <p:to>
                                        <p:strVal val="visible"/>
                                      </p:to>
                                    </p:set>
                                    <p:animEffect transition="in" filter="fade">
                                      <p:cBhvr>
                                        <p:cTn id="17" dur="250"/>
                                        <p:tgtEl>
                                          <p:spTgt spid="28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6">
                                            <p:txEl>
                                              <p:pRg st="2" end="2"/>
                                            </p:txEl>
                                          </p:spTgt>
                                        </p:tgtEl>
                                        <p:attrNameLst>
                                          <p:attrName>style.visibility</p:attrName>
                                        </p:attrNameLst>
                                      </p:cBhvr>
                                      <p:to>
                                        <p:strVal val="visible"/>
                                      </p:to>
                                    </p:set>
                                    <p:animEffect transition="in" filter="fade">
                                      <p:cBhvr>
                                        <p:cTn id="22" dur="250"/>
                                        <p:tgtEl>
                                          <p:spTgt spid="28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86">
                                            <p:txEl>
                                              <p:pRg st="3" end="3"/>
                                            </p:txEl>
                                          </p:spTgt>
                                        </p:tgtEl>
                                        <p:attrNameLst>
                                          <p:attrName>style.visibility</p:attrName>
                                        </p:attrNameLst>
                                      </p:cBhvr>
                                      <p:to>
                                        <p:strVal val="visible"/>
                                      </p:to>
                                    </p:set>
                                    <p:animEffect transition="in" filter="fade">
                                      <p:cBhvr>
                                        <p:cTn id="27" dur="250"/>
                                        <p:tgtEl>
                                          <p:spTgt spid="28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86">
                                            <p:txEl>
                                              <p:pRg st="4" end="4"/>
                                            </p:txEl>
                                          </p:spTgt>
                                        </p:tgtEl>
                                        <p:attrNameLst>
                                          <p:attrName>style.visibility</p:attrName>
                                        </p:attrNameLst>
                                      </p:cBhvr>
                                      <p:to>
                                        <p:strVal val="visible"/>
                                      </p:to>
                                    </p:set>
                                    <p:animEffect transition="in" filter="fade">
                                      <p:cBhvr>
                                        <p:cTn id="32" dur="250"/>
                                        <p:tgtEl>
                                          <p:spTgt spid="28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 grpId="0"/>
      <p:bldP spid="28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2"/>
        <p:cNvGrpSpPr/>
        <p:nvPr/>
      </p:nvGrpSpPr>
      <p:grpSpPr>
        <a:xfrm>
          <a:off x="0" y="0"/>
          <a:ext cx="0" cy="0"/>
          <a:chOff x="0" y="0"/>
          <a:chExt cx="0" cy="0"/>
        </a:xfrm>
      </p:grpSpPr>
      <p:sp>
        <p:nvSpPr>
          <p:cNvPr id="1003" name="Google Shape;1003;p49"/>
          <p:cNvSpPr txBox="1">
            <a:spLocks noGrp="1"/>
          </p:cNvSpPr>
          <p:nvPr>
            <p:ph type="title"/>
          </p:nvPr>
        </p:nvSpPr>
        <p:spPr>
          <a:xfrm>
            <a:off x="2641140" y="-188098"/>
            <a:ext cx="5151254" cy="128108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ETHICAL THEORIES</a:t>
            </a:r>
            <a:endParaRPr sz="3600" dirty="0"/>
          </a:p>
        </p:txBody>
      </p:sp>
      <p:sp>
        <p:nvSpPr>
          <p:cNvPr id="1004" name="Google Shape;1004;p49"/>
          <p:cNvSpPr/>
          <p:nvPr/>
        </p:nvSpPr>
        <p:spPr>
          <a:xfrm>
            <a:off x="5415970" y="3326605"/>
            <a:ext cx="1669" cy="22"/>
          </a:xfrm>
          <a:custGeom>
            <a:avLst/>
            <a:gdLst/>
            <a:ahLst/>
            <a:cxnLst/>
            <a:rect l="l" t="t" r="r" b="b"/>
            <a:pathLst>
              <a:path w="75" h="1" extrusionOk="0">
                <a:moveTo>
                  <a:pt x="74" y="0"/>
                </a:moveTo>
                <a:lnTo>
                  <a:pt x="74" y="0"/>
                </a:lnTo>
                <a:lnTo>
                  <a:pt x="50" y="0"/>
                </a:lnTo>
                <a:lnTo>
                  <a:pt x="50" y="0"/>
                </a:lnTo>
                <a:lnTo>
                  <a:pt x="24" y="0"/>
                </a:lnTo>
                <a:lnTo>
                  <a:pt x="50" y="0"/>
                </a:lnTo>
                <a:lnTo>
                  <a:pt x="74" y="0"/>
                </a:lnTo>
                <a:close/>
                <a:moveTo>
                  <a:pt x="0" y="0"/>
                </a:moveTo>
                <a:lnTo>
                  <a:pt x="24" y="0"/>
                </a:lnTo>
                <a:close/>
              </a:path>
            </a:pathLst>
          </a:custGeom>
          <a:solidFill>
            <a:srgbClr val="1D5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5" name="Google Shape;1005;p49"/>
          <p:cNvSpPr/>
          <p:nvPr/>
        </p:nvSpPr>
        <p:spPr>
          <a:xfrm>
            <a:off x="5751127" y="3168752"/>
            <a:ext cx="22" cy="22"/>
          </a:xfrm>
          <a:custGeom>
            <a:avLst/>
            <a:gdLst/>
            <a:ahLst/>
            <a:cxnLst/>
            <a:rect l="l" t="t" r="r" b="b"/>
            <a:pathLst>
              <a:path w="1" h="1" extrusionOk="0">
                <a:moveTo>
                  <a:pt x="1" y="1"/>
                </a:moveTo>
                <a:lnTo>
                  <a:pt x="1" y="1"/>
                </a:lnTo>
                <a:close/>
              </a:path>
            </a:pathLst>
          </a:custGeom>
          <a:solidFill>
            <a:srgbClr val="849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6" name="Google Shape;1006;p49"/>
          <p:cNvSpPr/>
          <p:nvPr/>
        </p:nvSpPr>
        <p:spPr>
          <a:xfrm>
            <a:off x="5789004" y="3224433"/>
            <a:ext cx="0" cy="22"/>
          </a:xfrm>
          <a:custGeom>
            <a:avLst/>
            <a:gdLst/>
            <a:ahLst/>
            <a:cxnLst/>
            <a:rect l="l" t="t" r="r" b="b"/>
            <a:pathLst>
              <a:path h="1" extrusionOk="0">
                <a:moveTo>
                  <a:pt x="0" y="0"/>
                </a:moveTo>
                <a:lnTo>
                  <a:pt x="0" y="0"/>
                </a:lnTo>
                <a:close/>
              </a:path>
            </a:pathLst>
          </a:custGeom>
          <a:solidFill>
            <a:srgbClr val="849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7" name="Google Shape;1007;p49"/>
          <p:cNvSpPr/>
          <p:nvPr/>
        </p:nvSpPr>
        <p:spPr>
          <a:xfrm>
            <a:off x="5789004" y="3224433"/>
            <a:ext cx="0" cy="22"/>
          </a:xfrm>
          <a:custGeom>
            <a:avLst/>
            <a:gdLst/>
            <a:ahLst/>
            <a:cxnLst/>
            <a:rect l="l" t="t" r="r" b="b"/>
            <a:pathLst>
              <a:path h="1" extrusionOk="0">
                <a:moveTo>
                  <a:pt x="0" y="0"/>
                </a:moveTo>
                <a:lnTo>
                  <a:pt x="0" y="0"/>
                </a:lnTo>
                <a:close/>
              </a:path>
            </a:pathLst>
          </a:custGeom>
          <a:solidFill>
            <a:srgbClr val="849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8" name="Google Shape;1008;p49"/>
          <p:cNvSpPr/>
          <p:nvPr/>
        </p:nvSpPr>
        <p:spPr>
          <a:xfrm>
            <a:off x="5789004" y="3224433"/>
            <a:ext cx="0" cy="22"/>
          </a:xfrm>
          <a:custGeom>
            <a:avLst/>
            <a:gdLst/>
            <a:ahLst/>
            <a:cxnLst/>
            <a:rect l="l" t="t" r="r" b="b"/>
            <a:pathLst>
              <a:path h="1" extrusionOk="0">
                <a:moveTo>
                  <a:pt x="0" y="0"/>
                </a:moveTo>
                <a:lnTo>
                  <a:pt x="0" y="0"/>
                </a:lnTo>
                <a:close/>
              </a:path>
            </a:pathLst>
          </a:custGeom>
          <a:solidFill>
            <a:srgbClr val="849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9" name="Google Shape;1009;p49"/>
          <p:cNvSpPr/>
          <p:nvPr/>
        </p:nvSpPr>
        <p:spPr>
          <a:xfrm>
            <a:off x="5789004" y="3224433"/>
            <a:ext cx="0" cy="22"/>
          </a:xfrm>
          <a:custGeom>
            <a:avLst/>
            <a:gdLst/>
            <a:ahLst/>
            <a:cxnLst/>
            <a:rect l="l" t="t" r="r" b="b"/>
            <a:pathLst>
              <a:path h="1" extrusionOk="0">
                <a:moveTo>
                  <a:pt x="0" y="0"/>
                </a:moveTo>
                <a:lnTo>
                  <a:pt x="0" y="0"/>
                </a:lnTo>
                <a:close/>
              </a:path>
            </a:pathLst>
          </a:custGeom>
          <a:solidFill>
            <a:srgbClr val="849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0" name="Google Shape;1010;p49"/>
          <p:cNvSpPr/>
          <p:nvPr/>
        </p:nvSpPr>
        <p:spPr>
          <a:xfrm>
            <a:off x="5789004" y="3224433"/>
            <a:ext cx="0" cy="556"/>
          </a:xfrm>
          <a:custGeom>
            <a:avLst/>
            <a:gdLst/>
            <a:ahLst/>
            <a:cxnLst/>
            <a:rect l="l" t="t" r="r" b="b"/>
            <a:pathLst>
              <a:path h="25" extrusionOk="0">
                <a:moveTo>
                  <a:pt x="0" y="0"/>
                </a:moveTo>
                <a:lnTo>
                  <a:pt x="0" y="24"/>
                </a:lnTo>
                <a:close/>
              </a:path>
            </a:pathLst>
          </a:custGeom>
          <a:solidFill>
            <a:srgbClr val="849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1" name="Google Shape;1011;p49"/>
          <p:cNvSpPr/>
          <p:nvPr/>
        </p:nvSpPr>
        <p:spPr>
          <a:xfrm>
            <a:off x="5789004" y="3224967"/>
            <a:ext cx="0" cy="22"/>
          </a:xfrm>
          <a:custGeom>
            <a:avLst/>
            <a:gdLst/>
            <a:ahLst/>
            <a:cxnLst/>
            <a:rect l="l" t="t" r="r" b="b"/>
            <a:pathLst>
              <a:path h="1" extrusionOk="0">
                <a:moveTo>
                  <a:pt x="0" y="0"/>
                </a:moveTo>
                <a:lnTo>
                  <a:pt x="0" y="0"/>
                </a:lnTo>
                <a:close/>
              </a:path>
            </a:pathLst>
          </a:custGeom>
          <a:solidFill>
            <a:srgbClr val="849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2" name="Google Shape;1012;p49"/>
          <p:cNvSpPr/>
          <p:nvPr/>
        </p:nvSpPr>
        <p:spPr>
          <a:xfrm>
            <a:off x="5789004" y="3224967"/>
            <a:ext cx="0" cy="22"/>
          </a:xfrm>
          <a:custGeom>
            <a:avLst/>
            <a:gdLst/>
            <a:ahLst/>
            <a:cxnLst/>
            <a:rect l="l" t="t" r="r" b="b"/>
            <a:pathLst>
              <a:path h="1" extrusionOk="0">
                <a:moveTo>
                  <a:pt x="0" y="0"/>
                </a:moveTo>
                <a:lnTo>
                  <a:pt x="0" y="0"/>
                </a:lnTo>
                <a:close/>
              </a:path>
            </a:pathLst>
          </a:custGeom>
          <a:solidFill>
            <a:srgbClr val="849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3" name="Google Shape;1013;p49"/>
          <p:cNvSpPr/>
          <p:nvPr/>
        </p:nvSpPr>
        <p:spPr>
          <a:xfrm>
            <a:off x="5789004" y="3224967"/>
            <a:ext cx="0" cy="22"/>
          </a:xfrm>
          <a:custGeom>
            <a:avLst/>
            <a:gdLst/>
            <a:ahLst/>
            <a:cxnLst/>
            <a:rect l="l" t="t" r="r" b="b"/>
            <a:pathLst>
              <a:path h="1" extrusionOk="0">
                <a:moveTo>
                  <a:pt x="0" y="0"/>
                </a:moveTo>
                <a:lnTo>
                  <a:pt x="0" y="0"/>
                </a:lnTo>
                <a:lnTo>
                  <a:pt x="0" y="0"/>
                </a:lnTo>
                <a:close/>
              </a:path>
            </a:pathLst>
          </a:custGeom>
          <a:solidFill>
            <a:srgbClr val="849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4" name="Google Shape;1014;p49"/>
          <p:cNvSpPr/>
          <p:nvPr/>
        </p:nvSpPr>
        <p:spPr>
          <a:xfrm>
            <a:off x="5717144" y="3220940"/>
            <a:ext cx="22" cy="22"/>
          </a:xfrm>
          <a:custGeom>
            <a:avLst/>
            <a:gdLst/>
            <a:ahLst/>
            <a:cxnLst/>
            <a:rect l="l" t="t" r="r" b="b"/>
            <a:pathLst>
              <a:path w="1" h="1" extrusionOk="0">
                <a:moveTo>
                  <a:pt x="1" y="0"/>
                </a:moveTo>
                <a:lnTo>
                  <a:pt x="1" y="0"/>
                </a:lnTo>
                <a:close/>
              </a:path>
            </a:pathLst>
          </a:custGeom>
          <a:solidFill>
            <a:srgbClr val="4874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5" name="Google Shape;1015;p49"/>
          <p:cNvSpPr/>
          <p:nvPr/>
        </p:nvSpPr>
        <p:spPr>
          <a:xfrm>
            <a:off x="5717144" y="3221474"/>
            <a:ext cx="22" cy="22"/>
          </a:xfrm>
          <a:custGeom>
            <a:avLst/>
            <a:gdLst/>
            <a:ahLst/>
            <a:cxnLst/>
            <a:rect l="l" t="t" r="r" b="b"/>
            <a:pathLst>
              <a:path w="1" h="1" extrusionOk="0">
                <a:moveTo>
                  <a:pt x="1" y="0"/>
                </a:moveTo>
                <a:lnTo>
                  <a:pt x="1" y="0"/>
                </a:lnTo>
                <a:close/>
              </a:path>
            </a:pathLst>
          </a:custGeom>
          <a:solidFill>
            <a:srgbClr val="4874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6" name="Google Shape;1016;p49"/>
          <p:cNvSpPr/>
          <p:nvPr/>
        </p:nvSpPr>
        <p:spPr>
          <a:xfrm>
            <a:off x="5717144" y="3221474"/>
            <a:ext cx="22" cy="22"/>
          </a:xfrm>
          <a:custGeom>
            <a:avLst/>
            <a:gdLst/>
            <a:ahLst/>
            <a:cxnLst/>
            <a:rect l="l" t="t" r="r" b="b"/>
            <a:pathLst>
              <a:path w="1" h="1" extrusionOk="0">
                <a:moveTo>
                  <a:pt x="1" y="0"/>
                </a:moveTo>
                <a:lnTo>
                  <a:pt x="1" y="0"/>
                </a:lnTo>
                <a:close/>
              </a:path>
            </a:pathLst>
          </a:custGeom>
          <a:solidFill>
            <a:srgbClr val="4874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7" name="Google Shape;1017;p49"/>
          <p:cNvSpPr/>
          <p:nvPr/>
        </p:nvSpPr>
        <p:spPr>
          <a:xfrm>
            <a:off x="5417083" y="3326605"/>
            <a:ext cx="4473" cy="22"/>
          </a:xfrm>
          <a:custGeom>
            <a:avLst/>
            <a:gdLst/>
            <a:ahLst/>
            <a:cxnLst/>
            <a:rect l="l" t="t" r="r" b="b"/>
            <a:pathLst>
              <a:path w="201" h="1" extrusionOk="0">
                <a:moveTo>
                  <a:pt x="24" y="0"/>
                </a:moveTo>
                <a:lnTo>
                  <a:pt x="0" y="0"/>
                </a:lnTo>
                <a:lnTo>
                  <a:pt x="24" y="0"/>
                </a:lnTo>
                <a:close/>
                <a:moveTo>
                  <a:pt x="50" y="0"/>
                </a:moveTo>
                <a:lnTo>
                  <a:pt x="24" y="0"/>
                </a:lnTo>
                <a:lnTo>
                  <a:pt x="50" y="0"/>
                </a:lnTo>
                <a:close/>
                <a:moveTo>
                  <a:pt x="74" y="0"/>
                </a:moveTo>
                <a:lnTo>
                  <a:pt x="50" y="0"/>
                </a:lnTo>
                <a:lnTo>
                  <a:pt x="74" y="0"/>
                </a:lnTo>
                <a:close/>
                <a:moveTo>
                  <a:pt x="100" y="0"/>
                </a:moveTo>
                <a:lnTo>
                  <a:pt x="74" y="0"/>
                </a:lnTo>
                <a:lnTo>
                  <a:pt x="100" y="0"/>
                </a:lnTo>
                <a:close/>
                <a:moveTo>
                  <a:pt x="124" y="0"/>
                </a:moveTo>
                <a:lnTo>
                  <a:pt x="100" y="0"/>
                </a:lnTo>
                <a:lnTo>
                  <a:pt x="124" y="0"/>
                </a:lnTo>
                <a:close/>
                <a:moveTo>
                  <a:pt x="124" y="0"/>
                </a:moveTo>
                <a:lnTo>
                  <a:pt x="124" y="0"/>
                </a:lnTo>
                <a:lnTo>
                  <a:pt x="124" y="0"/>
                </a:lnTo>
                <a:close/>
                <a:moveTo>
                  <a:pt x="150" y="0"/>
                </a:moveTo>
                <a:lnTo>
                  <a:pt x="150" y="0"/>
                </a:lnTo>
                <a:lnTo>
                  <a:pt x="150" y="0"/>
                </a:lnTo>
                <a:close/>
                <a:moveTo>
                  <a:pt x="174" y="0"/>
                </a:moveTo>
                <a:lnTo>
                  <a:pt x="174" y="0"/>
                </a:lnTo>
                <a:lnTo>
                  <a:pt x="174" y="0"/>
                </a:lnTo>
                <a:close/>
                <a:moveTo>
                  <a:pt x="200" y="0"/>
                </a:moveTo>
                <a:lnTo>
                  <a:pt x="200" y="0"/>
                </a:lnTo>
                <a:close/>
              </a:path>
            </a:pathLst>
          </a:custGeom>
          <a:solidFill>
            <a:srgbClr val="103B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8" name="Google Shape;1018;p49"/>
          <p:cNvSpPr/>
          <p:nvPr/>
        </p:nvSpPr>
        <p:spPr>
          <a:xfrm>
            <a:off x="8385135" y="3778110"/>
            <a:ext cx="59621" cy="601"/>
          </a:xfrm>
          <a:custGeom>
            <a:avLst/>
            <a:gdLst/>
            <a:ahLst/>
            <a:cxnLst/>
            <a:rect l="l" t="t" r="r" b="b"/>
            <a:pathLst>
              <a:path w="2679" h="27" extrusionOk="0">
                <a:moveTo>
                  <a:pt x="27" y="0"/>
                </a:moveTo>
                <a:cubicBezTo>
                  <a:pt x="1" y="0"/>
                  <a:pt x="1" y="26"/>
                  <a:pt x="1" y="26"/>
                </a:cubicBezTo>
                <a:lnTo>
                  <a:pt x="2679" y="26"/>
                </a:lnTo>
                <a:lnTo>
                  <a:pt x="2679" y="0"/>
                </a:lnTo>
                <a:close/>
              </a:path>
            </a:pathLst>
          </a:custGeom>
          <a:solidFill>
            <a:srgbClr val="3C8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9" name="Google Shape;1019;p49"/>
          <p:cNvSpPr txBox="1">
            <a:spLocks noGrp="1"/>
          </p:cNvSpPr>
          <p:nvPr>
            <p:ph type="body" idx="1"/>
          </p:nvPr>
        </p:nvSpPr>
        <p:spPr>
          <a:xfrm>
            <a:off x="830898" y="528384"/>
            <a:ext cx="7482204" cy="4086732"/>
          </a:xfrm>
          <a:prstGeom prst="rect">
            <a:avLst/>
          </a:prstGeom>
        </p:spPr>
        <p:txBody>
          <a:bodyPr spcFirstLastPara="1" wrap="square" lIns="91425" tIns="91425" rIns="91425" bIns="91425" anchor="ctr" anchorCtr="0">
            <a:noAutofit/>
          </a:bodyPr>
          <a:lstStyle/>
          <a:p>
            <a:pPr marL="285750" indent="-285750"/>
            <a:r>
              <a:rPr lang="en-IN" dirty="0">
                <a:latin typeface="Montserrat SemiBold" panose="00000700000000000000" pitchFamily="2" charset="0"/>
              </a:rPr>
              <a:t>Consequentialism:</a:t>
            </a:r>
          </a:p>
          <a:p>
            <a:pPr marL="0" indent="0">
              <a:buNone/>
            </a:pPr>
            <a:r>
              <a:rPr lang="en-IN" dirty="0"/>
              <a:t> </a:t>
            </a:r>
          </a:p>
          <a:p>
            <a:pPr marL="285750" indent="-285750"/>
            <a:r>
              <a:rPr lang="en-IN" dirty="0"/>
              <a:t>Consequentialism the ethical theory that we should aim at bringing about best consequences through our actions, rules, or practices. Standard forms of consequentialism are maximizing (aim at the best expected outcomes of all available options) and require us to take the whole outcome into account (including the outcomes of omitting to do things we could have done). Within this broad description, environmental ethicists have defended different forms of consequentialism, in particular, by proposing varying views of good outcomes. Leading consequentialist positions in animal ethics argue either that we should maximise happiness (net of suffering) or that we should maximise satisfied preferences (net of frustrated ones) across all the beings that can suffer or have preferences</a:t>
            </a:r>
            <a:r>
              <a:rPr lang="en-IN" dirty="0" smtClean="0"/>
              <a:t>. </a:t>
            </a:r>
            <a:endParaRPr lang="en-IN" dirty="0"/>
          </a:p>
          <a:p>
            <a:pPr marL="285750" indent="-285750"/>
            <a:endParaRPr dirty="0"/>
          </a:p>
        </p:txBody>
      </p:sp>
      <p:grpSp>
        <p:nvGrpSpPr>
          <p:cNvPr id="1020" name="Google Shape;1020;p49"/>
          <p:cNvGrpSpPr/>
          <p:nvPr/>
        </p:nvGrpSpPr>
        <p:grpSpPr>
          <a:xfrm>
            <a:off x="-1091726" y="3458312"/>
            <a:ext cx="2741642" cy="2468243"/>
            <a:chOff x="-685800" y="1630488"/>
            <a:chExt cx="5723675" cy="4541713"/>
          </a:xfrm>
        </p:grpSpPr>
        <p:grpSp>
          <p:nvGrpSpPr>
            <p:cNvPr id="1021" name="Google Shape;1021;p49"/>
            <p:cNvGrpSpPr/>
            <p:nvPr/>
          </p:nvGrpSpPr>
          <p:grpSpPr>
            <a:xfrm>
              <a:off x="1596125" y="2321438"/>
              <a:ext cx="535300" cy="194950"/>
              <a:chOff x="5054325" y="1441125"/>
              <a:chExt cx="535300" cy="194950"/>
            </a:xfrm>
          </p:grpSpPr>
          <p:sp>
            <p:nvSpPr>
              <p:cNvPr id="1022" name="Google Shape;1022;p49"/>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3" name="Google Shape;1023;p49"/>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24" name="Google Shape;1024;p49"/>
            <p:cNvGrpSpPr/>
            <p:nvPr/>
          </p:nvGrpSpPr>
          <p:grpSpPr>
            <a:xfrm>
              <a:off x="3586850" y="2312263"/>
              <a:ext cx="535300" cy="194950"/>
              <a:chOff x="5054325" y="1441125"/>
              <a:chExt cx="535300" cy="194950"/>
            </a:xfrm>
          </p:grpSpPr>
          <p:sp>
            <p:nvSpPr>
              <p:cNvPr id="1025" name="Google Shape;1025;p49"/>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6" name="Google Shape;1026;p49"/>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27" name="Google Shape;1027;p49"/>
            <p:cNvGrpSpPr/>
            <p:nvPr/>
          </p:nvGrpSpPr>
          <p:grpSpPr>
            <a:xfrm>
              <a:off x="2872475" y="1792413"/>
              <a:ext cx="535300" cy="194950"/>
              <a:chOff x="5054325" y="1441125"/>
              <a:chExt cx="535300" cy="194950"/>
            </a:xfrm>
          </p:grpSpPr>
          <p:sp>
            <p:nvSpPr>
              <p:cNvPr id="1028" name="Google Shape;1028;p49"/>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9" name="Google Shape;1029;p49"/>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30" name="Google Shape;1030;p49"/>
            <p:cNvGrpSpPr/>
            <p:nvPr/>
          </p:nvGrpSpPr>
          <p:grpSpPr>
            <a:xfrm flipH="1">
              <a:off x="-685800" y="4283850"/>
              <a:ext cx="5723675" cy="1888350"/>
              <a:chOff x="4258525" y="4283850"/>
              <a:chExt cx="5723675" cy="1888350"/>
            </a:xfrm>
          </p:grpSpPr>
          <p:sp>
            <p:nvSpPr>
              <p:cNvPr id="1031" name="Google Shape;1031;p49"/>
              <p:cNvSpPr/>
              <p:nvPr/>
            </p:nvSpPr>
            <p:spPr>
              <a:xfrm>
                <a:off x="4258525" y="4283850"/>
                <a:ext cx="5723675" cy="1888350"/>
              </a:xfrm>
              <a:custGeom>
                <a:avLst/>
                <a:gdLst/>
                <a:ahLst/>
                <a:cxnLst/>
                <a:rect l="l" t="t" r="r" b="b"/>
                <a:pathLst>
                  <a:path w="228947" h="75534" extrusionOk="0">
                    <a:moveTo>
                      <a:pt x="228946" y="1"/>
                    </a:moveTo>
                    <a:cubicBezTo>
                      <a:pt x="228946" y="1"/>
                      <a:pt x="201187" y="13171"/>
                      <a:pt x="162466" y="13171"/>
                    </a:cubicBezTo>
                    <a:cubicBezTo>
                      <a:pt x="147716" y="13171"/>
                      <a:pt x="131375" y="11260"/>
                      <a:pt x="114373" y="5982"/>
                    </a:cubicBezTo>
                    <a:cubicBezTo>
                      <a:pt x="100410" y="1711"/>
                      <a:pt x="88185" y="61"/>
                      <a:pt x="77629" y="61"/>
                    </a:cubicBezTo>
                    <a:cubicBezTo>
                      <a:pt x="41886" y="61"/>
                      <a:pt x="25271" y="18976"/>
                      <a:pt x="25116" y="19120"/>
                    </a:cubicBezTo>
                    <a:cubicBezTo>
                      <a:pt x="20680" y="24730"/>
                      <a:pt x="19320" y="29552"/>
                      <a:pt x="23385" y="33231"/>
                    </a:cubicBezTo>
                    <a:cubicBezTo>
                      <a:pt x="38068" y="45982"/>
                      <a:pt x="41545" y="59305"/>
                      <a:pt x="0" y="75533"/>
                    </a:cubicBezTo>
                    <a:lnTo>
                      <a:pt x="228946" y="75533"/>
                    </a:lnTo>
                    <a:lnTo>
                      <a:pt x="2289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2" name="Google Shape;1032;p49"/>
              <p:cNvSpPr/>
              <p:nvPr/>
            </p:nvSpPr>
            <p:spPr>
              <a:xfrm>
                <a:off x="4741500" y="4288500"/>
                <a:ext cx="3646825" cy="1835025"/>
              </a:xfrm>
              <a:custGeom>
                <a:avLst/>
                <a:gdLst/>
                <a:ahLst/>
                <a:cxnLst/>
                <a:rect l="l" t="t" r="r" b="b"/>
                <a:pathLst>
                  <a:path w="145873" h="73401" extrusionOk="0">
                    <a:moveTo>
                      <a:pt x="52365" y="0"/>
                    </a:moveTo>
                    <a:lnTo>
                      <a:pt x="52365" y="0"/>
                    </a:lnTo>
                    <a:cubicBezTo>
                      <a:pt x="20681" y="1932"/>
                      <a:pt x="5998" y="18748"/>
                      <a:pt x="5797" y="18934"/>
                    </a:cubicBezTo>
                    <a:cubicBezTo>
                      <a:pt x="1361" y="24544"/>
                      <a:pt x="1" y="29366"/>
                      <a:pt x="4066" y="33045"/>
                    </a:cubicBezTo>
                    <a:cubicBezTo>
                      <a:pt x="13138" y="40958"/>
                      <a:pt x="17976" y="49072"/>
                      <a:pt x="10248" y="58160"/>
                    </a:cubicBezTo>
                    <a:cubicBezTo>
                      <a:pt x="11021" y="58732"/>
                      <a:pt x="11979" y="59320"/>
                      <a:pt x="12752" y="59892"/>
                    </a:cubicBezTo>
                    <a:cubicBezTo>
                      <a:pt x="29753" y="71870"/>
                      <a:pt x="44822" y="72256"/>
                      <a:pt x="60479" y="73029"/>
                    </a:cubicBezTo>
                    <a:cubicBezTo>
                      <a:pt x="64733" y="73294"/>
                      <a:pt x="70001" y="73401"/>
                      <a:pt x="75588" y="73401"/>
                    </a:cubicBezTo>
                    <a:cubicBezTo>
                      <a:pt x="90549" y="73401"/>
                      <a:pt x="107798" y="72633"/>
                      <a:pt x="113987" y="72071"/>
                    </a:cubicBezTo>
                    <a:cubicBezTo>
                      <a:pt x="122488" y="71298"/>
                      <a:pt x="145872" y="48686"/>
                      <a:pt x="145872" y="48686"/>
                    </a:cubicBezTo>
                    <a:lnTo>
                      <a:pt x="145872" y="48686"/>
                    </a:lnTo>
                    <a:cubicBezTo>
                      <a:pt x="145872" y="48686"/>
                      <a:pt x="130675" y="50649"/>
                      <a:pt x="111651" y="50649"/>
                    </a:cubicBezTo>
                    <a:cubicBezTo>
                      <a:pt x="86822" y="50649"/>
                      <a:pt x="55474" y="47305"/>
                      <a:pt x="42891" y="31886"/>
                    </a:cubicBezTo>
                    <a:cubicBezTo>
                      <a:pt x="20681" y="4838"/>
                      <a:pt x="52364" y="0"/>
                      <a:pt x="523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33" name="Google Shape;1033;p49"/>
            <p:cNvGrpSpPr/>
            <p:nvPr/>
          </p:nvGrpSpPr>
          <p:grpSpPr>
            <a:xfrm>
              <a:off x="392046" y="1857978"/>
              <a:ext cx="3837767" cy="2937283"/>
              <a:chOff x="413700" y="238125"/>
              <a:chExt cx="6844600" cy="5238600"/>
            </a:xfrm>
          </p:grpSpPr>
          <p:sp>
            <p:nvSpPr>
              <p:cNvPr id="1034" name="Google Shape;1034;p49"/>
              <p:cNvSpPr/>
              <p:nvPr/>
            </p:nvSpPr>
            <p:spPr>
              <a:xfrm>
                <a:off x="4726925" y="454225"/>
                <a:ext cx="630950" cy="651925"/>
              </a:xfrm>
              <a:custGeom>
                <a:avLst/>
                <a:gdLst/>
                <a:ahLst/>
                <a:cxnLst/>
                <a:rect l="l" t="t" r="r" b="b"/>
                <a:pathLst>
                  <a:path w="25238" h="26077" extrusionOk="0">
                    <a:moveTo>
                      <a:pt x="10860" y="1"/>
                    </a:moveTo>
                    <a:lnTo>
                      <a:pt x="0" y="9331"/>
                    </a:lnTo>
                    <a:lnTo>
                      <a:pt x="14378" y="26076"/>
                    </a:lnTo>
                    <a:lnTo>
                      <a:pt x="25237" y="16746"/>
                    </a:lnTo>
                    <a:lnTo>
                      <a:pt x="10860" y="1"/>
                    </a:lnTo>
                    <a:close/>
                  </a:path>
                </a:pathLst>
              </a:custGeom>
              <a:solidFill>
                <a:srgbClr val="8B6B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5" name="Google Shape;1035;p49"/>
              <p:cNvSpPr/>
              <p:nvPr/>
            </p:nvSpPr>
            <p:spPr>
              <a:xfrm>
                <a:off x="4723100" y="687475"/>
                <a:ext cx="363275" cy="667200"/>
              </a:xfrm>
              <a:custGeom>
                <a:avLst/>
                <a:gdLst/>
                <a:ahLst/>
                <a:cxnLst/>
                <a:rect l="l" t="t" r="r" b="b"/>
                <a:pathLst>
                  <a:path w="14531" h="26688" extrusionOk="0">
                    <a:moveTo>
                      <a:pt x="153" y="1"/>
                    </a:moveTo>
                    <a:lnTo>
                      <a:pt x="0" y="9863"/>
                    </a:lnTo>
                    <a:lnTo>
                      <a:pt x="14457" y="26688"/>
                    </a:lnTo>
                    <a:lnTo>
                      <a:pt x="14531" y="16746"/>
                    </a:lnTo>
                    <a:lnTo>
                      <a:pt x="1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6" name="Google Shape;1036;p49"/>
              <p:cNvSpPr/>
              <p:nvPr/>
            </p:nvSpPr>
            <p:spPr>
              <a:xfrm>
                <a:off x="4723100" y="700800"/>
                <a:ext cx="632925" cy="653875"/>
              </a:xfrm>
              <a:custGeom>
                <a:avLst/>
                <a:gdLst/>
                <a:ahLst/>
                <a:cxnLst/>
                <a:rect l="l" t="t" r="r" b="b"/>
                <a:pathLst>
                  <a:path w="25317" h="26155" extrusionOk="0">
                    <a:moveTo>
                      <a:pt x="10860" y="0"/>
                    </a:moveTo>
                    <a:lnTo>
                      <a:pt x="0" y="9330"/>
                    </a:lnTo>
                    <a:lnTo>
                      <a:pt x="14457" y="26155"/>
                    </a:lnTo>
                    <a:lnTo>
                      <a:pt x="25317" y="16825"/>
                    </a:lnTo>
                    <a:lnTo>
                      <a:pt x="108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7" name="Google Shape;1037;p49"/>
              <p:cNvSpPr/>
              <p:nvPr/>
            </p:nvSpPr>
            <p:spPr>
              <a:xfrm>
                <a:off x="4994575" y="454225"/>
                <a:ext cx="363300" cy="667200"/>
              </a:xfrm>
              <a:custGeom>
                <a:avLst/>
                <a:gdLst/>
                <a:ahLst/>
                <a:cxnLst/>
                <a:rect l="l" t="t" r="r" b="b"/>
                <a:pathLst>
                  <a:path w="14532" h="26688" extrusionOk="0">
                    <a:moveTo>
                      <a:pt x="154" y="1"/>
                    </a:moveTo>
                    <a:lnTo>
                      <a:pt x="1" y="9863"/>
                    </a:lnTo>
                    <a:lnTo>
                      <a:pt x="14458" y="26688"/>
                    </a:lnTo>
                    <a:lnTo>
                      <a:pt x="14531" y="16746"/>
                    </a:lnTo>
                    <a:lnTo>
                      <a:pt x="1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8" name="Google Shape;1038;p49"/>
              <p:cNvSpPr/>
              <p:nvPr/>
            </p:nvSpPr>
            <p:spPr>
              <a:xfrm>
                <a:off x="4468900" y="555475"/>
                <a:ext cx="258050" cy="378600"/>
              </a:xfrm>
              <a:custGeom>
                <a:avLst/>
                <a:gdLst/>
                <a:ahLst/>
                <a:cxnLst/>
                <a:rect l="l" t="t" r="r" b="b"/>
                <a:pathLst>
                  <a:path w="10322" h="15144" extrusionOk="0">
                    <a:moveTo>
                      <a:pt x="3518" y="1"/>
                    </a:moveTo>
                    <a:lnTo>
                      <a:pt x="0" y="12623"/>
                    </a:lnTo>
                    <a:lnTo>
                      <a:pt x="10168" y="15143"/>
                    </a:lnTo>
                    <a:lnTo>
                      <a:pt x="10321" y="5281"/>
                    </a:lnTo>
                    <a:lnTo>
                      <a:pt x="3518" y="1"/>
                    </a:lnTo>
                    <a:close/>
                  </a:path>
                </a:pathLst>
              </a:custGeom>
              <a:solidFill>
                <a:srgbClr val="BA8F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9" name="Google Shape;1039;p49"/>
              <p:cNvSpPr/>
              <p:nvPr/>
            </p:nvSpPr>
            <p:spPr>
              <a:xfrm>
                <a:off x="4994575" y="238125"/>
                <a:ext cx="154975" cy="462700"/>
              </a:xfrm>
              <a:custGeom>
                <a:avLst/>
                <a:gdLst/>
                <a:ahLst/>
                <a:cxnLst/>
                <a:rect l="l" t="t" r="r" b="b"/>
                <a:pathLst>
                  <a:path w="6199" h="18508" extrusionOk="0">
                    <a:moveTo>
                      <a:pt x="3904" y="0"/>
                    </a:moveTo>
                    <a:lnTo>
                      <a:pt x="154" y="8645"/>
                    </a:lnTo>
                    <a:lnTo>
                      <a:pt x="1" y="18507"/>
                    </a:lnTo>
                    <a:lnTo>
                      <a:pt x="6198" y="8951"/>
                    </a:lnTo>
                    <a:lnTo>
                      <a:pt x="3904" y="0"/>
                    </a:lnTo>
                    <a:close/>
                  </a:path>
                </a:pathLst>
              </a:custGeom>
              <a:solidFill>
                <a:srgbClr val="BA8F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0" name="Google Shape;1040;p49"/>
              <p:cNvSpPr/>
              <p:nvPr/>
            </p:nvSpPr>
            <p:spPr>
              <a:xfrm>
                <a:off x="3201225" y="5092500"/>
                <a:ext cx="386225" cy="384225"/>
              </a:xfrm>
              <a:custGeom>
                <a:avLst/>
                <a:gdLst/>
                <a:ahLst/>
                <a:cxnLst/>
                <a:rect l="l" t="t" r="r" b="b"/>
                <a:pathLst>
                  <a:path w="15449" h="15369" extrusionOk="0">
                    <a:moveTo>
                      <a:pt x="7728" y="0"/>
                    </a:moveTo>
                    <a:cubicBezTo>
                      <a:pt x="3445" y="0"/>
                      <a:pt x="1" y="3439"/>
                      <a:pt x="1" y="7648"/>
                    </a:cubicBezTo>
                    <a:cubicBezTo>
                      <a:pt x="1" y="11931"/>
                      <a:pt x="3445" y="15369"/>
                      <a:pt x="7728" y="15369"/>
                    </a:cubicBezTo>
                    <a:cubicBezTo>
                      <a:pt x="12010" y="15369"/>
                      <a:pt x="15449" y="11931"/>
                      <a:pt x="15449" y="7648"/>
                    </a:cubicBezTo>
                    <a:cubicBezTo>
                      <a:pt x="15449" y="3439"/>
                      <a:pt x="12010" y="0"/>
                      <a:pt x="77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1" name="Google Shape;1041;p49"/>
              <p:cNvSpPr/>
              <p:nvPr/>
            </p:nvSpPr>
            <p:spPr>
              <a:xfrm>
                <a:off x="3264400" y="5153675"/>
                <a:ext cx="260050" cy="260050"/>
              </a:xfrm>
              <a:custGeom>
                <a:avLst/>
                <a:gdLst/>
                <a:ahLst/>
                <a:cxnLst/>
                <a:rect l="l" t="t" r="r" b="b"/>
                <a:pathLst>
                  <a:path w="10402" h="10402" extrusionOk="0">
                    <a:moveTo>
                      <a:pt x="5201" y="1"/>
                    </a:moveTo>
                    <a:cubicBezTo>
                      <a:pt x="2295" y="1"/>
                      <a:pt x="0" y="2368"/>
                      <a:pt x="0" y="5201"/>
                    </a:cubicBezTo>
                    <a:cubicBezTo>
                      <a:pt x="0" y="8107"/>
                      <a:pt x="2295" y="10401"/>
                      <a:pt x="5201" y="10401"/>
                    </a:cubicBezTo>
                    <a:cubicBezTo>
                      <a:pt x="8107" y="10401"/>
                      <a:pt x="10401" y="8107"/>
                      <a:pt x="10401" y="5201"/>
                    </a:cubicBezTo>
                    <a:cubicBezTo>
                      <a:pt x="10401" y="2368"/>
                      <a:pt x="8107" y="1"/>
                      <a:pt x="52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2" name="Google Shape;1042;p49"/>
              <p:cNvSpPr/>
              <p:nvPr/>
            </p:nvSpPr>
            <p:spPr>
              <a:xfrm>
                <a:off x="3340875" y="5014025"/>
                <a:ext cx="193050" cy="330875"/>
              </a:xfrm>
              <a:custGeom>
                <a:avLst/>
                <a:gdLst/>
                <a:ahLst/>
                <a:cxnLst/>
                <a:rect l="l" t="t" r="r" b="b"/>
                <a:pathLst>
                  <a:path w="7722" h="13235" extrusionOk="0">
                    <a:moveTo>
                      <a:pt x="0" y="1"/>
                    </a:moveTo>
                    <a:lnTo>
                      <a:pt x="0" y="11166"/>
                    </a:lnTo>
                    <a:cubicBezTo>
                      <a:pt x="0" y="12316"/>
                      <a:pt x="918" y="13234"/>
                      <a:pt x="2062" y="13234"/>
                    </a:cubicBezTo>
                    <a:cubicBezTo>
                      <a:pt x="2906" y="13234"/>
                      <a:pt x="3671" y="12775"/>
                      <a:pt x="3977" y="12010"/>
                    </a:cubicBezTo>
                    <a:lnTo>
                      <a:pt x="7721" y="3672"/>
                    </a:lnTo>
                    <a:lnTo>
                      <a:pt x="7721" y="1"/>
                    </a:lnTo>
                    <a:close/>
                  </a:path>
                </a:pathLst>
              </a:custGeom>
              <a:solidFill>
                <a:srgbClr val="C7D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3" name="Google Shape;1043;p49"/>
              <p:cNvSpPr/>
              <p:nvPr/>
            </p:nvSpPr>
            <p:spPr>
              <a:xfrm>
                <a:off x="3287350" y="4939550"/>
                <a:ext cx="305925" cy="101275"/>
              </a:xfrm>
              <a:custGeom>
                <a:avLst/>
                <a:gdLst/>
                <a:ahLst/>
                <a:cxnLst/>
                <a:rect l="l" t="t" r="r" b="b"/>
                <a:pathLst>
                  <a:path w="12237" h="4051" extrusionOk="0">
                    <a:moveTo>
                      <a:pt x="0" y="0"/>
                    </a:moveTo>
                    <a:lnTo>
                      <a:pt x="0" y="4050"/>
                    </a:lnTo>
                    <a:lnTo>
                      <a:pt x="12236" y="4050"/>
                    </a:lnTo>
                    <a:lnTo>
                      <a:pt x="12236" y="0"/>
                    </a:ln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4" name="Google Shape;1044;p49"/>
              <p:cNvSpPr/>
              <p:nvPr/>
            </p:nvSpPr>
            <p:spPr>
              <a:xfrm>
                <a:off x="4805375" y="5092500"/>
                <a:ext cx="386225" cy="384225"/>
              </a:xfrm>
              <a:custGeom>
                <a:avLst/>
                <a:gdLst/>
                <a:ahLst/>
                <a:cxnLst/>
                <a:rect l="l" t="t" r="r" b="b"/>
                <a:pathLst>
                  <a:path w="15449" h="15369" extrusionOk="0">
                    <a:moveTo>
                      <a:pt x="7722" y="0"/>
                    </a:moveTo>
                    <a:cubicBezTo>
                      <a:pt x="3519" y="0"/>
                      <a:pt x="1" y="3439"/>
                      <a:pt x="1" y="7648"/>
                    </a:cubicBezTo>
                    <a:cubicBezTo>
                      <a:pt x="1" y="11931"/>
                      <a:pt x="3519" y="15369"/>
                      <a:pt x="7722" y="15369"/>
                    </a:cubicBezTo>
                    <a:cubicBezTo>
                      <a:pt x="12004" y="15369"/>
                      <a:pt x="15449" y="11931"/>
                      <a:pt x="15449" y="7648"/>
                    </a:cubicBezTo>
                    <a:cubicBezTo>
                      <a:pt x="15449" y="3439"/>
                      <a:pt x="12004" y="0"/>
                      <a:pt x="77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5" name="Google Shape;1045;p49"/>
              <p:cNvSpPr/>
              <p:nvPr/>
            </p:nvSpPr>
            <p:spPr>
              <a:xfrm>
                <a:off x="4868400" y="5153675"/>
                <a:ext cx="260050" cy="260050"/>
              </a:xfrm>
              <a:custGeom>
                <a:avLst/>
                <a:gdLst/>
                <a:ahLst/>
                <a:cxnLst/>
                <a:rect l="l" t="t" r="r" b="b"/>
                <a:pathLst>
                  <a:path w="10402" h="10402" extrusionOk="0">
                    <a:moveTo>
                      <a:pt x="5201" y="1"/>
                    </a:moveTo>
                    <a:cubicBezTo>
                      <a:pt x="2374" y="1"/>
                      <a:pt x="0" y="2368"/>
                      <a:pt x="0" y="5201"/>
                    </a:cubicBezTo>
                    <a:cubicBezTo>
                      <a:pt x="0" y="8107"/>
                      <a:pt x="2374" y="10401"/>
                      <a:pt x="5201" y="10401"/>
                    </a:cubicBezTo>
                    <a:cubicBezTo>
                      <a:pt x="8107" y="10401"/>
                      <a:pt x="10401" y="8107"/>
                      <a:pt x="10401" y="5201"/>
                    </a:cubicBezTo>
                    <a:cubicBezTo>
                      <a:pt x="10401" y="2368"/>
                      <a:pt x="8107" y="1"/>
                      <a:pt x="52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 name="Google Shape;1046;p49"/>
              <p:cNvSpPr/>
              <p:nvPr/>
            </p:nvSpPr>
            <p:spPr>
              <a:xfrm>
                <a:off x="4944875" y="5014025"/>
                <a:ext cx="195050" cy="330875"/>
              </a:xfrm>
              <a:custGeom>
                <a:avLst/>
                <a:gdLst/>
                <a:ahLst/>
                <a:cxnLst/>
                <a:rect l="l" t="t" r="r" b="b"/>
                <a:pathLst>
                  <a:path w="7802" h="13235" extrusionOk="0">
                    <a:moveTo>
                      <a:pt x="1" y="1"/>
                    </a:moveTo>
                    <a:lnTo>
                      <a:pt x="1" y="11166"/>
                    </a:lnTo>
                    <a:cubicBezTo>
                      <a:pt x="1" y="12316"/>
                      <a:pt x="998" y="13234"/>
                      <a:pt x="2142" y="13234"/>
                    </a:cubicBezTo>
                    <a:cubicBezTo>
                      <a:pt x="2907" y="13234"/>
                      <a:pt x="3671" y="12775"/>
                      <a:pt x="4057" y="12010"/>
                    </a:cubicBezTo>
                    <a:lnTo>
                      <a:pt x="7801" y="3672"/>
                    </a:lnTo>
                    <a:lnTo>
                      <a:pt x="7801" y="1"/>
                    </a:lnTo>
                    <a:close/>
                  </a:path>
                </a:pathLst>
              </a:custGeom>
              <a:solidFill>
                <a:srgbClr val="C7D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 name="Google Shape;1047;p49"/>
              <p:cNvSpPr/>
              <p:nvPr/>
            </p:nvSpPr>
            <p:spPr>
              <a:xfrm>
                <a:off x="4891350" y="4939550"/>
                <a:ext cx="305925" cy="101275"/>
              </a:xfrm>
              <a:custGeom>
                <a:avLst/>
                <a:gdLst/>
                <a:ahLst/>
                <a:cxnLst/>
                <a:rect l="l" t="t" r="r" b="b"/>
                <a:pathLst>
                  <a:path w="12237" h="4051" extrusionOk="0">
                    <a:moveTo>
                      <a:pt x="0" y="0"/>
                    </a:moveTo>
                    <a:lnTo>
                      <a:pt x="0" y="4050"/>
                    </a:lnTo>
                    <a:lnTo>
                      <a:pt x="12236" y="4050"/>
                    </a:lnTo>
                    <a:lnTo>
                      <a:pt x="12236" y="0"/>
                    </a:ln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 name="Google Shape;1048;p49"/>
              <p:cNvSpPr/>
              <p:nvPr/>
            </p:nvSpPr>
            <p:spPr>
              <a:xfrm>
                <a:off x="2625825" y="3123250"/>
                <a:ext cx="355625" cy="133850"/>
              </a:xfrm>
              <a:custGeom>
                <a:avLst/>
                <a:gdLst/>
                <a:ahLst/>
                <a:cxnLst/>
                <a:rect l="l" t="t" r="r" b="b"/>
                <a:pathLst>
                  <a:path w="14225" h="5354" extrusionOk="0">
                    <a:moveTo>
                      <a:pt x="0" y="0"/>
                    </a:moveTo>
                    <a:lnTo>
                      <a:pt x="0" y="5353"/>
                    </a:lnTo>
                    <a:lnTo>
                      <a:pt x="14225" y="5353"/>
                    </a:lnTo>
                    <a:lnTo>
                      <a:pt x="14225"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 name="Google Shape;1049;p49"/>
              <p:cNvSpPr/>
              <p:nvPr/>
            </p:nvSpPr>
            <p:spPr>
              <a:xfrm>
                <a:off x="5516600" y="3123250"/>
                <a:ext cx="355650" cy="133850"/>
              </a:xfrm>
              <a:custGeom>
                <a:avLst/>
                <a:gdLst/>
                <a:ahLst/>
                <a:cxnLst/>
                <a:rect l="l" t="t" r="r" b="b"/>
                <a:pathLst>
                  <a:path w="14226" h="5354" extrusionOk="0">
                    <a:moveTo>
                      <a:pt x="1" y="0"/>
                    </a:moveTo>
                    <a:lnTo>
                      <a:pt x="1" y="5353"/>
                    </a:lnTo>
                    <a:lnTo>
                      <a:pt x="14225" y="5353"/>
                    </a:lnTo>
                    <a:lnTo>
                      <a:pt x="14225"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0" name="Google Shape;1050;p49"/>
              <p:cNvSpPr/>
              <p:nvPr/>
            </p:nvSpPr>
            <p:spPr>
              <a:xfrm>
                <a:off x="2809375" y="2857400"/>
                <a:ext cx="2909925" cy="2120400"/>
              </a:xfrm>
              <a:custGeom>
                <a:avLst/>
                <a:gdLst/>
                <a:ahLst/>
                <a:cxnLst/>
                <a:rect l="l" t="t" r="r" b="b"/>
                <a:pathLst>
                  <a:path w="116397" h="84816" extrusionOk="0">
                    <a:moveTo>
                      <a:pt x="0" y="1"/>
                    </a:moveTo>
                    <a:lnTo>
                      <a:pt x="7109" y="74641"/>
                    </a:lnTo>
                    <a:cubicBezTo>
                      <a:pt x="7648" y="80380"/>
                      <a:pt x="12463" y="84816"/>
                      <a:pt x="18201" y="84816"/>
                    </a:cubicBezTo>
                    <a:lnTo>
                      <a:pt x="98195" y="84816"/>
                    </a:lnTo>
                    <a:cubicBezTo>
                      <a:pt x="103928" y="84816"/>
                      <a:pt x="108749" y="80380"/>
                      <a:pt x="109281" y="74641"/>
                    </a:cubicBezTo>
                    <a:lnTo>
                      <a:pt x="116396" y="1"/>
                    </a:lnTo>
                    <a:close/>
                  </a:path>
                </a:pathLst>
              </a:custGeom>
              <a:solidFill>
                <a:srgbClr val="C7D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1" name="Google Shape;1051;p49"/>
              <p:cNvSpPr/>
              <p:nvPr/>
            </p:nvSpPr>
            <p:spPr>
              <a:xfrm>
                <a:off x="3050275" y="2872700"/>
                <a:ext cx="95600" cy="170275"/>
              </a:xfrm>
              <a:custGeom>
                <a:avLst/>
                <a:gdLst/>
                <a:ahLst/>
                <a:cxnLst/>
                <a:rect l="l" t="t" r="r" b="b"/>
                <a:pathLst>
                  <a:path w="3824" h="6811" extrusionOk="0">
                    <a:moveTo>
                      <a:pt x="0" y="1"/>
                    </a:moveTo>
                    <a:lnTo>
                      <a:pt x="765" y="6810"/>
                    </a:lnTo>
                    <a:lnTo>
                      <a:pt x="3059" y="6810"/>
                    </a:lnTo>
                    <a:lnTo>
                      <a:pt x="3824"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 name="Google Shape;1052;p49"/>
              <p:cNvSpPr/>
              <p:nvPr/>
            </p:nvSpPr>
            <p:spPr>
              <a:xfrm>
                <a:off x="3631475" y="2872700"/>
                <a:ext cx="93625" cy="170275"/>
              </a:xfrm>
              <a:custGeom>
                <a:avLst/>
                <a:gdLst/>
                <a:ahLst/>
                <a:cxnLst/>
                <a:rect l="l" t="t" r="r" b="b"/>
                <a:pathLst>
                  <a:path w="3745" h="6811" extrusionOk="0">
                    <a:moveTo>
                      <a:pt x="1" y="1"/>
                    </a:moveTo>
                    <a:lnTo>
                      <a:pt x="765" y="6810"/>
                    </a:lnTo>
                    <a:lnTo>
                      <a:pt x="2980" y="6810"/>
                    </a:lnTo>
                    <a:lnTo>
                      <a:pt x="3745"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 name="Google Shape;1053;p49"/>
              <p:cNvSpPr/>
              <p:nvPr/>
            </p:nvSpPr>
            <p:spPr>
              <a:xfrm>
                <a:off x="4210700" y="2872700"/>
                <a:ext cx="95625" cy="170275"/>
              </a:xfrm>
              <a:custGeom>
                <a:avLst/>
                <a:gdLst/>
                <a:ahLst/>
                <a:cxnLst/>
                <a:rect l="l" t="t" r="r" b="b"/>
                <a:pathLst>
                  <a:path w="3825" h="6811" extrusionOk="0">
                    <a:moveTo>
                      <a:pt x="1" y="1"/>
                    </a:moveTo>
                    <a:lnTo>
                      <a:pt x="766" y="6810"/>
                    </a:lnTo>
                    <a:lnTo>
                      <a:pt x="3060" y="6810"/>
                    </a:lnTo>
                    <a:lnTo>
                      <a:pt x="3825"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4" name="Google Shape;1054;p49"/>
              <p:cNvSpPr/>
              <p:nvPr/>
            </p:nvSpPr>
            <p:spPr>
              <a:xfrm>
                <a:off x="4791925" y="2872700"/>
                <a:ext cx="93775" cy="170275"/>
              </a:xfrm>
              <a:custGeom>
                <a:avLst/>
                <a:gdLst/>
                <a:ahLst/>
                <a:cxnLst/>
                <a:rect l="l" t="t" r="r" b="b"/>
                <a:pathLst>
                  <a:path w="3751" h="6811" extrusionOk="0">
                    <a:moveTo>
                      <a:pt x="0" y="1"/>
                    </a:moveTo>
                    <a:lnTo>
                      <a:pt x="765" y="6810"/>
                    </a:lnTo>
                    <a:lnTo>
                      <a:pt x="2986" y="6810"/>
                    </a:lnTo>
                    <a:lnTo>
                      <a:pt x="3751"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5" name="Google Shape;1055;p49"/>
              <p:cNvSpPr/>
              <p:nvPr/>
            </p:nvSpPr>
            <p:spPr>
              <a:xfrm>
                <a:off x="5371300" y="2872700"/>
                <a:ext cx="95625" cy="170275"/>
              </a:xfrm>
              <a:custGeom>
                <a:avLst/>
                <a:gdLst/>
                <a:ahLst/>
                <a:cxnLst/>
                <a:rect l="l" t="t" r="r" b="b"/>
                <a:pathLst>
                  <a:path w="3825" h="6811" extrusionOk="0">
                    <a:moveTo>
                      <a:pt x="1" y="1"/>
                    </a:moveTo>
                    <a:lnTo>
                      <a:pt x="765" y="6810"/>
                    </a:lnTo>
                    <a:lnTo>
                      <a:pt x="3060" y="6810"/>
                    </a:lnTo>
                    <a:lnTo>
                      <a:pt x="3824"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 name="Google Shape;1056;p49"/>
              <p:cNvSpPr/>
              <p:nvPr/>
            </p:nvSpPr>
            <p:spPr>
              <a:xfrm>
                <a:off x="3029150" y="2306775"/>
                <a:ext cx="2445425" cy="407350"/>
              </a:xfrm>
              <a:custGeom>
                <a:avLst/>
                <a:gdLst/>
                <a:ahLst/>
                <a:cxnLst/>
                <a:rect l="l" t="t" r="r" b="b"/>
                <a:pathLst>
                  <a:path w="97817" h="16294" extrusionOk="0">
                    <a:moveTo>
                      <a:pt x="15449" y="1"/>
                    </a:moveTo>
                    <a:cubicBezTo>
                      <a:pt x="10860" y="1"/>
                      <a:pt x="6731" y="2601"/>
                      <a:pt x="4669" y="6657"/>
                    </a:cubicBezTo>
                    <a:lnTo>
                      <a:pt x="1" y="16293"/>
                    </a:lnTo>
                    <a:lnTo>
                      <a:pt x="97816" y="16293"/>
                    </a:lnTo>
                    <a:lnTo>
                      <a:pt x="93148" y="6657"/>
                    </a:lnTo>
                    <a:cubicBezTo>
                      <a:pt x="91160" y="2601"/>
                      <a:pt x="86957" y="1"/>
                      <a:pt x="82368" y="1"/>
                    </a:cubicBezTo>
                    <a:close/>
                  </a:path>
                </a:pathLst>
              </a:custGeom>
              <a:solidFill>
                <a:srgbClr val="C7D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 name="Google Shape;1057;p49"/>
              <p:cNvSpPr/>
              <p:nvPr/>
            </p:nvSpPr>
            <p:spPr>
              <a:xfrm>
                <a:off x="3302625" y="2452100"/>
                <a:ext cx="1898475" cy="262025"/>
              </a:xfrm>
              <a:custGeom>
                <a:avLst/>
                <a:gdLst/>
                <a:ahLst/>
                <a:cxnLst/>
                <a:rect l="l" t="t" r="r" b="b"/>
                <a:pathLst>
                  <a:path w="75939" h="10481" extrusionOk="0">
                    <a:moveTo>
                      <a:pt x="12543" y="0"/>
                    </a:moveTo>
                    <a:cubicBezTo>
                      <a:pt x="8640" y="0"/>
                      <a:pt x="4969" y="2068"/>
                      <a:pt x="2980" y="5433"/>
                    </a:cubicBezTo>
                    <a:lnTo>
                      <a:pt x="1" y="10480"/>
                    </a:lnTo>
                    <a:lnTo>
                      <a:pt x="75938" y="10480"/>
                    </a:lnTo>
                    <a:lnTo>
                      <a:pt x="72959" y="5433"/>
                    </a:lnTo>
                    <a:cubicBezTo>
                      <a:pt x="70970" y="2068"/>
                      <a:pt x="67300" y="0"/>
                      <a:pt x="63396" y="0"/>
                    </a:cubicBezTo>
                    <a:close/>
                  </a:path>
                </a:pathLst>
              </a:custGeom>
              <a:solidFill>
                <a:srgbClr val="E2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8" name="Google Shape;1058;p49"/>
              <p:cNvSpPr/>
              <p:nvPr/>
            </p:nvSpPr>
            <p:spPr>
              <a:xfrm>
                <a:off x="2755825" y="2773300"/>
                <a:ext cx="2992075" cy="84125"/>
              </a:xfrm>
              <a:custGeom>
                <a:avLst/>
                <a:gdLst/>
                <a:ahLst/>
                <a:cxnLst/>
                <a:rect l="l" t="t" r="r" b="b"/>
                <a:pathLst>
                  <a:path w="119683" h="3365" extrusionOk="0">
                    <a:moveTo>
                      <a:pt x="1" y="0"/>
                    </a:moveTo>
                    <a:lnTo>
                      <a:pt x="1" y="3365"/>
                    </a:lnTo>
                    <a:lnTo>
                      <a:pt x="119682" y="3365"/>
                    </a:lnTo>
                    <a:lnTo>
                      <a:pt x="119682" y="0"/>
                    </a:lnTo>
                    <a:close/>
                  </a:path>
                </a:pathLst>
              </a:custGeom>
              <a:solidFill>
                <a:srgbClr val="E2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 name="Google Shape;1059;p49"/>
              <p:cNvSpPr/>
              <p:nvPr/>
            </p:nvSpPr>
            <p:spPr>
              <a:xfrm>
                <a:off x="2702300" y="2683500"/>
                <a:ext cx="3099125" cy="116575"/>
              </a:xfrm>
              <a:custGeom>
                <a:avLst/>
                <a:gdLst/>
                <a:ahLst/>
                <a:cxnLst/>
                <a:rect l="l" t="t" r="r" b="b"/>
                <a:pathLst>
                  <a:path w="123965" h="4663" extrusionOk="0">
                    <a:moveTo>
                      <a:pt x="1" y="1"/>
                    </a:moveTo>
                    <a:lnTo>
                      <a:pt x="1" y="4663"/>
                    </a:lnTo>
                    <a:lnTo>
                      <a:pt x="123965" y="4663"/>
                    </a:lnTo>
                    <a:lnTo>
                      <a:pt x="123965" y="1"/>
                    </a:lnTo>
                    <a:close/>
                  </a:path>
                </a:pathLst>
              </a:custGeom>
              <a:solidFill>
                <a:srgbClr val="C7D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060;p49"/>
              <p:cNvSpPr/>
              <p:nvPr/>
            </p:nvSpPr>
            <p:spPr>
              <a:xfrm>
                <a:off x="2702300" y="2842125"/>
                <a:ext cx="3099125" cy="59350"/>
              </a:xfrm>
              <a:custGeom>
                <a:avLst/>
                <a:gdLst/>
                <a:ahLst/>
                <a:cxnLst/>
                <a:rect l="l" t="t" r="r" b="b"/>
                <a:pathLst>
                  <a:path w="123965" h="2374" extrusionOk="0">
                    <a:moveTo>
                      <a:pt x="1" y="0"/>
                    </a:moveTo>
                    <a:lnTo>
                      <a:pt x="1" y="2374"/>
                    </a:lnTo>
                    <a:lnTo>
                      <a:pt x="123965" y="2374"/>
                    </a:lnTo>
                    <a:lnTo>
                      <a:pt x="123965" y="0"/>
                    </a:lnTo>
                    <a:close/>
                  </a:path>
                </a:pathLst>
              </a:custGeom>
              <a:solidFill>
                <a:srgbClr val="DA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 name="Google Shape;1061;p49"/>
              <p:cNvSpPr/>
              <p:nvPr/>
            </p:nvSpPr>
            <p:spPr>
              <a:xfrm>
                <a:off x="4497500" y="3710125"/>
                <a:ext cx="338500" cy="378575"/>
              </a:xfrm>
              <a:custGeom>
                <a:avLst/>
                <a:gdLst/>
                <a:ahLst/>
                <a:cxnLst/>
                <a:rect l="l" t="t" r="r" b="b"/>
                <a:pathLst>
                  <a:path w="13540" h="15143" extrusionOk="0">
                    <a:moveTo>
                      <a:pt x="8871" y="0"/>
                    </a:moveTo>
                    <a:lnTo>
                      <a:pt x="0" y="5127"/>
                    </a:lnTo>
                    <a:lnTo>
                      <a:pt x="5659" y="14989"/>
                    </a:lnTo>
                    <a:cubicBezTo>
                      <a:pt x="6198" y="15069"/>
                      <a:pt x="6730" y="15142"/>
                      <a:pt x="7268" y="15142"/>
                    </a:cubicBezTo>
                    <a:cubicBezTo>
                      <a:pt x="10707" y="15142"/>
                      <a:pt x="13539" y="12389"/>
                      <a:pt x="13539" y="8871"/>
                    </a:cubicBezTo>
                    <a:cubicBezTo>
                      <a:pt x="13539" y="8339"/>
                      <a:pt x="13386" y="7801"/>
                      <a:pt x="13154" y="7342"/>
                    </a:cubicBezTo>
                    <a:lnTo>
                      <a:pt x="88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 name="Google Shape;1062;p49"/>
              <p:cNvSpPr/>
              <p:nvPr/>
            </p:nvSpPr>
            <p:spPr>
              <a:xfrm>
                <a:off x="3872375" y="3386000"/>
                <a:ext cx="367125" cy="362375"/>
              </a:xfrm>
              <a:custGeom>
                <a:avLst/>
                <a:gdLst/>
                <a:ahLst/>
                <a:cxnLst/>
                <a:rect l="l" t="t" r="r" b="b"/>
                <a:pathLst>
                  <a:path w="14685" h="14495" extrusionOk="0">
                    <a:moveTo>
                      <a:pt x="8478" y="0"/>
                    </a:moveTo>
                    <a:cubicBezTo>
                      <a:pt x="7947" y="0"/>
                      <a:pt x="7412" y="65"/>
                      <a:pt x="6883" y="197"/>
                    </a:cubicBezTo>
                    <a:cubicBezTo>
                      <a:pt x="6425" y="350"/>
                      <a:pt x="5966" y="576"/>
                      <a:pt x="5580" y="729"/>
                    </a:cubicBezTo>
                    <a:cubicBezTo>
                      <a:pt x="5048" y="1035"/>
                      <a:pt x="4589" y="1494"/>
                      <a:pt x="4357" y="1953"/>
                    </a:cubicBezTo>
                    <a:lnTo>
                      <a:pt x="1" y="9294"/>
                    </a:lnTo>
                    <a:lnTo>
                      <a:pt x="8872" y="14495"/>
                    </a:lnTo>
                    <a:lnTo>
                      <a:pt x="14684" y="4706"/>
                    </a:lnTo>
                    <a:cubicBezTo>
                      <a:pt x="14452" y="3868"/>
                      <a:pt x="14072" y="3103"/>
                      <a:pt x="13534" y="2412"/>
                    </a:cubicBezTo>
                    <a:cubicBezTo>
                      <a:pt x="12277" y="852"/>
                      <a:pt x="10406" y="0"/>
                      <a:pt x="84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3" name="Google Shape;1063;p49"/>
              <p:cNvSpPr/>
              <p:nvPr/>
            </p:nvSpPr>
            <p:spPr>
              <a:xfrm>
                <a:off x="3878050" y="4136550"/>
                <a:ext cx="344150" cy="260050"/>
              </a:xfrm>
              <a:custGeom>
                <a:avLst/>
                <a:gdLst/>
                <a:ahLst/>
                <a:cxnLst/>
                <a:rect l="l" t="t" r="r" b="b"/>
                <a:pathLst>
                  <a:path w="13766" h="10402" extrusionOk="0">
                    <a:moveTo>
                      <a:pt x="2374" y="0"/>
                    </a:moveTo>
                    <a:cubicBezTo>
                      <a:pt x="1762" y="612"/>
                      <a:pt x="1303" y="1297"/>
                      <a:pt x="997" y="2142"/>
                    </a:cubicBezTo>
                    <a:cubicBezTo>
                      <a:pt x="0" y="4509"/>
                      <a:pt x="612" y="7189"/>
                      <a:pt x="2374" y="8945"/>
                    </a:cubicBezTo>
                    <a:cubicBezTo>
                      <a:pt x="2753" y="9330"/>
                      <a:pt x="3139" y="9636"/>
                      <a:pt x="3518" y="9863"/>
                    </a:cubicBezTo>
                    <a:cubicBezTo>
                      <a:pt x="4056" y="10169"/>
                      <a:pt x="4589" y="10322"/>
                      <a:pt x="5200" y="10322"/>
                    </a:cubicBezTo>
                    <a:lnTo>
                      <a:pt x="13692" y="10401"/>
                    </a:lnTo>
                    <a:lnTo>
                      <a:pt x="13766" y="153"/>
                    </a:lnTo>
                    <a:lnTo>
                      <a:pt x="2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4" name="Google Shape;1064;p49"/>
              <p:cNvSpPr/>
              <p:nvPr/>
            </p:nvSpPr>
            <p:spPr>
              <a:xfrm>
                <a:off x="4296825" y="4056250"/>
                <a:ext cx="506600" cy="426300"/>
              </a:xfrm>
              <a:custGeom>
                <a:avLst/>
                <a:gdLst/>
                <a:ahLst/>
                <a:cxnLst/>
                <a:rect l="l" t="t" r="r" b="b"/>
                <a:pathLst>
                  <a:path w="20264" h="17052" extrusionOk="0">
                    <a:moveTo>
                      <a:pt x="6039" y="0"/>
                    </a:moveTo>
                    <a:lnTo>
                      <a:pt x="0" y="8486"/>
                    </a:lnTo>
                    <a:lnTo>
                      <a:pt x="6039" y="17051"/>
                    </a:lnTo>
                    <a:lnTo>
                      <a:pt x="6039" y="13686"/>
                    </a:lnTo>
                    <a:lnTo>
                      <a:pt x="10401" y="13686"/>
                    </a:lnTo>
                    <a:cubicBezTo>
                      <a:pt x="12236" y="13686"/>
                      <a:pt x="13919" y="12695"/>
                      <a:pt x="14837" y="11086"/>
                    </a:cubicBezTo>
                    <a:lnTo>
                      <a:pt x="20263" y="1756"/>
                    </a:lnTo>
                    <a:lnTo>
                      <a:pt x="20263" y="1756"/>
                    </a:lnTo>
                    <a:cubicBezTo>
                      <a:pt x="18887" y="2754"/>
                      <a:pt x="17131" y="3365"/>
                      <a:pt x="15295" y="3365"/>
                    </a:cubicBezTo>
                    <a:lnTo>
                      <a:pt x="6039" y="3365"/>
                    </a:lnTo>
                    <a:lnTo>
                      <a:pt x="60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 name="Google Shape;1065;p49"/>
              <p:cNvSpPr/>
              <p:nvPr/>
            </p:nvSpPr>
            <p:spPr>
              <a:xfrm>
                <a:off x="4170625" y="3352675"/>
                <a:ext cx="508600" cy="357475"/>
              </a:xfrm>
              <a:custGeom>
                <a:avLst/>
                <a:gdLst/>
                <a:ahLst/>
                <a:cxnLst/>
                <a:rect l="l" t="t" r="r" b="b"/>
                <a:pathLst>
                  <a:path w="20344" h="14299" extrusionOk="0">
                    <a:moveTo>
                      <a:pt x="1" y="0"/>
                    </a:moveTo>
                    <a:lnTo>
                      <a:pt x="1" y="0"/>
                    </a:lnTo>
                    <a:cubicBezTo>
                      <a:pt x="1604" y="685"/>
                      <a:pt x="2980" y="1909"/>
                      <a:pt x="3898" y="3518"/>
                    </a:cubicBezTo>
                    <a:cubicBezTo>
                      <a:pt x="3978" y="3592"/>
                      <a:pt x="3978" y="3671"/>
                      <a:pt x="4051" y="3745"/>
                    </a:cubicBezTo>
                    <a:lnTo>
                      <a:pt x="8487" y="11545"/>
                    </a:lnTo>
                    <a:lnTo>
                      <a:pt x="5581" y="13228"/>
                    </a:lnTo>
                    <a:lnTo>
                      <a:pt x="15908" y="14298"/>
                    </a:lnTo>
                    <a:lnTo>
                      <a:pt x="20343" y="4895"/>
                    </a:lnTo>
                    <a:lnTo>
                      <a:pt x="17437" y="6498"/>
                    </a:lnTo>
                    <a:lnTo>
                      <a:pt x="15217" y="2674"/>
                    </a:lnTo>
                    <a:cubicBezTo>
                      <a:pt x="14378" y="1071"/>
                      <a:pt x="12616" y="153"/>
                      <a:pt x="10781" y="74"/>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6" name="Google Shape;1066;p49"/>
              <p:cNvSpPr/>
              <p:nvPr/>
            </p:nvSpPr>
            <p:spPr>
              <a:xfrm>
                <a:off x="3685025" y="3748350"/>
                <a:ext cx="372750" cy="522050"/>
              </a:xfrm>
              <a:custGeom>
                <a:avLst/>
                <a:gdLst/>
                <a:ahLst/>
                <a:cxnLst/>
                <a:rect l="l" t="t" r="r" b="b"/>
                <a:pathLst>
                  <a:path w="14910" h="20882" extrusionOk="0">
                    <a:moveTo>
                      <a:pt x="10627" y="1"/>
                    </a:moveTo>
                    <a:lnTo>
                      <a:pt x="306" y="845"/>
                    </a:lnTo>
                    <a:lnTo>
                      <a:pt x="3212" y="2601"/>
                    </a:lnTo>
                    <a:lnTo>
                      <a:pt x="991" y="6351"/>
                    </a:lnTo>
                    <a:cubicBezTo>
                      <a:pt x="0" y="7954"/>
                      <a:pt x="0" y="9869"/>
                      <a:pt x="918" y="11472"/>
                    </a:cubicBezTo>
                    <a:lnTo>
                      <a:pt x="6271" y="20882"/>
                    </a:lnTo>
                    <a:cubicBezTo>
                      <a:pt x="6039" y="19199"/>
                      <a:pt x="6424" y="17364"/>
                      <a:pt x="7342" y="15755"/>
                    </a:cubicBezTo>
                    <a:cubicBezTo>
                      <a:pt x="7415" y="15681"/>
                      <a:pt x="7415" y="15602"/>
                      <a:pt x="7495" y="15528"/>
                    </a:cubicBezTo>
                    <a:lnTo>
                      <a:pt x="12004" y="7801"/>
                    </a:lnTo>
                    <a:lnTo>
                      <a:pt x="14910" y="9484"/>
                    </a:lnTo>
                    <a:lnTo>
                      <a:pt x="106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 name="Google Shape;1067;p49"/>
              <p:cNvSpPr/>
              <p:nvPr/>
            </p:nvSpPr>
            <p:spPr>
              <a:xfrm>
                <a:off x="4813025" y="1694975"/>
                <a:ext cx="581250" cy="630950"/>
              </a:xfrm>
              <a:custGeom>
                <a:avLst/>
                <a:gdLst/>
                <a:ahLst/>
                <a:cxnLst/>
                <a:rect l="l" t="t" r="r" b="b"/>
                <a:pathLst>
                  <a:path w="23250" h="25238" extrusionOk="0">
                    <a:moveTo>
                      <a:pt x="17437" y="1"/>
                    </a:moveTo>
                    <a:lnTo>
                      <a:pt x="1" y="20190"/>
                    </a:lnTo>
                    <a:lnTo>
                      <a:pt x="5886" y="25238"/>
                    </a:lnTo>
                    <a:lnTo>
                      <a:pt x="23249" y="5048"/>
                    </a:lnTo>
                    <a:lnTo>
                      <a:pt x="17437" y="1"/>
                    </a:lnTo>
                    <a:close/>
                  </a:path>
                </a:pathLst>
              </a:custGeom>
              <a:solidFill>
                <a:srgbClr val="8B6B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8" name="Google Shape;1068;p49"/>
              <p:cNvSpPr/>
              <p:nvPr/>
            </p:nvSpPr>
            <p:spPr>
              <a:xfrm>
                <a:off x="4813025" y="2199725"/>
                <a:ext cx="181575" cy="370925"/>
              </a:xfrm>
              <a:custGeom>
                <a:avLst/>
                <a:gdLst/>
                <a:ahLst/>
                <a:cxnLst/>
                <a:rect l="l" t="t" r="r" b="b"/>
                <a:pathLst>
                  <a:path w="7263" h="14837" extrusionOk="0">
                    <a:moveTo>
                      <a:pt x="1" y="0"/>
                    </a:moveTo>
                    <a:lnTo>
                      <a:pt x="1377" y="9789"/>
                    </a:lnTo>
                    <a:lnTo>
                      <a:pt x="7263" y="14837"/>
                    </a:lnTo>
                    <a:lnTo>
                      <a:pt x="5886" y="5048"/>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9" name="Google Shape;1069;p49"/>
              <p:cNvSpPr/>
              <p:nvPr/>
            </p:nvSpPr>
            <p:spPr>
              <a:xfrm>
                <a:off x="4847450" y="1939700"/>
                <a:ext cx="581225" cy="630950"/>
              </a:xfrm>
              <a:custGeom>
                <a:avLst/>
                <a:gdLst/>
                <a:ahLst/>
                <a:cxnLst/>
                <a:rect l="l" t="t" r="r" b="b"/>
                <a:pathLst>
                  <a:path w="23249" h="25238" extrusionOk="0">
                    <a:moveTo>
                      <a:pt x="17437" y="1"/>
                    </a:moveTo>
                    <a:lnTo>
                      <a:pt x="0" y="20190"/>
                    </a:lnTo>
                    <a:lnTo>
                      <a:pt x="5886" y="25238"/>
                    </a:lnTo>
                    <a:lnTo>
                      <a:pt x="23249" y="5048"/>
                    </a:lnTo>
                    <a:lnTo>
                      <a:pt x="1743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0" name="Google Shape;1070;p49"/>
              <p:cNvSpPr/>
              <p:nvPr/>
            </p:nvSpPr>
            <p:spPr>
              <a:xfrm>
                <a:off x="5248950" y="1694975"/>
                <a:ext cx="179725" cy="370925"/>
              </a:xfrm>
              <a:custGeom>
                <a:avLst/>
                <a:gdLst/>
                <a:ahLst/>
                <a:cxnLst/>
                <a:rect l="l" t="t" r="r" b="b"/>
                <a:pathLst>
                  <a:path w="7189" h="14837" extrusionOk="0">
                    <a:moveTo>
                      <a:pt x="0" y="1"/>
                    </a:moveTo>
                    <a:lnTo>
                      <a:pt x="1377" y="9790"/>
                    </a:lnTo>
                    <a:lnTo>
                      <a:pt x="7189" y="14837"/>
                    </a:lnTo>
                    <a:lnTo>
                      <a:pt x="5812" y="5048"/>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1" name="Google Shape;1071;p49"/>
              <p:cNvSpPr/>
              <p:nvPr/>
            </p:nvSpPr>
            <p:spPr>
              <a:xfrm>
                <a:off x="4585450" y="2096475"/>
                <a:ext cx="262025" cy="348000"/>
              </a:xfrm>
              <a:custGeom>
                <a:avLst/>
                <a:gdLst/>
                <a:ahLst/>
                <a:cxnLst/>
                <a:rect l="l" t="t" r="r" b="b"/>
                <a:pathLst>
                  <a:path w="10481" h="13920" extrusionOk="0">
                    <a:moveTo>
                      <a:pt x="1609" y="1"/>
                    </a:moveTo>
                    <a:lnTo>
                      <a:pt x="0" y="12928"/>
                    </a:lnTo>
                    <a:lnTo>
                      <a:pt x="10480" y="13919"/>
                    </a:lnTo>
                    <a:lnTo>
                      <a:pt x="9104" y="4130"/>
                    </a:lnTo>
                    <a:lnTo>
                      <a:pt x="160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2" name="Google Shape;1072;p49"/>
              <p:cNvSpPr/>
              <p:nvPr/>
            </p:nvSpPr>
            <p:spPr>
              <a:xfrm>
                <a:off x="5248950" y="1467550"/>
                <a:ext cx="149150" cy="472175"/>
              </a:xfrm>
              <a:custGeom>
                <a:avLst/>
                <a:gdLst/>
                <a:ahLst/>
                <a:cxnLst/>
                <a:rect l="l" t="t" r="r" b="b"/>
                <a:pathLst>
                  <a:path w="5966" h="18887" extrusionOk="0">
                    <a:moveTo>
                      <a:pt x="2447" y="0"/>
                    </a:moveTo>
                    <a:lnTo>
                      <a:pt x="0" y="9098"/>
                    </a:lnTo>
                    <a:lnTo>
                      <a:pt x="1377" y="18887"/>
                    </a:lnTo>
                    <a:lnTo>
                      <a:pt x="5965" y="8486"/>
                    </a:lnTo>
                    <a:lnTo>
                      <a:pt x="24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3" name="Google Shape;1073;p49"/>
              <p:cNvSpPr/>
              <p:nvPr/>
            </p:nvSpPr>
            <p:spPr>
              <a:xfrm>
                <a:off x="4321600" y="1188025"/>
                <a:ext cx="902425" cy="922350"/>
              </a:xfrm>
              <a:custGeom>
                <a:avLst/>
                <a:gdLst/>
                <a:ahLst/>
                <a:cxnLst/>
                <a:rect l="l" t="t" r="r" b="b"/>
                <a:pathLst>
                  <a:path w="36097" h="36894" extrusionOk="0">
                    <a:moveTo>
                      <a:pt x="23042" y="0"/>
                    </a:moveTo>
                    <a:cubicBezTo>
                      <a:pt x="15558" y="0"/>
                      <a:pt x="6739" y="8485"/>
                      <a:pt x="3598" y="16914"/>
                    </a:cubicBezTo>
                    <a:cubicBezTo>
                      <a:pt x="0" y="26550"/>
                      <a:pt x="5201" y="32441"/>
                      <a:pt x="13154" y="35421"/>
                    </a:cubicBezTo>
                    <a:cubicBezTo>
                      <a:pt x="15647" y="36357"/>
                      <a:pt x="18125" y="36894"/>
                      <a:pt x="20463" y="36894"/>
                    </a:cubicBezTo>
                    <a:cubicBezTo>
                      <a:pt x="25585" y="36894"/>
                      <a:pt x="30036" y="34316"/>
                      <a:pt x="32506" y="27700"/>
                    </a:cubicBezTo>
                    <a:cubicBezTo>
                      <a:pt x="36097" y="18064"/>
                      <a:pt x="34188" y="3533"/>
                      <a:pt x="26155" y="548"/>
                    </a:cubicBezTo>
                    <a:cubicBezTo>
                      <a:pt x="25159" y="175"/>
                      <a:pt x="24114" y="0"/>
                      <a:pt x="23042"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4" name="Google Shape;1074;p49"/>
              <p:cNvSpPr/>
              <p:nvPr/>
            </p:nvSpPr>
            <p:spPr>
              <a:xfrm>
                <a:off x="4870400" y="1035700"/>
                <a:ext cx="268875" cy="181425"/>
              </a:xfrm>
              <a:custGeom>
                <a:avLst/>
                <a:gdLst/>
                <a:ahLst/>
                <a:cxnLst/>
                <a:rect l="l" t="t" r="r" b="b"/>
                <a:pathLst>
                  <a:path w="10755" h="7257" extrusionOk="0">
                    <a:moveTo>
                      <a:pt x="4011" y="0"/>
                    </a:moveTo>
                    <a:cubicBezTo>
                      <a:pt x="2819" y="0"/>
                      <a:pt x="3522" y="769"/>
                      <a:pt x="1909" y="829"/>
                    </a:cubicBezTo>
                    <a:cubicBezTo>
                      <a:pt x="0" y="829"/>
                      <a:pt x="2141" y="6182"/>
                      <a:pt x="2141" y="6182"/>
                    </a:cubicBezTo>
                    <a:cubicBezTo>
                      <a:pt x="2141" y="6182"/>
                      <a:pt x="2447" y="7100"/>
                      <a:pt x="4968" y="7253"/>
                    </a:cubicBezTo>
                    <a:cubicBezTo>
                      <a:pt x="5015" y="7256"/>
                      <a:pt x="5063" y="7257"/>
                      <a:pt x="5111" y="7257"/>
                    </a:cubicBezTo>
                    <a:cubicBezTo>
                      <a:pt x="7617" y="7257"/>
                      <a:pt x="10754" y="3419"/>
                      <a:pt x="9403" y="2897"/>
                    </a:cubicBezTo>
                    <a:cubicBezTo>
                      <a:pt x="9154" y="2818"/>
                      <a:pt x="8939" y="2786"/>
                      <a:pt x="8747" y="2786"/>
                    </a:cubicBezTo>
                    <a:cubicBezTo>
                      <a:pt x="7989" y="2786"/>
                      <a:pt x="7609" y="3281"/>
                      <a:pt x="7004" y="3281"/>
                    </a:cubicBezTo>
                    <a:cubicBezTo>
                      <a:pt x="6874" y="3281"/>
                      <a:pt x="6734" y="3258"/>
                      <a:pt x="6577" y="3202"/>
                    </a:cubicBezTo>
                    <a:cubicBezTo>
                      <a:pt x="5580" y="2817"/>
                      <a:pt x="8027" y="755"/>
                      <a:pt x="5200" y="143"/>
                    </a:cubicBezTo>
                    <a:cubicBezTo>
                      <a:pt x="4666" y="42"/>
                      <a:pt x="4287" y="0"/>
                      <a:pt x="4011"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5" name="Google Shape;1075;p49"/>
              <p:cNvSpPr/>
              <p:nvPr/>
            </p:nvSpPr>
            <p:spPr>
              <a:xfrm>
                <a:off x="4902825" y="1169625"/>
                <a:ext cx="120550" cy="60375"/>
              </a:xfrm>
              <a:custGeom>
                <a:avLst/>
                <a:gdLst/>
                <a:ahLst/>
                <a:cxnLst/>
                <a:rect l="l" t="t" r="r" b="b"/>
                <a:pathLst>
                  <a:path w="4822" h="2415" extrusionOk="0">
                    <a:moveTo>
                      <a:pt x="570" y="0"/>
                    </a:moveTo>
                    <a:cubicBezTo>
                      <a:pt x="385" y="0"/>
                      <a:pt x="192" y="142"/>
                      <a:pt x="80" y="366"/>
                    </a:cubicBezTo>
                    <a:cubicBezTo>
                      <a:pt x="0" y="599"/>
                      <a:pt x="153" y="905"/>
                      <a:pt x="385" y="978"/>
                    </a:cubicBezTo>
                    <a:lnTo>
                      <a:pt x="4056" y="2355"/>
                    </a:lnTo>
                    <a:cubicBezTo>
                      <a:pt x="4138" y="2395"/>
                      <a:pt x="4220" y="2415"/>
                      <a:pt x="4298" y="2415"/>
                    </a:cubicBezTo>
                    <a:cubicBezTo>
                      <a:pt x="4509" y="2415"/>
                      <a:pt x="4688" y="2273"/>
                      <a:pt x="4742" y="2049"/>
                    </a:cubicBezTo>
                    <a:cubicBezTo>
                      <a:pt x="4821" y="1822"/>
                      <a:pt x="4668" y="1516"/>
                      <a:pt x="4436" y="1363"/>
                    </a:cubicBezTo>
                    <a:lnTo>
                      <a:pt x="765" y="60"/>
                    </a:lnTo>
                    <a:cubicBezTo>
                      <a:pt x="704" y="19"/>
                      <a:pt x="638" y="0"/>
                      <a:pt x="570" y="0"/>
                    </a:cubicBezTo>
                    <a:close/>
                  </a:path>
                </a:pathLst>
              </a:cu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6" name="Google Shape;1076;p49"/>
              <p:cNvSpPr/>
              <p:nvPr/>
            </p:nvSpPr>
            <p:spPr>
              <a:xfrm>
                <a:off x="3669725" y="703675"/>
                <a:ext cx="808675" cy="773475"/>
              </a:xfrm>
              <a:custGeom>
                <a:avLst/>
                <a:gdLst/>
                <a:ahLst/>
                <a:cxnLst/>
                <a:rect l="l" t="t" r="r" b="b"/>
                <a:pathLst>
                  <a:path w="32347" h="30939" extrusionOk="0">
                    <a:moveTo>
                      <a:pt x="10502" y="1"/>
                    </a:moveTo>
                    <a:cubicBezTo>
                      <a:pt x="8938" y="1"/>
                      <a:pt x="7471" y="345"/>
                      <a:pt x="6192" y="1109"/>
                    </a:cubicBezTo>
                    <a:cubicBezTo>
                      <a:pt x="0" y="4933"/>
                      <a:pt x="685" y="17401"/>
                      <a:pt x="5274" y="24896"/>
                    </a:cubicBezTo>
                    <a:cubicBezTo>
                      <a:pt x="7887" y="29206"/>
                      <a:pt x="11171" y="30938"/>
                      <a:pt x="14673" y="30938"/>
                    </a:cubicBezTo>
                    <a:cubicBezTo>
                      <a:pt x="17320" y="30938"/>
                      <a:pt x="20090" y="29949"/>
                      <a:pt x="22790" y="28334"/>
                    </a:cubicBezTo>
                    <a:cubicBezTo>
                      <a:pt x="28981" y="24510"/>
                      <a:pt x="32346" y="18698"/>
                      <a:pt x="27758" y="11204"/>
                    </a:cubicBezTo>
                    <a:cubicBezTo>
                      <a:pt x="24169" y="5238"/>
                      <a:pt x="16602" y="1"/>
                      <a:pt x="10502"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7" name="Google Shape;1077;p49"/>
              <p:cNvSpPr/>
              <p:nvPr/>
            </p:nvSpPr>
            <p:spPr>
              <a:xfrm>
                <a:off x="3671550" y="593850"/>
                <a:ext cx="205825" cy="166575"/>
              </a:xfrm>
              <a:custGeom>
                <a:avLst/>
                <a:gdLst/>
                <a:ahLst/>
                <a:cxnLst/>
                <a:rect l="l" t="t" r="r" b="b"/>
                <a:pathLst>
                  <a:path w="8233" h="6663" extrusionOk="0">
                    <a:moveTo>
                      <a:pt x="6584" y="0"/>
                    </a:moveTo>
                    <a:cubicBezTo>
                      <a:pt x="6508" y="0"/>
                      <a:pt x="6430" y="24"/>
                      <a:pt x="6351" y="75"/>
                    </a:cubicBezTo>
                    <a:cubicBezTo>
                      <a:pt x="5281" y="760"/>
                      <a:pt x="5813" y="1605"/>
                      <a:pt x="5048" y="2063"/>
                    </a:cubicBezTo>
                    <a:cubicBezTo>
                      <a:pt x="4982" y="2100"/>
                      <a:pt x="4921" y="2116"/>
                      <a:pt x="4863" y="2116"/>
                    </a:cubicBezTo>
                    <a:cubicBezTo>
                      <a:pt x="4355" y="2116"/>
                      <a:pt x="4116" y="865"/>
                      <a:pt x="3313" y="865"/>
                    </a:cubicBezTo>
                    <a:cubicBezTo>
                      <a:pt x="3046" y="865"/>
                      <a:pt x="2717" y="1004"/>
                      <a:pt x="2295" y="1372"/>
                    </a:cubicBezTo>
                    <a:cubicBezTo>
                      <a:pt x="386" y="2981"/>
                      <a:pt x="1989" y="2596"/>
                      <a:pt x="998" y="3972"/>
                    </a:cubicBezTo>
                    <a:cubicBezTo>
                      <a:pt x="1" y="5275"/>
                      <a:pt x="4742" y="6652"/>
                      <a:pt x="4742" y="6652"/>
                    </a:cubicBezTo>
                    <a:cubicBezTo>
                      <a:pt x="4742" y="6652"/>
                      <a:pt x="4779" y="6663"/>
                      <a:pt x="4852" y="6663"/>
                    </a:cubicBezTo>
                    <a:cubicBezTo>
                      <a:pt x="5109" y="6663"/>
                      <a:pt x="5810" y="6525"/>
                      <a:pt x="6883" y="5275"/>
                    </a:cubicBezTo>
                    <a:cubicBezTo>
                      <a:pt x="8232" y="3785"/>
                      <a:pt x="7544" y="0"/>
                      <a:pt x="6584"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8" name="Google Shape;1078;p49"/>
              <p:cNvSpPr/>
              <p:nvPr/>
            </p:nvSpPr>
            <p:spPr>
              <a:xfrm>
                <a:off x="3767150" y="705825"/>
                <a:ext cx="97600" cy="65825"/>
              </a:xfrm>
              <a:custGeom>
                <a:avLst/>
                <a:gdLst/>
                <a:ahLst/>
                <a:cxnLst/>
                <a:rect l="l" t="t" r="r" b="b"/>
                <a:pathLst>
                  <a:path w="3904" h="2633" extrusionOk="0">
                    <a:moveTo>
                      <a:pt x="3333" y="0"/>
                    </a:moveTo>
                    <a:cubicBezTo>
                      <a:pt x="3267" y="0"/>
                      <a:pt x="3200" y="10"/>
                      <a:pt x="3139" y="32"/>
                    </a:cubicBezTo>
                    <a:lnTo>
                      <a:pt x="306" y="1788"/>
                    </a:lnTo>
                    <a:cubicBezTo>
                      <a:pt x="80" y="1940"/>
                      <a:pt x="0" y="2173"/>
                      <a:pt x="153" y="2399"/>
                    </a:cubicBezTo>
                    <a:cubicBezTo>
                      <a:pt x="252" y="2549"/>
                      <a:pt x="383" y="2633"/>
                      <a:pt x="524" y="2633"/>
                    </a:cubicBezTo>
                    <a:cubicBezTo>
                      <a:pt x="603" y="2633"/>
                      <a:pt x="684" y="2607"/>
                      <a:pt x="765" y="2552"/>
                    </a:cubicBezTo>
                    <a:lnTo>
                      <a:pt x="3598" y="796"/>
                    </a:lnTo>
                    <a:cubicBezTo>
                      <a:pt x="3824" y="717"/>
                      <a:pt x="3904" y="411"/>
                      <a:pt x="3751" y="185"/>
                    </a:cubicBezTo>
                    <a:cubicBezTo>
                      <a:pt x="3693" y="73"/>
                      <a:pt x="3514" y="0"/>
                      <a:pt x="3333" y="0"/>
                    </a:cubicBezTo>
                    <a:close/>
                  </a:path>
                </a:pathLst>
              </a:cu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9" name="Google Shape;1079;p49"/>
              <p:cNvSpPr/>
              <p:nvPr/>
            </p:nvSpPr>
            <p:spPr>
              <a:xfrm>
                <a:off x="3069375" y="1343200"/>
                <a:ext cx="848925" cy="866175"/>
              </a:xfrm>
              <a:custGeom>
                <a:avLst/>
                <a:gdLst/>
                <a:ahLst/>
                <a:cxnLst/>
                <a:rect l="l" t="t" r="r" b="b"/>
                <a:pathLst>
                  <a:path w="33957" h="34647" extrusionOk="0">
                    <a:moveTo>
                      <a:pt x="16673" y="0"/>
                    </a:moveTo>
                    <a:lnTo>
                      <a:pt x="1" y="20801"/>
                    </a:lnTo>
                    <a:lnTo>
                      <a:pt x="17358" y="34647"/>
                    </a:lnTo>
                    <a:lnTo>
                      <a:pt x="33956" y="13766"/>
                    </a:lnTo>
                    <a:lnTo>
                      <a:pt x="16673" y="0"/>
                    </a:lnTo>
                    <a:close/>
                  </a:path>
                </a:pathLst>
              </a:custGeom>
              <a:solidFill>
                <a:srgbClr val="8B6B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0" name="Google Shape;1080;p49"/>
              <p:cNvSpPr/>
              <p:nvPr/>
            </p:nvSpPr>
            <p:spPr>
              <a:xfrm>
                <a:off x="3442125" y="1098475"/>
                <a:ext cx="476175" cy="588875"/>
              </a:xfrm>
              <a:custGeom>
                <a:avLst/>
                <a:gdLst/>
                <a:ahLst/>
                <a:cxnLst/>
                <a:rect l="l" t="t" r="r" b="b"/>
                <a:pathLst>
                  <a:path w="19047" h="23555" extrusionOk="0">
                    <a:moveTo>
                      <a:pt x="1" y="0"/>
                    </a:moveTo>
                    <a:lnTo>
                      <a:pt x="1763" y="9789"/>
                    </a:lnTo>
                    <a:lnTo>
                      <a:pt x="19046" y="23555"/>
                    </a:lnTo>
                    <a:lnTo>
                      <a:pt x="17284" y="13845"/>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1" name="Google Shape;1081;p49"/>
              <p:cNvSpPr/>
              <p:nvPr/>
            </p:nvSpPr>
            <p:spPr>
              <a:xfrm>
                <a:off x="3027325" y="1098475"/>
                <a:ext cx="846925" cy="866175"/>
              </a:xfrm>
              <a:custGeom>
                <a:avLst/>
                <a:gdLst/>
                <a:ahLst/>
                <a:cxnLst/>
                <a:rect l="l" t="t" r="r" b="b"/>
                <a:pathLst>
                  <a:path w="33877" h="34647" extrusionOk="0">
                    <a:moveTo>
                      <a:pt x="16593" y="0"/>
                    </a:moveTo>
                    <a:lnTo>
                      <a:pt x="0" y="20881"/>
                    </a:lnTo>
                    <a:lnTo>
                      <a:pt x="17284" y="34647"/>
                    </a:lnTo>
                    <a:lnTo>
                      <a:pt x="33876" y="13845"/>
                    </a:lnTo>
                    <a:lnTo>
                      <a:pt x="1659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2" name="Google Shape;1082;p49"/>
              <p:cNvSpPr/>
              <p:nvPr/>
            </p:nvSpPr>
            <p:spPr>
              <a:xfrm>
                <a:off x="3027325" y="1620500"/>
                <a:ext cx="476000" cy="588875"/>
              </a:xfrm>
              <a:custGeom>
                <a:avLst/>
                <a:gdLst/>
                <a:ahLst/>
                <a:cxnLst/>
                <a:rect l="l" t="t" r="r" b="b"/>
                <a:pathLst>
                  <a:path w="19040" h="23555" extrusionOk="0">
                    <a:moveTo>
                      <a:pt x="0" y="0"/>
                    </a:moveTo>
                    <a:lnTo>
                      <a:pt x="1683" y="9709"/>
                    </a:lnTo>
                    <a:lnTo>
                      <a:pt x="19040" y="23555"/>
                    </a:lnTo>
                    <a:lnTo>
                      <a:pt x="17284" y="1376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3" name="Google Shape;1083;p49"/>
              <p:cNvSpPr/>
              <p:nvPr/>
            </p:nvSpPr>
            <p:spPr>
              <a:xfrm>
                <a:off x="3874225" y="1444600"/>
                <a:ext cx="263850" cy="340350"/>
              </a:xfrm>
              <a:custGeom>
                <a:avLst/>
                <a:gdLst/>
                <a:ahLst/>
                <a:cxnLst/>
                <a:rect l="l" t="t" r="r" b="b"/>
                <a:pathLst>
                  <a:path w="10554" h="13614" extrusionOk="0">
                    <a:moveTo>
                      <a:pt x="0" y="0"/>
                    </a:moveTo>
                    <a:lnTo>
                      <a:pt x="1762" y="9710"/>
                    </a:lnTo>
                    <a:lnTo>
                      <a:pt x="9410" y="13613"/>
                    </a:lnTo>
                    <a:lnTo>
                      <a:pt x="10554" y="533"/>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4" name="Google Shape;1084;p49"/>
              <p:cNvSpPr/>
              <p:nvPr/>
            </p:nvSpPr>
            <p:spPr>
              <a:xfrm>
                <a:off x="3352350" y="1964625"/>
                <a:ext cx="150975" cy="474175"/>
              </a:xfrm>
              <a:custGeom>
                <a:avLst/>
                <a:gdLst/>
                <a:ahLst/>
                <a:cxnLst/>
                <a:rect l="l" t="t" r="r" b="b"/>
                <a:pathLst>
                  <a:path w="6039" h="18967" extrusionOk="0">
                    <a:moveTo>
                      <a:pt x="4283" y="1"/>
                    </a:moveTo>
                    <a:lnTo>
                      <a:pt x="0" y="10554"/>
                    </a:lnTo>
                    <a:lnTo>
                      <a:pt x="3977" y="18967"/>
                    </a:lnTo>
                    <a:lnTo>
                      <a:pt x="6039" y="9790"/>
                    </a:lnTo>
                    <a:lnTo>
                      <a:pt x="42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5" name="Google Shape;1085;p49"/>
              <p:cNvSpPr/>
              <p:nvPr/>
            </p:nvSpPr>
            <p:spPr>
              <a:xfrm>
                <a:off x="3589425" y="1852225"/>
                <a:ext cx="957800" cy="956050"/>
              </a:xfrm>
              <a:custGeom>
                <a:avLst/>
                <a:gdLst/>
                <a:ahLst/>
                <a:cxnLst/>
                <a:rect l="l" t="t" r="r" b="b"/>
                <a:pathLst>
                  <a:path w="38312" h="38242" extrusionOk="0">
                    <a:moveTo>
                      <a:pt x="12807" y="0"/>
                    </a:moveTo>
                    <a:cubicBezTo>
                      <a:pt x="11340" y="0"/>
                      <a:pt x="9934" y="283"/>
                      <a:pt x="8639" y="899"/>
                    </a:cubicBezTo>
                    <a:cubicBezTo>
                      <a:pt x="612" y="4803"/>
                      <a:pt x="0" y="20098"/>
                      <a:pt x="4662" y="29734"/>
                    </a:cubicBezTo>
                    <a:cubicBezTo>
                      <a:pt x="7588" y="35819"/>
                      <a:pt x="11893" y="38242"/>
                      <a:pt x="16677" y="38242"/>
                    </a:cubicBezTo>
                    <a:cubicBezTo>
                      <a:pt x="19526" y="38242"/>
                      <a:pt x="22545" y="37382"/>
                      <a:pt x="25543" y="35925"/>
                    </a:cubicBezTo>
                    <a:cubicBezTo>
                      <a:pt x="33570" y="32102"/>
                      <a:pt x="38312" y="25451"/>
                      <a:pt x="33650" y="15736"/>
                    </a:cubicBezTo>
                    <a:cubicBezTo>
                      <a:pt x="29734" y="7653"/>
                      <a:pt x="20442" y="0"/>
                      <a:pt x="12807"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6" name="Google Shape;1086;p49"/>
              <p:cNvSpPr/>
              <p:nvPr/>
            </p:nvSpPr>
            <p:spPr>
              <a:xfrm>
                <a:off x="3618025" y="1708775"/>
                <a:ext cx="257200" cy="197425"/>
              </a:xfrm>
              <a:custGeom>
                <a:avLst/>
                <a:gdLst/>
                <a:ahLst/>
                <a:cxnLst/>
                <a:rect l="l" t="t" r="r" b="b"/>
                <a:pathLst>
                  <a:path w="10288" h="7897" extrusionOk="0">
                    <a:moveTo>
                      <a:pt x="8589" y="0"/>
                    </a:moveTo>
                    <a:cubicBezTo>
                      <a:pt x="8509" y="0"/>
                      <a:pt x="8426" y="20"/>
                      <a:pt x="8339" y="60"/>
                    </a:cubicBezTo>
                    <a:cubicBezTo>
                      <a:pt x="6963" y="752"/>
                      <a:pt x="7575" y="1822"/>
                      <a:pt x="6577" y="2355"/>
                    </a:cubicBezTo>
                    <a:cubicBezTo>
                      <a:pt x="6508" y="2384"/>
                      <a:pt x="6444" y="2398"/>
                      <a:pt x="6384" y="2398"/>
                    </a:cubicBezTo>
                    <a:cubicBezTo>
                      <a:pt x="5719" y="2398"/>
                      <a:pt x="5602" y="696"/>
                      <a:pt x="4518" y="696"/>
                    </a:cubicBezTo>
                    <a:cubicBezTo>
                      <a:pt x="4204" y="696"/>
                      <a:pt x="3807" y="840"/>
                      <a:pt x="3292" y="1211"/>
                    </a:cubicBezTo>
                    <a:cubicBezTo>
                      <a:pt x="845" y="2893"/>
                      <a:pt x="2753" y="2661"/>
                      <a:pt x="1377" y="4117"/>
                    </a:cubicBezTo>
                    <a:cubicBezTo>
                      <a:pt x="0" y="5646"/>
                      <a:pt x="5586" y="7861"/>
                      <a:pt x="5586" y="7861"/>
                    </a:cubicBezTo>
                    <a:cubicBezTo>
                      <a:pt x="5586" y="7861"/>
                      <a:pt x="5671" y="7897"/>
                      <a:pt x="5845" y="7897"/>
                    </a:cubicBezTo>
                    <a:cubicBezTo>
                      <a:pt x="6244" y="7897"/>
                      <a:pt x="7109" y="7710"/>
                      <a:pt x="8492" y="6484"/>
                    </a:cubicBezTo>
                    <a:cubicBezTo>
                      <a:pt x="10287" y="4833"/>
                      <a:pt x="9853" y="0"/>
                      <a:pt x="858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7" name="Google Shape;1087;p49"/>
              <p:cNvSpPr/>
              <p:nvPr/>
            </p:nvSpPr>
            <p:spPr>
              <a:xfrm>
                <a:off x="3732725" y="1847275"/>
                <a:ext cx="122400" cy="71050"/>
              </a:xfrm>
              <a:custGeom>
                <a:avLst/>
                <a:gdLst/>
                <a:ahLst/>
                <a:cxnLst/>
                <a:rect l="l" t="t" r="r" b="b"/>
                <a:pathLst>
                  <a:path w="4896" h="2842" extrusionOk="0">
                    <a:moveTo>
                      <a:pt x="4236" y="0"/>
                    </a:moveTo>
                    <a:cubicBezTo>
                      <a:pt x="4172" y="0"/>
                      <a:pt x="4110" y="10"/>
                      <a:pt x="4057" y="27"/>
                    </a:cubicBezTo>
                    <a:lnTo>
                      <a:pt x="386" y="1789"/>
                    </a:lnTo>
                    <a:cubicBezTo>
                      <a:pt x="80" y="1942"/>
                      <a:pt x="1" y="2248"/>
                      <a:pt x="80" y="2553"/>
                    </a:cubicBezTo>
                    <a:cubicBezTo>
                      <a:pt x="191" y="2716"/>
                      <a:pt x="380" y="2841"/>
                      <a:pt x="592" y="2841"/>
                    </a:cubicBezTo>
                    <a:cubicBezTo>
                      <a:pt x="674" y="2841"/>
                      <a:pt x="760" y="2823"/>
                      <a:pt x="845" y="2780"/>
                    </a:cubicBezTo>
                    <a:lnTo>
                      <a:pt x="4516" y="1024"/>
                    </a:lnTo>
                    <a:cubicBezTo>
                      <a:pt x="4822" y="871"/>
                      <a:pt x="4895" y="565"/>
                      <a:pt x="4742" y="333"/>
                    </a:cubicBezTo>
                    <a:cubicBezTo>
                      <a:pt x="4686" y="98"/>
                      <a:pt x="4447" y="0"/>
                      <a:pt x="4236" y="0"/>
                    </a:cubicBezTo>
                    <a:close/>
                  </a:path>
                </a:pathLst>
              </a:custGeom>
              <a:solidFill>
                <a:srgbClr val="666666"/>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8" name="Google Shape;1088;p49"/>
              <p:cNvSpPr/>
              <p:nvPr/>
            </p:nvSpPr>
            <p:spPr>
              <a:xfrm>
                <a:off x="6374975" y="5295150"/>
                <a:ext cx="267675" cy="152975"/>
              </a:xfrm>
              <a:custGeom>
                <a:avLst/>
                <a:gdLst/>
                <a:ahLst/>
                <a:cxnLst/>
                <a:rect l="l" t="t" r="r" b="b"/>
                <a:pathLst>
                  <a:path w="10707" h="6119" extrusionOk="0">
                    <a:moveTo>
                      <a:pt x="10248" y="1"/>
                    </a:moveTo>
                    <a:cubicBezTo>
                      <a:pt x="8492" y="154"/>
                      <a:pt x="8033" y="227"/>
                      <a:pt x="6351" y="460"/>
                    </a:cubicBezTo>
                    <a:cubicBezTo>
                      <a:pt x="6271" y="1071"/>
                      <a:pt x="6424" y="1145"/>
                      <a:pt x="6424" y="1910"/>
                    </a:cubicBezTo>
                    <a:cubicBezTo>
                      <a:pt x="692" y="2674"/>
                      <a:pt x="0" y="5966"/>
                      <a:pt x="0" y="5966"/>
                    </a:cubicBezTo>
                    <a:lnTo>
                      <a:pt x="10328" y="6119"/>
                    </a:lnTo>
                    <a:lnTo>
                      <a:pt x="10707" y="3439"/>
                    </a:lnTo>
                    <a:lnTo>
                      <a:pt x="10248" y="1"/>
                    </a:lnTo>
                    <a:close/>
                  </a:path>
                </a:pathLst>
              </a:custGeom>
              <a:solidFill>
                <a:srgbClr val="F9C7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9" name="Google Shape;1089;p49"/>
              <p:cNvSpPr/>
              <p:nvPr/>
            </p:nvSpPr>
            <p:spPr>
              <a:xfrm>
                <a:off x="6374975" y="5342875"/>
                <a:ext cx="275325" cy="105250"/>
              </a:xfrm>
              <a:custGeom>
                <a:avLst/>
                <a:gdLst/>
                <a:ahLst/>
                <a:cxnLst/>
                <a:rect l="l" t="t" r="r" b="b"/>
                <a:pathLst>
                  <a:path w="11013" h="4210" extrusionOk="0">
                    <a:moveTo>
                      <a:pt x="6424" y="1"/>
                    </a:moveTo>
                    <a:cubicBezTo>
                      <a:pt x="692" y="765"/>
                      <a:pt x="0" y="4057"/>
                      <a:pt x="0" y="4057"/>
                    </a:cubicBezTo>
                    <a:lnTo>
                      <a:pt x="11013" y="4210"/>
                    </a:lnTo>
                    <a:lnTo>
                      <a:pt x="11013" y="4210"/>
                    </a:lnTo>
                    <a:lnTo>
                      <a:pt x="10707" y="1530"/>
                    </a:lnTo>
                    <a:cubicBezTo>
                      <a:pt x="9874" y="1728"/>
                      <a:pt x="9268" y="1819"/>
                      <a:pt x="8805" y="1819"/>
                    </a:cubicBezTo>
                    <a:cubicBezTo>
                      <a:pt x="7482" y="1819"/>
                      <a:pt x="7331" y="1079"/>
                      <a:pt x="64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0" name="Google Shape;1090;p49"/>
              <p:cNvSpPr/>
              <p:nvPr/>
            </p:nvSpPr>
            <p:spPr>
              <a:xfrm>
                <a:off x="6019350" y="1975250"/>
                <a:ext cx="179750" cy="220675"/>
              </a:xfrm>
              <a:custGeom>
                <a:avLst/>
                <a:gdLst/>
                <a:ahLst/>
                <a:cxnLst/>
                <a:rect l="l" t="t" r="r" b="b"/>
                <a:pathLst>
                  <a:path w="7190" h="8827" extrusionOk="0">
                    <a:moveTo>
                      <a:pt x="2887" y="1"/>
                    </a:moveTo>
                    <a:cubicBezTo>
                      <a:pt x="2841" y="1"/>
                      <a:pt x="2796" y="12"/>
                      <a:pt x="2754" y="35"/>
                    </a:cubicBezTo>
                    <a:cubicBezTo>
                      <a:pt x="1992" y="379"/>
                      <a:pt x="3440" y="2625"/>
                      <a:pt x="3709" y="3031"/>
                    </a:cubicBezTo>
                    <a:lnTo>
                      <a:pt x="3709" y="3031"/>
                    </a:lnTo>
                    <a:cubicBezTo>
                      <a:pt x="3461" y="2665"/>
                      <a:pt x="2174" y="824"/>
                      <a:pt x="1435" y="824"/>
                    </a:cubicBezTo>
                    <a:cubicBezTo>
                      <a:pt x="1327" y="824"/>
                      <a:pt x="1231" y="863"/>
                      <a:pt x="1151" y="952"/>
                    </a:cubicBezTo>
                    <a:cubicBezTo>
                      <a:pt x="692" y="1485"/>
                      <a:pt x="3139" y="3320"/>
                      <a:pt x="3139" y="3320"/>
                    </a:cubicBezTo>
                    <a:cubicBezTo>
                      <a:pt x="3139" y="3320"/>
                      <a:pt x="1283" y="1972"/>
                      <a:pt x="610" y="1972"/>
                    </a:cubicBezTo>
                    <a:cubicBezTo>
                      <a:pt x="498" y="1972"/>
                      <a:pt x="419" y="2009"/>
                      <a:pt x="386" y="2096"/>
                    </a:cubicBezTo>
                    <a:cubicBezTo>
                      <a:pt x="169" y="2742"/>
                      <a:pt x="2355" y="3781"/>
                      <a:pt x="2648" y="3917"/>
                    </a:cubicBezTo>
                    <a:lnTo>
                      <a:pt x="2648" y="3917"/>
                    </a:lnTo>
                    <a:cubicBezTo>
                      <a:pt x="2430" y="3817"/>
                      <a:pt x="1157" y="3248"/>
                      <a:pt x="549" y="3248"/>
                    </a:cubicBezTo>
                    <a:cubicBezTo>
                      <a:pt x="381" y="3248"/>
                      <a:pt x="264" y="3291"/>
                      <a:pt x="233" y="3400"/>
                    </a:cubicBezTo>
                    <a:cubicBezTo>
                      <a:pt x="1" y="3932"/>
                      <a:pt x="2375" y="4623"/>
                      <a:pt x="2375" y="4623"/>
                    </a:cubicBezTo>
                    <a:lnTo>
                      <a:pt x="4057" y="8826"/>
                    </a:lnTo>
                    <a:lnTo>
                      <a:pt x="5740" y="8600"/>
                    </a:lnTo>
                    <a:cubicBezTo>
                      <a:pt x="5740" y="8600"/>
                      <a:pt x="5354" y="6532"/>
                      <a:pt x="5660" y="5461"/>
                    </a:cubicBezTo>
                    <a:cubicBezTo>
                      <a:pt x="5893" y="3932"/>
                      <a:pt x="7190" y="3014"/>
                      <a:pt x="6578" y="2555"/>
                    </a:cubicBezTo>
                    <a:cubicBezTo>
                      <a:pt x="6533" y="2518"/>
                      <a:pt x="6485" y="2502"/>
                      <a:pt x="6434" y="2502"/>
                    </a:cubicBezTo>
                    <a:cubicBezTo>
                      <a:pt x="5963" y="2502"/>
                      <a:pt x="5281" y="3932"/>
                      <a:pt x="5281" y="3932"/>
                    </a:cubicBezTo>
                    <a:cubicBezTo>
                      <a:pt x="5281" y="3932"/>
                      <a:pt x="3762" y="1"/>
                      <a:pt x="2887" y="1"/>
                    </a:cubicBezTo>
                    <a:close/>
                  </a:path>
                </a:pathLst>
              </a:custGeom>
              <a:solidFill>
                <a:srgbClr val="F9C7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1" name="Google Shape;1091;p49"/>
              <p:cNvSpPr/>
              <p:nvPr/>
            </p:nvSpPr>
            <p:spPr>
              <a:xfrm>
                <a:off x="6099650" y="2174175"/>
                <a:ext cx="619475" cy="799975"/>
              </a:xfrm>
              <a:custGeom>
                <a:avLst/>
                <a:gdLst/>
                <a:ahLst/>
                <a:cxnLst/>
                <a:rect l="l" t="t" r="r" b="b"/>
                <a:pathLst>
                  <a:path w="24779" h="31999" extrusionOk="0">
                    <a:moveTo>
                      <a:pt x="1613" y="0"/>
                    </a:moveTo>
                    <a:cubicBezTo>
                      <a:pt x="707" y="0"/>
                      <a:pt x="1" y="184"/>
                      <a:pt x="1" y="184"/>
                    </a:cubicBezTo>
                    <a:cubicBezTo>
                      <a:pt x="1" y="184"/>
                      <a:pt x="233" y="11502"/>
                      <a:pt x="3751" y="18306"/>
                    </a:cubicBezTo>
                    <a:cubicBezTo>
                      <a:pt x="7269" y="25115"/>
                      <a:pt x="20649" y="31766"/>
                      <a:pt x="21261" y="31998"/>
                    </a:cubicBezTo>
                    <a:lnTo>
                      <a:pt x="24779" y="22130"/>
                    </a:lnTo>
                    <a:lnTo>
                      <a:pt x="10481" y="16623"/>
                    </a:lnTo>
                    <a:cubicBezTo>
                      <a:pt x="10481" y="16623"/>
                      <a:pt x="2986" y="1175"/>
                      <a:pt x="3292" y="257"/>
                    </a:cubicBezTo>
                    <a:cubicBezTo>
                      <a:pt x="2731" y="62"/>
                      <a:pt x="2138" y="0"/>
                      <a:pt x="1613"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2" name="Google Shape;1092;p49"/>
              <p:cNvSpPr/>
              <p:nvPr/>
            </p:nvSpPr>
            <p:spPr>
              <a:xfrm>
                <a:off x="5724925" y="1149700"/>
                <a:ext cx="919725" cy="969150"/>
              </a:xfrm>
              <a:custGeom>
                <a:avLst/>
                <a:gdLst/>
                <a:ahLst/>
                <a:cxnLst/>
                <a:rect l="l" t="t" r="r" b="b"/>
                <a:pathLst>
                  <a:path w="36789" h="38766" extrusionOk="0">
                    <a:moveTo>
                      <a:pt x="22505" y="1"/>
                    </a:moveTo>
                    <a:cubicBezTo>
                      <a:pt x="14463" y="1"/>
                      <a:pt x="5477" y="10000"/>
                      <a:pt x="2907" y="19364"/>
                    </a:cubicBezTo>
                    <a:cubicBezTo>
                      <a:pt x="1" y="29692"/>
                      <a:pt x="5892" y="35424"/>
                      <a:pt x="14458" y="37798"/>
                    </a:cubicBezTo>
                    <a:cubicBezTo>
                      <a:pt x="16633" y="38420"/>
                      <a:pt x="18769" y="38765"/>
                      <a:pt x="20793" y="38765"/>
                    </a:cubicBezTo>
                    <a:cubicBezTo>
                      <a:pt x="26738" y="38765"/>
                      <a:pt x="31715" y="35787"/>
                      <a:pt x="33882" y="28083"/>
                    </a:cubicBezTo>
                    <a:cubicBezTo>
                      <a:pt x="36789" y="17682"/>
                      <a:pt x="33497" y="2772"/>
                      <a:pt x="24932" y="325"/>
                    </a:cubicBezTo>
                    <a:cubicBezTo>
                      <a:pt x="24138" y="105"/>
                      <a:pt x="23326" y="1"/>
                      <a:pt x="22505"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3" name="Google Shape;1093;p49"/>
              <p:cNvSpPr/>
              <p:nvPr/>
            </p:nvSpPr>
            <p:spPr>
              <a:xfrm>
                <a:off x="6260975" y="999075"/>
                <a:ext cx="266975" cy="184225"/>
              </a:xfrm>
              <a:custGeom>
                <a:avLst/>
                <a:gdLst/>
                <a:ahLst/>
                <a:cxnLst/>
                <a:rect l="l" t="t" r="r" b="b"/>
                <a:pathLst>
                  <a:path w="10679" h="7369" extrusionOk="0">
                    <a:moveTo>
                      <a:pt x="5554" y="1"/>
                    </a:moveTo>
                    <a:cubicBezTo>
                      <a:pt x="4227" y="1"/>
                      <a:pt x="4499" y="2008"/>
                      <a:pt x="3776" y="2008"/>
                    </a:cubicBezTo>
                    <a:cubicBezTo>
                      <a:pt x="3735" y="2008"/>
                      <a:pt x="3691" y="2002"/>
                      <a:pt x="3643" y="1988"/>
                    </a:cubicBezTo>
                    <a:cubicBezTo>
                      <a:pt x="2499" y="1682"/>
                      <a:pt x="2957" y="458"/>
                      <a:pt x="1428" y="79"/>
                    </a:cubicBezTo>
                    <a:cubicBezTo>
                      <a:pt x="1368" y="60"/>
                      <a:pt x="1312" y="51"/>
                      <a:pt x="1258" y="51"/>
                    </a:cubicBezTo>
                    <a:cubicBezTo>
                      <a:pt x="0" y="51"/>
                      <a:pt x="368" y="5033"/>
                      <a:pt x="2499" y="6423"/>
                    </a:cubicBezTo>
                    <a:cubicBezTo>
                      <a:pt x="3747" y="7200"/>
                      <a:pt x="4561" y="7369"/>
                      <a:pt x="5032" y="7369"/>
                    </a:cubicBezTo>
                    <a:cubicBezTo>
                      <a:pt x="5397" y="7369"/>
                      <a:pt x="5558" y="7268"/>
                      <a:pt x="5558" y="7268"/>
                    </a:cubicBezTo>
                    <a:cubicBezTo>
                      <a:pt x="5558" y="7268"/>
                      <a:pt x="10678" y="4056"/>
                      <a:pt x="8996" y="2832"/>
                    </a:cubicBezTo>
                    <a:cubicBezTo>
                      <a:pt x="7393" y="1608"/>
                      <a:pt x="9381" y="1529"/>
                      <a:pt x="6628" y="305"/>
                    </a:cubicBezTo>
                    <a:cubicBezTo>
                      <a:pt x="6183" y="90"/>
                      <a:pt x="5833" y="1"/>
                      <a:pt x="555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4" name="Google Shape;1094;p49"/>
              <p:cNvSpPr/>
              <p:nvPr/>
            </p:nvSpPr>
            <p:spPr>
              <a:xfrm>
                <a:off x="6296650" y="1136250"/>
                <a:ext cx="128050" cy="54525"/>
              </a:xfrm>
              <a:custGeom>
                <a:avLst/>
                <a:gdLst/>
                <a:ahLst/>
                <a:cxnLst/>
                <a:rect l="l" t="t" r="r" b="b"/>
                <a:pathLst>
                  <a:path w="5122" h="2181" extrusionOk="0">
                    <a:moveTo>
                      <a:pt x="614" y="0"/>
                    </a:moveTo>
                    <a:cubicBezTo>
                      <a:pt x="364" y="0"/>
                      <a:pt x="141" y="149"/>
                      <a:pt x="74" y="404"/>
                    </a:cubicBezTo>
                    <a:cubicBezTo>
                      <a:pt x="1" y="710"/>
                      <a:pt x="154" y="1016"/>
                      <a:pt x="460" y="1089"/>
                    </a:cubicBezTo>
                    <a:lnTo>
                      <a:pt x="4357" y="2160"/>
                    </a:lnTo>
                    <a:cubicBezTo>
                      <a:pt x="4411" y="2174"/>
                      <a:pt x="4465" y="2181"/>
                      <a:pt x="4518" y="2181"/>
                    </a:cubicBezTo>
                    <a:cubicBezTo>
                      <a:pt x="4764" y="2181"/>
                      <a:pt x="4983" y="2033"/>
                      <a:pt x="5048" y="1781"/>
                    </a:cubicBezTo>
                    <a:cubicBezTo>
                      <a:pt x="5122" y="1548"/>
                      <a:pt x="4969" y="1242"/>
                      <a:pt x="4663" y="1169"/>
                    </a:cubicBezTo>
                    <a:lnTo>
                      <a:pt x="766" y="19"/>
                    </a:lnTo>
                    <a:cubicBezTo>
                      <a:pt x="715" y="6"/>
                      <a:pt x="664" y="0"/>
                      <a:pt x="614"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5" name="Google Shape;1095;p49"/>
              <p:cNvSpPr/>
              <p:nvPr/>
            </p:nvSpPr>
            <p:spPr>
              <a:xfrm>
                <a:off x="6852950" y="5295150"/>
                <a:ext cx="265850" cy="152975"/>
              </a:xfrm>
              <a:custGeom>
                <a:avLst/>
                <a:gdLst/>
                <a:ahLst/>
                <a:cxnLst/>
                <a:rect l="l" t="t" r="r" b="b"/>
                <a:pathLst>
                  <a:path w="10634" h="6119" extrusionOk="0">
                    <a:moveTo>
                      <a:pt x="10248" y="1"/>
                    </a:moveTo>
                    <a:cubicBezTo>
                      <a:pt x="8492" y="154"/>
                      <a:pt x="8033" y="227"/>
                      <a:pt x="6351" y="460"/>
                    </a:cubicBezTo>
                    <a:cubicBezTo>
                      <a:pt x="6271" y="1071"/>
                      <a:pt x="6424" y="1145"/>
                      <a:pt x="6424" y="1910"/>
                    </a:cubicBezTo>
                    <a:cubicBezTo>
                      <a:pt x="692" y="2674"/>
                      <a:pt x="0" y="5966"/>
                      <a:pt x="0" y="5966"/>
                    </a:cubicBezTo>
                    <a:lnTo>
                      <a:pt x="10248" y="6119"/>
                    </a:lnTo>
                    <a:lnTo>
                      <a:pt x="10633" y="3439"/>
                    </a:lnTo>
                    <a:lnTo>
                      <a:pt x="10248" y="1"/>
                    </a:lnTo>
                    <a:close/>
                  </a:path>
                </a:pathLst>
              </a:custGeom>
              <a:solidFill>
                <a:srgbClr val="F9C7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6" name="Google Shape;1096;p49"/>
              <p:cNvSpPr/>
              <p:nvPr/>
            </p:nvSpPr>
            <p:spPr>
              <a:xfrm>
                <a:off x="6311950" y="3662400"/>
                <a:ext cx="829800" cy="1663575"/>
              </a:xfrm>
              <a:custGeom>
                <a:avLst/>
                <a:gdLst/>
                <a:ahLst/>
                <a:cxnLst/>
                <a:rect l="l" t="t" r="r" b="b"/>
                <a:pathLst>
                  <a:path w="33192" h="66543" extrusionOk="0">
                    <a:moveTo>
                      <a:pt x="26688" y="0"/>
                    </a:moveTo>
                    <a:lnTo>
                      <a:pt x="10016" y="2215"/>
                    </a:lnTo>
                    <a:lnTo>
                      <a:pt x="2295" y="23708"/>
                    </a:lnTo>
                    <a:cubicBezTo>
                      <a:pt x="307" y="29367"/>
                      <a:pt x="1" y="35485"/>
                      <a:pt x="1604" y="41218"/>
                    </a:cubicBezTo>
                    <a:cubicBezTo>
                      <a:pt x="3213" y="47489"/>
                      <a:pt x="4663" y="57278"/>
                      <a:pt x="7263" y="66534"/>
                    </a:cubicBezTo>
                    <a:cubicBezTo>
                      <a:pt x="7381" y="66540"/>
                      <a:pt x="7516" y="66542"/>
                      <a:pt x="7664" y="66542"/>
                    </a:cubicBezTo>
                    <a:cubicBezTo>
                      <a:pt x="9532" y="66542"/>
                      <a:pt x="13578" y="66144"/>
                      <a:pt x="15063" y="66075"/>
                    </a:cubicBezTo>
                    <a:lnTo>
                      <a:pt x="10554" y="32120"/>
                    </a:lnTo>
                    <a:cubicBezTo>
                      <a:pt x="10554" y="32120"/>
                      <a:pt x="15908" y="19272"/>
                      <a:pt x="17284" y="18202"/>
                    </a:cubicBezTo>
                    <a:lnTo>
                      <a:pt x="20496" y="37088"/>
                    </a:lnTo>
                    <a:lnTo>
                      <a:pt x="26308" y="66149"/>
                    </a:lnTo>
                    <a:cubicBezTo>
                      <a:pt x="26308" y="66149"/>
                      <a:pt x="31356" y="65923"/>
                      <a:pt x="33191" y="65690"/>
                    </a:cubicBezTo>
                    <a:lnTo>
                      <a:pt x="30438" y="35332"/>
                    </a:lnTo>
                    <a:lnTo>
                      <a:pt x="26688" y="0"/>
                    </a:ln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7" name="Google Shape;1097;p49"/>
              <p:cNvSpPr/>
              <p:nvPr/>
            </p:nvSpPr>
            <p:spPr>
              <a:xfrm>
                <a:off x="6474400" y="2715550"/>
                <a:ext cx="569750" cy="1035900"/>
              </a:xfrm>
              <a:custGeom>
                <a:avLst/>
                <a:gdLst/>
                <a:ahLst/>
                <a:cxnLst/>
                <a:rect l="l" t="t" r="r" b="b"/>
                <a:pathLst>
                  <a:path w="22790" h="41436" extrusionOk="0">
                    <a:moveTo>
                      <a:pt x="8055" y="0"/>
                    </a:moveTo>
                    <a:cubicBezTo>
                      <a:pt x="2785" y="0"/>
                      <a:pt x="4185" y="4067"/>
                      <a:pt x="1456" y="8202"/>
                    </a:cubicBezTo>
                    <a:cubicBezTo>
                      <a:pt x="0" y="10416"/>
                      <a:pt x="1988" y="18908"/>
                      <a:pt x="2600" y="26709"/>
                    </a:cubicBezTo>
                    <a:cubicBezTo>
                      <a:pt x="3212" y="34204"/>
                      <a:pt x="2447" y="41007"/>
                      <a:pt x="2447" y="41007"/>
                    </a:cubicBezTo>
                    <a:cubicBezTo>
                      <a:pt x="2447" y="41007"/>
                      <a:pt x="5135" y="41435"/>
                      <a:pt x="8589" y="41435"/>
                    </a:cubicBezTo>
                    <a:cubicBezTo>
                      <a:pt x="12573" y="41435"/>
                      <a:pt x="17578" y="40865"/>
                      <a:pt x="20649" y="38407"/>
                    </a:cubicBezTo>
                    <a:cubicBezTo>
                      <a:pt x="20649" y="38407"/>
                      <a:pt x="20881" y="25944"/>
                      <a:pt x="20575" y="19594"/>
                    </a:cubicBezTo>
                    <a:cubicBezTo>
                      <a:pt x="20116" y="7969"/>
                      <a:pt x="22790" y="780"/>
                      <a:pt x="8645" y="16"/>
                    </a:cubicBezTo>
                    <a:cubicBezTo>
                      <a:pt x="8439" y="5"/>
                      <a:pt x="8243" y="0"/>
                      <a:pt x="8055"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8" name="Google Shape;1098;p49"/>
              <p:cNvSpPr/>
              <p:nvPr/>
            </p:nvSpPr>
            <p:spPr>
              <a:xfrm>
                <a:off x="6713450" y="2578275"/>
                <a:ext cx="206500" cy="219750"/>
              </a:xfrm>
              <a:custGeom>
                <a:avLst/>
                <a:gdLst/>
                <a:ahLst/>
                <a:cxnLst/>
                <a:rect l="l" t="t" r="r" b="b"/>
                <a:pathLst>
                  <a:path w="8260" h="8790" extrusionOk="0">
                    <a:moveTo>
                      <a:pt x="8260" y="0"/>
                    </a:moveTo>
                    <a:lnTo>
                      <a:pt x="1145" y="1071"/>
                    </a:lnTo>
                    <a:lnTo>
                      <a:pt x="1" y="7495"/>
                    </a:lnTo>
                    <a:cubicBezTo>
                      <a:pt x="1" y="7495"/>
                      <a:pt x="1605" y="8789"/>
                      <a:pt x="4166" y="8789"/>
                    </a:cubicBezTo>
                    <a:cubicBezTo>
                      <a:pt x="4960" y="8789"/>
                      <a:pt x="5846" y="8665"/>
                      <a:pt x="6804" y="8339"/>
                    </a:cubicBezTo>
                    <a:lnTo>
                      <a:pt x="8260" y="0"/>
                    </a:lnTo>
                    <a:close/>
                  </a:path>
                </a:pathLst>
              </a:custGeom>
              <a:solidFill>
                <a:srgbClr val="F9C7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9" name="Google Shape;1099;p49"/>
              <p:cNvSpPr/>
              <p:nvPr/>
            </p:nvSpPr>
            <p:spPr>
              <a:xfrm>
                <a:off x="6591100" y="2172125"/>
                <a:ext cx="667200" cy="528650"/>
              </a:xfrm>
              <a:custGeom>
                <a:avLst/>
                <a:gdLst/>
                <a:ahLst/>
                <a:cxnLst/>
                <a:rect l="l" t="t" r="r" b="b"/>
                <a:pathLst>
                  <a:path w="26688" h="21146" extrusionOk="0">
                    <a:moveTo>
                      <a:pt x="12560" y="0"/>
                    </a:moveTo>
                    <a:cubicBezTo>
                      <a:pt x="5850" y="0"/>
                      <a:pt x="4508" y="8274"/>
                      <a:pt x="2980" y="11126"/>
                    </a:cubicBezTo>
                    <a:cubicBezTo>
                      <a:pt x="1377" y="14105"/>
                      <a:pt x="0" y="16326"/>
                      <a:pt x="4815" y="19385"/>
                    </a:cubicBezTo>
                    <a:cubicBezTo>
                      <a:pt x="6736" y="20631"/>
                      <a:pt x="8601" y="21145"/>
                      <a:pt x="10344" y="21145"/>
                    </a:cubicBezTo>
                    <a:cubicBezTo>
                      <a:pt x="15334" y="21145"/>
                      <a:pt x="19328" y="16934"/>
                      <a:pt x="20802" y="13646"/>
                    </a:cubicBezTo>
                    <a:cubicBezTo>
                      <a:pt x="26687" y="4855"/>
                      <a:pt x="20263" y="1563"/>
                      <a:pt x="14757" y="266"/>
                    </a:cubicBezTo>
                    <a:cubicBezTo>
                      <a:pt x="13966" y="84"/>
                      <a:pt x="13236" y="0"/>
                      <a:pt x="12560" y="0"/>
                    </a:cubicBezTo>
                    <a:close/>
                  </a:path>
                </a:pathLst>
              </a:custGeom>
              <a:solidFill>
                <a:srgbClr val="F9C7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0" name="Google Shape;1100;p49"/>
              <p:cNvSpPr/>
              <p:nvPr/>
            </p:nvSpPr>
            <p:spPr>
              <a:xfrm>
                <a:off x="6560500" y="2139675"/>
                <a:ext cx="680650" cy="574575"/>
              </a:xfrm>
              <a:custGeom>
                <a:avLst/>
                <a:gdLst/>
                <a:ahLst/>
                <a:cxnLst/>
                <a:rect l="l" t="t" r="r" b="b"/>
                <a:pathLst>
                  <a:path w="27226" h="22983" extrusionOk="0">
                    <a:moveTo>
                      <a:pt x="17611" y="0"/>
                    </a:moveTo>
                    <a:cubicBezTo>
                      <a:pt x="17000" y="0"/>
                      <a:pt x="16704" y="408"/>
                      <a:pt x="17052" y="1105"/>
                    </a:cubicBezTo>
                    <a:cubicBezTo>
                      <a:pt x="16112" y="800"/>
                      <a:pt x="14804" y="576"/>
                      <a:pt x="13393" y="576"/>
                    </a:cubicBezTo>
                    <a:cubicBezTo>
                      <a:pt x="10899" y="576"/>
                      <a:pt x="8085" y="1277"/>
                      <a:pt x="6425" y="3473"/>
                    </a:cubicBezTo>
                    <a:cubicBezTo>
                      <a:pt x="8333" y="9438"/>
                      <a:pt x="18202" y="10050"/>
                      <a:pt x="18202" y="10050"/>
                    </a:cubicBezTo>
                    <a:cubicBezTo>
                      <a:pt x="18202" y="10050"/>
                      <a:pt x="18428" y="10815"/>
                      <a:pt x="16134" y="13874"/>
                    </a:cubicBezTo>
                    <a:cubicBezTo>
                      <a:pt x="14386" y="16612"/>
                      <a:pt x="12716" y="17533"/>
                      <a:pt x="11556" y="17533"/>
                    </a:cubicBezTo>
                    <a:cubicBezTo>
                      <a:pt x="10739" y="17533"/>
                      <a:pt x="10175" y="17076"/>
                      <a:pt x="10016" y="16474"/>
                    </a:cubicBezTo>
                    <a:cubicBezTo>
                      <a:pt x="9557" y="15097"/>
                      <a:pt x="6730" y="15636"/>
                      <a:pt x="6119" y="14565"/>
                    </a:cubicBezTo>
                    <a:cubicBezTo>
                      <a:pt x="5507" y="13415"/>
                      <a:pt x="4663" y="13341"/>
                      <a:pt x="3671" y="13341"/>
                    </a:cubicBezTo>
                    <a:cubicBezTo>
                      <a:pt x="1" y="16553"/>
                      <a:pt x="2295" y="20377"/>
                      <a:pt x="5274" y="21674"/>
                    </a:cubicBezTo>
                    <a:cubicBezTo>
                      <a:pt x="5947" y="21976"/>
                      <a:pt x="6613" y="22105"/>
                      <a:pt x="7260" y="22105"/>
                    </a:cubicBezTo>
                    <a:cubicBezTo>
                      <a:pt x="10880" y="22105"/>
                      <a:pt x="13921" y="18063"/>
                      <a:pt x="14378" y="17544"/>
                    </a:cubicBezTo>
                    <a:cubicBezTo>
                      <a:pt x="14948" y="16974"/>
                      <a:pt x="16980" y="13746"/>
                      <a:pt x="18616" y="13746"/>
                    </a:cubicBezTo>
                    <a:cubicBezTo>
                      <a:pt x="18735" y="13746"/>
                      <a:pt x="18852" y="13764"/>
                      <a:pt x="18967" y="13800"/>
                    </a:cubicBezTo>
                    <a:cubicBezTo>
                      <a:pt x="20481" y="14351"/>
                      <a:pt x="19328" y="17440"/>
                      <a:pt x="17356" y="17440"/>
                    </a:cubicBezTo>
                    <a:cubicBezTo>
                      <a:pt x="17138" y="17440"/>
                      <a:pt x="16909" y="17402"/>
                      <a:pt x="16672" y="17318"/>
                    </a:cubicBezTo>
                    <a:cubicBezTo>
                      <a:pt x="15296" y="18768"/>
                      <a:pt x="13075" y="20756"/>
                      <a:pt x="13075" y="21754"/>
                    </a:cubicBezTo>
                    <a:cubicBezTo>
                      <a:pt x="13075" y="22517"/>
                      <a:pt x="13761" y="22983"/>
                      <a:pt x="14649" y="22983"/>
                    </a:cubicBezTo>
                    <a:cubicBezTo>
                      <a:pt x="15183" y="22983"/>
                      <a:pt x="15791" y="22814"/>
                      <a:pt x="16366" y="22439"/>
                    </a:cubicBezTo>
                    <a:cubicBezTo>
                      <a:pt x="20649" y="22439"/>
                      <a:pt x="24087" y="16168"/>
                      <a:pt x="24393" y="10968"/>
                    </a:cubicBezTo>
                    <a:cubicBezTo>
                      <a:pt x="24393" y="10968"/>
                      <a:pt x="27226" y="9365"/>
                      <a:pt x="24699" y="6838"/>
                    </a:cubicBezTo>
                    <a:cubicBezTo>
                      <a:pt x="24931" y="4053"/>
                      <a:pt x="22786" y="2194"/>
                      <a:pt x="21737" y="2194"/>
                    </a:cubicBezTo>
                    <a:cubicBezTo>
                      <a:pt x="21404" y="2194"/>
                      <a:pt x="21181" y="2382"/>
                      <a:pt x="21181" y="2788"/>
                    </a:cubicBezTo>
                    <a:cubicBezTo>
                      <a:pt x="19974" y="817"/>
                      <a:pt x="18476" y="0"/>
                      <a:pt x="17611" y="0"/>
                    </a:cubicBezTo>
                    <a:close/>
                  </a:path>
                </a:pathLst>
              </a:custGeom>
              <a:solidFill>
                <a:srgbClr val="5C3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1" name="Google Shape;1101;p49"/>
              <p:cNvSpPr/>
              <p:nvPr/>
            </p:nvSpPr>
            <p:spPr>
              <a:xfrm>
                <a:off x="6713450" y="2378575"/>
                <a:ext cx="118575" cy="124200"/>
              </a:xfrm>
              <a:custGeom>
                <a:avLst/>
                <a:gdLst/>
                <a:ahLst/>
                <a:cxnLst/>
                <a:rect l="l" t="t" r="r" b="b"/>
                <a:pathLst>
                  <a:path w="4743" h="4968" extrusionOk="0">
                    <a:moveTo>
                      <a:pt x="2817" y="0"/>
                    </a:moveTo>
                    <a:cubicBezTo>
                      <a:pt x="1956" y="0"/>
                      <a:pt x="1023" y="601"/>
                      <a:pt x="533" y="1644"/>
                    </a:cubicBezTo>
                    <a:cubicBezTo>
                      <a:pt x="1" y="2941"/>
                      <a:pt x="307" y="4397"/>
                      <a:pt x="1298" y="4856"/>
                    </a:cubicBezTo>
                    <a:cubicBezTo>
                      <a:pt x="1494" y="4931"/>
                      <a:pt x="1703" y="4967"/>
                      <a:pt x="1915" y="4967"/>
                    </a:cubicBezTo>
                    <a:cubicBezTo>
                      <a:pt x="2777" y="4967"/>
                      <a:pt x="3698" y="4368"/>
                      <a:pt x="4130" y="3326"/>
                    </a:cubicBezTo>
                    <a:cubicBezTo>
                      <a:pt x="4742" y="2023"/>
                      <a:pt x="4436" y="573"/>
                      <a:pt x="3439" y="115"/>
                    </a:cubicBezTo>
                    <a:cubicBezTo>
                      <a:pt x="3241" y="38"/>
                      <a:pt x="3031" y="0"/>
                      <a:pt x="28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2" name="Google Shape;1102;p49"/>
              <p:cNvSpPr/>
              <p:nvPr/>
            </p:nvSpPr>
            <p:spPr>
              <a:xfrm>
                <a:off x="6701975" y="2377625"/>
                <a:ext cx="107100" cy="111775"/>
              </a:xfrm>
              <a:custGeom>
                <a:avLst/>
                <a:gdLst/>
                <a:ahLst/>
                <a:cxnLst/>
                <a:rect l="l" t="t" r="r" b="b"/>
                <a:pathLst>
                  <a:path w="4284" h="4471" extrusionOk="0">
                    <a:moveTo>
                      <a:pt x="2488" y="0"/>
                    </a:moveTo>
                    <a:cubicBezTo>
                      <a:pt x="1731" y="0"/>
                      <a:pt x="950" y="581"/>
                      <a:pt x="533" y="1529"/>
                    </a:cubicBezTo>
                    <a:cubicBezTo>
                      <a:pt x="1" y="2673"/>
                      <a:pt x="307" y="3897"/>
                      <a:pt x="1224" y="4356"/>
                    </a:cubicBezTo>
                    <a:cubicBezTo>
                      <a:pt x="1410" y="4434"/>
                      <a:pt x="1606" y="4471"/>
                      <a:pt x="1803" y="4471"/>
                    </a:cubicBezTo>
                    <a:cubicBezTo>
                      <a:pt x="2581" y="4471"/>
                      <a:pt x="3395" y="3896"/>
                      <a:pt x="3825" y="2979"/>
                    </a:cubicBezTo>
                    <a:cubicBezTo>
                      <a:pt x="4283" y="1835"/>
                      <a:pt x="4051" y="532"/>
                      <a:pt x="3133" y="153"/>
                    </a:cubicBezTo>
                    <a:cubicBezTo>
                      <a:pt x="2927" y="49"/>
                      <a:pt x="2709" y="0"/>
                      <a:pt x="248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3" name="Google Shape;1103;p49"/>
              <p:cNvSpPr/>
              <p:nvPr/>
            </p:nvSpPr>
            <p:spPr>
              <a:xfrm>
                <a:off x="6636675" y="2419025"/>
                <a:ext cx="42400" cy="54200"/>
              </a:xfrm>
              <a:custGeom>
                <a:avLst/>
                <a:gdLst/>
                <a:ahLst/>
                <a:cxnLst/>
                <a:rect l="l" t="t" r="r" b="b"/>
                <a:pathLst>
                  <a:path w="1696" h="2168" extrusionOk="0">
                    <a:moveTo>
                      <a:pt x="1119" y="1"/>
                    </a:moveTo>
                    <a:cubicBezTo>
                      <a:pt x="586" y="1"/>
                      <a:pt x="1" y="928"/>
                      <a:pt x="777" y="2167"/>
                    </a:cubicBezTo>
                    <a:lnTo>
                      <a:pt x="1695" y="711"/>
                    </a:lnTo>
                    <a:cubicBezTo>
                      <a:pt x="1620" y="215"/>
                      <a:pt x="1375" y="1"/>
                      <a:pt x="1119" y="1"/>
                    </a:cubicBezTo>
                    <a:close/>
                  </a:path>
                </a:pathLst>
              </a:custGeom>
              <a:solidFill>
                <a:srgbClr val="F9C7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4" name="Google Shape;1104;p49"/>
              <p:cNvSpPr/>
              <p:nvPr/>
            </p:nvSpPr>
            <p:spPr>
              <a:xfrm>
                <a:off x="6669400" y="2513275"/>
                <a:ext cx="70850" cy="39750"/>
              </a:xfrm>
              <a:custGeom>
                <a:avLst/>
                <a:gdLst/>
                <a:ahLst/>
                <a:cxnLst/>
                <a:rect l="l" t="t" r="r" b="b"/>
                <a:pathLst>
                  <a:path w="2834" h="1590" extrusionOk="0">
                    <a:moveTo>
                      <a:pt x="1" y="1"/>
                    </a:moveTo>
                    <a:cubicBezTo>
                      <a:pt x="1" y="386"/>
                      <a:pt x="80" y="692"/>
                      <a:pt x="307" y="918"/>
                    </a:cubicBezTo>
                    <a:cubicBezTo>
                      <a:pt x="154" y="692"/>
                      <a:pt x="1" y="386"/>
                      <a:pt x="1" y="1"/>
                    </a:cubicBezTo>
                    <a:close/>
                    <a:moveTo>
                      <a:pt x="307" y="918"/>
                    </a:moveTo>
                    <a:lnTo>
                      <a:pt x="307" y="918"/>
                    </a:lnTo>
                    <a:cubicBezTo>
                      <a:pt x="459" y="1224"/>
                      <a:pt x="765" y="1377"/>
                      <a:pt x="1071" y="1530"/>
                    </a:cubicBezTo>
                    <a:cubicBezTo>
                      <a:pt x="1224" y="1570"/>
                      <a:pt x="1377" y="1589"/>
                      <a:pt x="1540" y="1589"/>
                    </a:cubicBezTo>
                    <a:cubicBezTo>
                      <a:pt x="1703" y="1589"/>
                      <a:pt x="1876" y="1570"/>
                      <a:pt x="2069" y="1530"/>
                    </a:cubicBezTo>
                    <a:cubicBezTo>
                      <a:pt x="2374" y="1456"/>
                      <a:pt x="2680" y="1303"/>
                      <a:pt x="2833" y="1071"/>
                    </a:cubicBezTo>
                    <a:lnTo>
                      <a:pt x="2833" y="1071"/>
                    </a:lnTo>
                    <a:cubicBezTo>
                      <a:pt x="2601" y="1303"/>
                      <a:pt x="2295" y="1456"/>
                      <a:pt x="1989" y="1530"/>
                    </a:cubicBezTo>
                    <a:cubicBezTo>
                      <a:pt x="1683" y="1530"/>
                      <a:pt x="1377" y="1530"/>
                      <a:pt x="1071" y="1456"/>
                    </a:cubicBezTo>
                    <a:cubicBezTo>
                      <a:pt x="765" y="1377"/>
                      <a:pt x="539" y="1150"/>
                      <a:pt x="307" y="918"/>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5" name="Google Shape;1105;p49"/>
              <p:cNvSpPr/>
              <p:nvPr/>
            </p:nvSpPr>
            <p:spPr>
              <a:xfrm>
                <a:off x="6852950" y="5342875"/>
                <a:ext cx="275325" cy="105250"/>
              </a:xfrm>
              <a:custGeom>
                <a:avLst/>
                <a:gdLst/>
                <a:ahLst/>
                <a:cxnLst/>
                <a:rect l="l" t="t" r="r" b="b"/>
                <a:pathLst>
                  <a:path w="11013" h="4210" extrusionOk="0">
                    <a:moveTo>
                      <a:pt x="6424" y="1"/>
                    </a:moveTo>
                    <a:cubicBezTo>
                      <a:pt x="692" y="765"/>
                      <a:pt x="0" y="4057"/>
                      <a:pt x="0" y="4057"/>
                    </a:cubicBezTo>
                    <a:lnTo>
                      <a:pt x="11013" y="4210"/>
                    </a:lnTo>
                    <a:lnTo>
                      <a:pt x="10633" y="1530"/>
                    </a:lnTo>
                    <a:cubicBezTo>
                      <a:pt x="9820" y="1728"/>
                      <a:pt x="9223" y="1819"/>
                      <a:pt x="8764" y="1819"/>
                    </a:cubicBezTo>
                    <a:cubicBezTo>
                      <a:pt x="7454" y="1819"/>
                      <a:pt x="7276" y="1079"/>
                      <a:pt x="642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6" name="Google Shape;1106;p49"/>
              <p:cNvSpPr/>
              <p:nvPr/>
            </p:nvSpPr>
            <p:spPr>
              <a:xfrm>
                <a:off x="6296650" y="1998825"/>
                <a:ext cx="179750" cy="223850"/>
              </a:xfrm>
              <a:custGeom>
                <a:avLst/>
                <a:gdLst/>
                <a:ahLst/>
                <a:cxnLst/>
                <a:rect l="l" t="t" r="r" b="b"/>
                <a:pathLst>
                  <a:path w="7190" h="8954" extrusionOk="0">
                    <a:moveTo>
                      <a:pt x="3434" y="1"/>
                    </a:moveTo>
                    <a:cubicBezTo>
                      <a:pt x="3411" y="1"/>
                      <a:pt x="3389" y="4"/>
                      <a:pt x="3366" y="9"/>
                    </a:cubicBezTo>
                    <a:cubicBezTo>
                      <a:pt x="2556" y="227"/>
                      <a:pt x="3722" y="2910"/>
                      <a:pt x="3818" y="3128"/>
                    </a:cubicBezTo>
                    <a:lnTo>
                      <a:pt x="3818" y="3128"/>
                    </a:lnTo>
                    <a:cubicBezTo>
                      <a:pt x="3727" y="2923"/>
                      <a:pt x="2649" y="542"/>
                      <a:pt x="1901" y="542"/>
                    </a:cubicBezTo>
                    <a:cubicBezTo>
                      <a:pt x="1824" y="542"/>
                      <a:pt x="1751" y="567"/>
                      <a:pt x="1683" y="621"/>
                    </a:cubicBezTo>
                    <a:cubicBezTo>
                      <a:pt x="1145" y="1080"/>
                      <a:pt x="3133" y="3295"/>
                      <a:pt x="3133" y="3295"/>
                    </a:cubicBezTo>
                    <a:cubicBezTo>
                      <a:pt x="3133" y="3295"/>
                      <a:pt x="1466" y="1509"/>
                      <a:pt x="864" y="1509"/>
                    </a:cubicBezTo>
                    <a:cubicBezTo>
                      <a:pt x="784" y="1509"/>
                      <a:pt x="722" y="1540"/>
                      <a:pt x="686" y="1612"/>
                    </a:cubicBezTo>
                    <a:cubicBezTo>
                      <a:pt x="360" y="2138"/>
                      <a:pt x="2008" y="3400"/>
                      <a:pt x="2479" y="3745"/>
                    </a:cubicBezTo>
                    <a:lnTo>
                      <a:pt x="2479" y="3745"/>
                    </a:lnTo>
                    <a:cubicBezTo>
                      <a:pt x="2109" y="3482"/>
                      <a:pt x="999" y="2723"/>
                      <a:pt x="516" y="2723"/>
                    </a:cubicBezTo>
                    <a:cubicBezTo>
                      <a:pt x="414" y="2723"/>
                      <a:pt x="340" y="2757"/>
                      <a:pt x="307" y="2836"/>
                    </a:cubicBezTo>
                    <a:cubicBezTo>
                      <a:pt x="1" y="3295"/>
                      <a:pt x="2142" y="4518"/>
                      <a:pt x="2142" y="4518"/>
                    </a:cubicBezTo>
                    <a:lnTo>
                      <a:pt x="2980" y="8954"/>
                    </a:lnTo>
                    <a:lnTo>
                      <a:pt x="4742" y="8954"/>
                    </a:lnTo>
                    <a:cubicBezTo>
                      <a:pt x="4742" y="8954"/>
                      <a:pt x="4742" y="6892"/>
                      <a:pt x="5201" y="5895"/>
                    </a:cubicBezTo>
                    <a:cubicBezTo>
                      <a:pt x="5734" y="4445"/>
                      <a:pt x="7190" y="3754"/>
                      <a:pt x="6731" y="3221"/>
                    </a:cubicBezTo>
                    <a:cubicBezTo>
                      <a:pt x="6683" y="3164"/>
                      <a:pt x="6622" y="3139"/>
                      <a:pt x="6554" y="3139"/>
                    </a:cubicBezTo>
                    <a:cubicBezTo>
                      <a:pt x="6077" y="3139"/>
                      <a:pt x="5201" y="4365"/>
                      <a:pt x="5201" y="4365"/>
                    </a:cubicBezTo>
                    <a:cubicBezTo>
                      <a:pt x="5201" y="4365"/>
                      <a:pt x="4328" y="1"/>
                      <a:pt x="3434" y="1"/>
                    </a:cubicBezTo>
                    <a:close/>
                  </a:path>
                </a:pathLst>
              </a:custGeom>
              <a:solidFill>
                <a:srgbClr val="F9C7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7" name="Google Shape;1107;p49"/>
              <p:cNvSpPr/>
              <p:nvPr/>
            </p:nvSpPr>
            <p:spPr>
              <a:xfrm>
                <a:off x="6308125" y="2201400"/>
                <a:ext cx="552500" cy="879800"/>
              </a:xfrm>
              <a:custGeom>
                <a:avLst/>
                <a:gdLst/>
                <a:ahLst/>
                <a:cxnLst/>
                <a:rect l="l" t="t" r="r" b="b"/>
                <a:pathLst>
                  <a:path w="22100" h="35192" extrusionOk="0">
                    <a:moveTo>
                      <a:pt x="2293" y="0"/>
                    </a:moveTo>
                    <a:cubicBezTo>
                      <a:pt x="2053" y="0"/>
                      <a:pt x="1910" y="13"/>
                      <a:pt x="1910" y="13"/>
                    </a:cubicBezTo>
                    <a:cubicBezTo>
                      <a:pt x="1910" y="13"/>
                      <a:pt x="1" y="11099"/>
                      <a:pt x="2142" y="18440"/>
                    </a:cubicBezTo>
                    <a:cubicBezTo>
                      <a:pt x="4283" y="25782"/>
                      <a:pt x="16214" y="34886"/>
                      <a:pt x="16746" y="35192"/>
                    </a:cubicBezTo>
                    <a:lnTo>
                      <a:pt x="22099" y="27085"/>
                    </a:lnTo>
                    <a:lnTo>
                      <a:pt x="9025" y="18135"/>
                    </a:lnTo>
                    <a:cubicBezTo>
                      <a:pt x="9025" y="18135"/>
                      <a:pt x="4663" y="1463"/>
                      <a:pt x="5122" y="625"/>
                    </a:cubicBezTo>
                    <a:cubicBezTo>
                      <a:pt x="4086" y="78"/>
                      <a:pt x="2891" y="0"/>
                      <a:pt x="2293"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8" name="Google Shape;1108;p49"/>
              <p:cNvSpPr/>
              <p:nvPr/>
            </p:nvSpPr>
            <p:spPr>
              <a:xfrm>
                <a:off x="6338725" y="2542025"/>
                <a:ext cx="353650" cy="514250"/>
              </a:xfrm>
              <a:custGeom>
                <a:avLst/>
                <a:gdLst/>
                <a:ahLst/>
                <a:cxnLst/>
                <a:rect l="l" t="t" r="r" b="b"/>
                <a:pathLst>
                  <a:path w="14146" h="20570" extrusionOk="0">
                    <a:moveTo>
                      <a:pt x="74" y="0"/>
                    </a:moveTo>
                    <a:cubicBezTo>
                      <a:pt x="0" y="1071"/>
                      <a:pt x="153" y="2142"/>
                      <a:pt x="380" y="3212"/>
                    </a:cubicBezTo>
                    <a:cubicBezTo>
                      <a:pt x="612" y="4283"/>
                      <a:pt x="992" y="5274"/>
                      <a:pt x="1377" y="6272"/>
                    </a:cubicBezTo>
                    <a:cubicBezTo>
                      <a:pt x="2295" y="8260"/>
                      <a:pt x="3439" y="10016"/>
                      <a:pt x="4815" y="11698"/>
                    </a:cubicBezTo>
                    <a:cubicBezTo>
                      <a:pt x="6192" y="13381"/>
                      <a:pt x="7648" y="14910"/>
                      <a:pt x="9251" y="16366"/>
                    </a:cubicBezTo>
                    <a:cubicBezTo>
                      <a:pt x="7721" y="14910"/>
                      <a:pt x="6192" y="13381"/>
                      <a:pt x="4895" y="11698"/>
                    </a:cubicBezTo>
                    <a:cubicBezTo>
                      <a:pt x="3518" y="10016"/>
                      <a:pt x="2295" y="8180"/>
                      <a:pt x="1450" y="6272"/>
                    </a:cubicBezTo>
                    <a:cubicBezTo>
                      <a:pt x="612" y="4283"/>
                      <a:pt x="74" y="2142"/>
                      <a:pt x="74" y="0"/>
                    </a:cubicBezTo>
                    <a:close/>
                    <a:moveTo>
                      <a:pt x="9251" y="16366"/>
                    </a:moveTo>
                    <a:lnTo>
                      <a:pt x="9251" y="16366"/>
                    </a:lnTo>
                    <a:cubicBezTo>
                      <a:pt x="10016" y="17131"/>
                      <a:pt x="10860" y="17816"/>
                      <a:pt x="11698" y="18508"/>
                    </a:cubicBezTo>
                    <a:lnTo>
                      <a:pt x="14145" y="20569"/>
                    </a:lnTo>
                    <a:cubicBezTo>
                      <a:pt x="12542" y="19193"/>
                      <a:pt x="10860" y="17816"/>
                      <a:pt x="9251" y="16366"/>
                    </a:cubicBezTo>
                    <a:close/>
                  </a:path>
                </a:pathLst>
              </a:custGeom>
              <a:solidFill>
                <a:srgbClr val="462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9" name="Google Shape;1109;p49"/>
              <p:cNvSpPr/>
              <p:nvPr/>
            </p:nvSpPr>
            <p:spPr>
              <a:xfrm>
                <a:off x="6533725" y="2654750"/>
                <a:ext cx="348000" cy="248575"/>
              </a:xfrm>
              <a:custGeom>
                <a:avLst/>
                <a:gdLst/>
                <a:ahLst/>
                <a:cxnLst/>
                <a:rect l="l" t="t" r="r" b="b"/>
                <a:pathLst>
                  <a:path w="13920" h="9943" extrusionOk="0">
                    <a:moveTo>
                      <a:pt x="1" y="1"/>
                    </a:moveTo>
                    <a:lnTo>
                      <a:pt x="1" y="1"/>
                    </a:lnTo>
                    <a:cubicBezTo>
                      <a:pt x="2295" y="1683"/>
                      <a:pt x="4663" y="3292"/>
                      <a:pt x="6957" y="4974"/>
                    </a:cubicBezTo>
                    <a:cubicBezTo>
                      <a:pt x="9251" y="6657"/>
                      <a:pt x="11546" y="8260"/>
                      <a:pt x="13919" y="9942"/>
                    </a:cubicBezTo>
                    <a:cubicBezTo>
                      <a:pt x="11625" y="8260"/>
                      <a:pt x="9251" y="6577"/>
                      <a:pt x="6957" y="4895"/>
                    </a:cubicBezTo>
                    <a:cubicBezTo>
                      <a:pt x="4663" y="3292"/>
                      <a:pt x="2369" y="1610"/>
                      <a:pt x="1" y="1"/>
                    </a:cubicBezTo>
                    <a:close/>
                  </a:path>
                </a:pathLst>
              </a:custGeom>
              <a:solidFill>
                <a:srgbClr val="462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0" name="Google Shape;1110;p49"/>
              <p:cNvSpPr/>
              <p:nvPr/>
            </p:nvSpPr>
            <p:spPr>
              <a:xfrm>
                <a:off x="6623525" y="3662400"/>
                <a:ext cx="355625" cy="59225"/>
              </a:xfrm>
              <a:custGeom>
                <a:avLst/>
                <a:gdLst/>
                <a:ahLst/>
                <a:cxnLst/>
                <a:rect l="l" t="t" r="r" b="b"/>
                <a:pathLst>
                  <a:path w="14225" h="2369" extrusionOk="0">
                    <a:moveTo>
                      <a:pt x="14225" y="0"/>
                    </a:moveTo>
                    <a:lnTo>
                      <a:pt x="14225" y="0"/>
                    </a:lnTo>
                    <a:cubicBezTo>
                      <a:pt x="13892" y="176"/>
                      <a:pt x="13548" y="337"/>
                      <a:pt x="13197" y="486"/>
                    </a:cubicBezTo>
                    <a:lnTo>
                      <a:pt x="13197" y="486"/>
                    </a:lnTo>
                    <a:cubicBezTo>
                      <a:pt x="13559" y="350"/>
                      <a:pt x="13912" y="194"/>
                      <a:pt x="14225" y="0"/>
                    </a:cubicBezTo>
                    <a:close/>
                    <a:moveTo>
                      <a:pt x="13197" y="486"/>
                    </a:moveTo>
                    <a:cubicBezTo>
                      <a:pt x="12851" y="616"/>
                      <a:pt x="12498" y="728"/>
                      <a:pt x="12163" y="839"/>
                    </a:cubicBezTo>
                    <a:lnTo>
                      <a:pt x="11686" y="1045"/>
                    </a:lnTo>
                    <a:lnTo>
                      <a:pt x="11686" y="1045"/>
                    </a:lnTo>
                    <a:cubicBezTo>
                      <a:pt x="12199" y="878"/>
                      <a:pt x="12706" y="694"/>
                      <a:pt x="13197" y="486"/>
                    </a:cubicBezTo>
                    <a:close/>
                    <a:moveTo>
                      <a:pt x="11686" y="1045"/>
                    </a:moveTo>
                    <a:lnTo>
                      <a:pt x="11686" y="1045"/>
                    </a:lnTo>
                    <a:cubicBezTo>
                      <a:pt x="11589" y="1076"/>
                      <a:pt x="11492" y="1107"/>
                      <a:pt x="11395" y="1137"/>
                    </a:cubicBezTo>
                    <a:lnTo>
                      <a:pt x="11395" y="1137"/>
                    </a:lnTo>
                    <a:lnTo>
                      <a:pt x="11625" y="1071"/>
                    </a:lnTo>
                    <a:lnTo>
                      <a:pt x="11686" y="1045"/>
                    </a:lnTo>
                    <a:close/>
                    <a:moveTo>
                      <a:pt x="0" y="2295"/>
                    </a:moveTo>
                    <a:lnTo>
                      <a:pt x="539" y="2368"/>
                    </a:lnTo>
                    <a:lnTo>
                      <a:pt x="2221" y="2368"/>
                    </a:lnTo>
                    <a:lnTo>
                      <a:pt x="1071" y="2295"/>
                    </a:lnTo>
                    <a:close/>
                    <a:moveTo>
                      <a:pt x="11395" y="1137"/>
                    </a:moveTo>
                    <a:lnTo>
                      <a:pt x="11092" y="1224"/>
                    </a:lnTo>
                    <a:cubicBezTo>
                      <a:pt x="10707" y="1297"/>
                      <a:pt x="10401" y="1377"/>
                      <a:pt x="10022" y="1450"/>
                    </a:cubicBezTo>
                    <a:cubicBezTo>
                      <a:pt x="8565" y="1836"/>
                      <a:pt x="7116" y="2062"/>
                      <a:pt x="5586" y="2215"/>
                    </a:cubicBezTo>
                    <a:cubicBezTo>
                      <a:pt x="4821" y="2295"/>
                      <a:pt x="4130" y="2295"/>
                      <a:pt x="3365" y="2368"/>
                    </a:cubicBezTo>
                    <a:cubicBezTo>
                      <a:pt x="4130" y="2368"/>
                      <a:pt x="4821" y="2295"/>
                      <a:pt x="5586" y="2295"/>
                    </a:cubicBezTo>
                    <a:cubicBezTo>
                      <a:pt x="7116" y="2142"/>
                      <a:pt x="8565" y="1909"/>
                      <a:pt x="10022" y="1530"/>
                    </a:cubicBezTo>
                    <a:cubicBezTo>
                      <a:pt x="10481" y="1408"/>
                      <a:pt x="10940" y="1279"/>
                      <a:pt x="11395" y="1137"/>
                    </a:cubicBezTo>
                    <a:close/>
                  </a:path>
                </a:pathLst>
              </a:custGeom>
              <a:solidFill>
                <a:srgbClr val="462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1" name="Google Shape;1111;p49"/>
              <p:cNvSpPr/>
              <p:nvPr/>
            </p:nvSpPr>
            <p:spPr>
              <a:xfrm>
                <a:off x="6684700" y="4023675"/>
                <a:ext cx="74675" cy="114725"/>
              </a:xfrm>
              <a:custGeom>
                <a:avLst/>
                <a:gdLst/>
                <a:ahLst/>
                <a:cxnLst/>
                <a:rect l="l" t="t" r="r" b="b"/>
                <a:pathLst>
                  <a:path w="2987" h="4589" extrusionOk="0">
                    <a:moveTo>
                      <a:pt x="0" y="0"/>
                    </a:moveTo>
                    <a:lnTo>
                      <a:pt x="0" y="0"/>
                    </a:lnTo>
                    <a:cubicBezTo>
                      <a:pt x="539" y="845"/>
                      <a:pt x="998" y="1530"/>
                      <a:pt x="1457" y="2374"/>
                    </a:cubicBezTo>
                    <a:cubicBezTo>
                      <a:pt x="1989" y="3059"/>
                      <a:pt x="2448" y="3824"/>
                      <a:pt x="2986" y="4589"/>
                    </a:cubicBezTo>
                    <a:cubicBezTo>
                      <a:pt x="2527" y="3824"/>
                      <a:pt x="1989" y="3059"/>
                      <a:pt x="1530" y="2295"/>
                    </a:cubicBezTo>
                    <a:cubicBezTo>
                      <a:pt x="1071" y="1530"/>
                      <a:pt x="539" y="765"/>
                      <a:pt x="0" y="0"/>
                    </a:cubicBezTo>
                    <a:close/>
                  </a:path>
                </a:pathLst>
              </a:custGeom>
              <a:solidFill>
                <a:srgbClr val="073763"/>
              </a:solid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2" name="Google Shape;1112;p49"/>
              <p:cNvSpPr/>
              <p:nvPr/>
            </p:nvSpPr>
            <p:spPr>
              <a:xfrm>
                <a:off x="6787950" y="2230300"/>
                <a:ext cx="262025" cy="110475"/>
              </a:xfrm>
              <a:custGeom>
                <a:avLst/>
                <a:gdLst/>
                <a:ahLst/>
                <a:cxnLst/>
                <a:rect l="l" t="t" r="r" b="b"/>
                <a:pathLst>
                  <a:path w="10481" h="4419" extrusionOk="0">
                    <a:moveTo>
                      <a:pt x="0" y="1"/>
                    </a:moveTo>
                    <a:lnTo>
                      <a:pt x="0" y="1"/>
                    </a:lnTo>
                    <a:cubicBezTo>
                      <a:pt x="511" y="512"/>
                      <a:pt x="1102" y="935"/>
                      <a:pt x="1684" y="1339"/>
                    </a:cubicBezTo>
                    <a:lnTo>
                      <a:pt x="1684" y="1339"/>
                    </a:lnTo>
                    <a:cubicBezTo>
                      <a:pt x="1505" y="1204"/>
                      <a:pt x="1327" y="1061"/>
                      <a:pt x="1150" y="919"/>
                    </a:cubicBezTo>
                    <a:lnTo>
                      <a:pt x="0" y="1"/>
                    </a:lnTo>
                    <a:close/>
                    <a:moveTo>
                      <a:pt x="1684" y="1339"/>
                    </a:moveTo>
                    <a:cubicBezTo>
                      <a:pt x="1888" y="1494"/>
                      <a:pt x="2092" y="1639"/>
                      <a:pt x="2294" y="1763"/>
                    </a:cubicBezTo>
                    <a:cubicBezTo>
                      <a:pt x="2095" y="1622"/>
                      <a:pt x="1890" y="1482"/>
                      <a:pt x="1684" y="1339"/>
                    </a:cubicBezTo>
                    <a:close/>
                    <a:moveTo>
                      <a:pt x="2295" y="1763"/>
                    </a:moveTo>
                    <a:cubicBezTo>
                      <a:pt x="3139" y="2295"/>
                      <a:pt x="3977" y="2834"/>
                      <a:pt x="4821" y="3213"/>
                    </a:cubicBezTo>
                    <a:cubicBezTo>
                      <a:pt x="3977" y="2754"/>
                      <a:pt x="3139" y="2295"/>
                      <a:pt x="2295" y="1763"/>
                    </a:cubicBezTo>
                    <a:close/>
                    <a:moveTo>
                      <a:pt x="4821" y="3213"/>
                    </a:moveTo>
                    <a:lnTo>
                      <a:pt x="4821" y="3213"/>
                    </a:lnTo>
                    <a:cubicBezTo>
                      <a:pt x="5739" y="3672"/>
                      <a:pt x="6657" y="3978"/>
                      <a:pt x="7574" y="4210"/>
                    </a:cubicBezTo>
                    <a:cubicBezTo>
                      <a:pt x="8031" y="4283"/>
                      <a:pt x="8488" y="4362"/>
                      <a:pt x="9017" y="4363"/>
                    </a:cubicBezTo>
                    <a:lnTo>
                      <a:pt x="9017" y="4363"/>
                    </a:lnTo>
                    <a:cubicBezTo>
                      <a:pt x="8523" y="4325"/>
                      <a:pt x="8039" y="4248"/>
                      <a:pt x="7574" y="4131"/>
                    </a:cubicBezTo>
                    <a:cubicBezTo>
                      <a:pt x="6657" y="3904"/>
                      <a:pt x="5739" y="3598"/>
                      <a:pt x="4821" y="3213"/>
                    </a:cubicBezTo>
                    <a:close/>
                    <a:moveTo>
                      <a:pt x="9017" y="4363"/>
                    </a:moveTo>
                    <a:cubicBezTo>
                      <a:pt x="9022" y="4363"/>
                      <a:pt x="9026" y="4364"/>
                      <a:pt x="9031" y="4364"/>
                    </a:cubicBezTo>
                    <a:lnTo>
                      <a:pt x="9031" y="4364"/>
                    </a:lnTo>
                    <a:cubicBezTo>
                      <a:pt x="9028" y="4364"/>
                      <a:pt x="9026" y="4363"/>
                      <a:pt x="9024" y="4363"/>
                    </a:cubicBezTo>
                    <a:cubicBezTo>
                      <a:pt x="9022" y="4363"/>
                      <a:pt x="9020" y="4363"/>
                      <a:pt x="9017" y="4363"/>
                    </a:cubicBezTo>
                    <a:close/>
                    <a:moveTo>
                      <a:pt x="10480" y="4363"/>
                    </a:moveTo>
                    <a:lnTo>
                      <a:pt x="10480" y="4363"/>
                    </a:lnTo>
                    <a:cubicBezTo>
                      <a:pt x="10234" y="4381"/>
                      <a:pt x="9987" y="4390"/>
                      <a:pt x="9742" y="4390"/>
                    </a:cubicBezTo>
                    <a:cubicBezTo>
                      <a:pt x="9503" y="4390"/>
                      <a:pt x="9266" y="4382"/>
                      <a:pt x="9031" y="4364"/>
                    </a:cubicBezTo>
                    <a:lnTo>
                      <a:pt x="9031" y="4364"/>
                    </a:lnTo>
                    <a:cubicBezTo>
                      <a:pt x="9258" y="4400"/>
                      <a:pt x="9485" y="4418"/>
                      <a:pt x="9722" y="4418"/>
                    </a:cubicBezTo>
                    <a:cubicBezTo>
                      <a:pt x="9962" y="4418"/>
                      <a:pt x="10211" y="4400"/>
                      <a:pt x="10480" y="4363"/>
                    </a:cubicBezTo>
                    <a:close/>
                  </a:path>
                </a:pathLst>
              </a:custGeom>
              <a:solidFill>
                <a:srgbClr val="462754"/>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3" name="Google Shape;1113;p49"/>
              <p:cNvSpPr/>
              <p:nvPr/>
            </p:nvSpPr>
            <p:spPr>
              <a:xfrm>
                <a:off x="6986775" y="2167300"/>
                <a:ext cx="63200" cy="78325"/>
              </a:xfrm>
              <a:custGeom>
                <a:avLst/>
                <a:gdLst/>
                <a:ahLst/>
                <a:cxnLst/>
                <a:rect l="l" t="t" r="r" b="b"/>
                <a:pathLst>
                  <a:path w="2528" h="3133" extrusionOk="0">
                    <a:moveTo>
                      <a:pt x="1" y="0"/>
                    </a:moveTo>
                    <a:cubicBezTo>
                      <a:pt x="249" y="249"/>
                      <a:pt x="498" y="498"/>
                      <a:pt x="747" y="758"/>
                    </a:cubicBezTo>
                    <a:lnTo>
                      <a:pt x="747" y="758"/>
                    </a:lnTo>
                    <a:cubicBezTo>
                      <a:pt x="729" y="735"/>
                      <a:pt x="710" y="710"/>
                      <a:pt x="692" y="685"/>
                    </a:cubicBezTo>
                    <a:lnTo>
                      <a:pt x="1" y="0"/>
                    </a:lnTo>
                    <a:close/>
                    <a:moveTo>
                      <a:pt x="747" y="758"/>
                    </a:moveTo>
                    <a:cubicBezTo>
                      <a:pt x="956" y="1029"/>
                      <a:pt x="1169" y="1242"/>
                      <a:pt x="1377" y="1450"/>
                    </a:cubicBezTo>
                    <a:cubicBezTo>
                      <a:pt x="1167" y="1207"/>
                      <a:pt x="957" y="978"/>
                      <a:pt x="747" y="758"/>
                    </a:cubicBezTo>
                    <a:close/>
                    <a:moveTo>
                      <a:pt x="1377" y="1450"/>
                    </a:moveTo>
                    <a:lnTo>
                      <a:pt x="1377" y="1450"/>
                    </a:lnTo>
                    <a:cubicBezTo>
                      <a:pt x="1530" y="1756"/>
                      <a:pt x="1763" y="1989"/>
                      <a:pt x="1989" y="2294"/>
                    </a:cubicBezTo>
                    <a:cubicBezTo>
                      <a:pt x="1836" y="1989"/>
                      <a:pt x="1610" y="1683"/>
                      <a:pt x="1377" y="1450"/>
                    </a:cubicBezTo>
                    <a:close/>
                    <a:moveTo>
                      <a:pt x="1989" y="2294"/>
                    </a:moveTo>
                    <a:cubicBezTo>
                      <a:pt x="2142" y="2600"/>
                      <a:pt x="2374" y="2827"/>
                      <a:pt x="2527" y="3133"/>
                    </a:cubicBezTo>
                    <a:cubicBezTo>
                      <a:pt x="2374" y="2827"/>
                      <a:pt x="2221" y="2521"/>
                      <a:pt x="1989" y="2294"/>
                    </a:cubicBezTo>
                    <a:close/>
                  </a:path>
                </a:pathLst>
              </a:custGeom>
              <a:solidFill>
                <a:srgbClr val="462754"/>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4" name="Google Shape;1114;p49"/>
              <p:cNvSpPr/>
              <p:nvPr/>
            </p:nvSpPr>
            <p:spPr>
              <a:xfrm>
                <a:off x="7090025" y="2209350"/>
                <a:ext cx="32600" cy="63050"/>
              </a:xfrm>
              <a:custGeom>
                <a:avLst/>
                <a:gdLst/>
                <a:ahLst/>
                <a:cxnLst/>
                <a:rect l="l" t="t" r="r" b="b"/>
                <a:pathLst>
                  <a:path w="1304" h="2522" extrusionOk="0">
                    <a:moveTo>
                      <a:pt x="0" y="1"/>
                    </a:moveTo>
                    <a:cubicBezTo>
                      <a:pt x="203" y="162"/>
                      <a:pt x="384" y="343"/>
                      <a:pt x="543" y="546"/>
                    </a:cubicBezTo>
                    <a:lnTo>
                      <a:pt x="543" y="546"/>
                    </a:lnTo>
                    <a:cubicBezTo>
                      <a:pt x="541" y="541"/>
                      <a:pt x="540" y="537"/>
                      <a:pt x="539" y="533"/>
                    </a:cubicBezTo>
                    <a:cubicBezTo>
                      <a:pt x="386" y="307"/>
                      <a:pt x="233" y="154"/>
                      <a:pt x="0" y="1"/>
                    </a:cubicBezTo>
                    <a:close/>
                    <a:moveTo>
                      <a:pt x="543" y="546"/>
                    </a:moveTo>
                    <a:cubicBezTo>
                      <a:pt x="618" y="771"/>
                      <a:pt x="768" y="923"/>
                      <a:pt x="918" y="1145"/>
                    </a:cubicBezTo>
                    <a:cubicBezTo>
                      <a:pt x="811" y="927"/>
                      <a:pt x="686" y="728"/>
                      <a:pt x="543" y="546"/>
                    </a:cubicBezTo>
                    <a:close/>
                    <a:moveTo>
                      <a:pt x="918" y="1145"/>
                    </a:moveTo>
                    <a:lnTo>
                      <a:pt x="1150" y="1836"/>
                    </a:lnTo>
                    <a:cubicBezTo>
                      <a:pt x="1224" y="2062"/>
                      <a:pt x="1224" y="2295"/>
                      <a:pt x="1303" y="2521"/>
                    </a:cubicBezTo>
                    <a:cubicBezTo>
                      <a:pt x="1303" y="2295"/>
                      <a:pt x="1224" y="2062"/>
                      <a:pt x="1224" y="1836"/>
                    </a:cubicBezTo>
                    <a:cubicBezTo>
                      <a:pt x="1150" y="1604"/>
                      <a:pt x="1071" y="1298"/>
                      <a:pt x="918" y="1145"/>
                    </a:cubicBezTo>
                    <a:close/>
                  </a:path>
                </a:pathLst>
              </a:custGeom>
              <a:solidFill>
                <a:srgbClr val="462754"/>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5" name="Google Shape;1115;p49"/>
              <p:cNvSpPr/>
              <p:nvPr/>
            </p:nvSpPr>
            <p:spPr>
              <a:xfrm>
                <a:off x="7120600" y="2360325"/>
                <a:ext cx="49750" cy="53550"/>
              </a:xfrm>
              <a:custGeom>
                <a:avLst/>
                <a:gdLst/>
                <a:ahLst/>
                <a:cxnLst/>
                <a:rect l="l" t="t" r="r" b="b"/>
                <a:pathLst>
                  <a:path w="1990" h="2142" extrusionOk="0">
                    <a:moveTo>
                      <a:pt x="80" y="0"/>
                    </a:moveTo>
                    <a:cubicBezTo>
                      <a:pt x="1" y="306"/>
                      <a:pt x="80" y="539"/>
                      <a:pt x="233" y="765"/>
                    </a:cubicBezTo>
                    <a:cubicBezTo>
                      <a:pt x="154" y="539"/>
                      <a:pt x="80" y="306"/>
                      <a:pt x="80" y="0"/>
                    </a:cubicBezTo>
                    <a:close/>
                    <a:moveTo>
                      <a:pt x="233" y="765"/>
                    </a:moveTo>
                    <a:lnTo>
                      <a:pt x="233" y="765"/>
                    </a:lnTo>
                    <a:cubicBezTo>
                      <a:pt x="307" y="997"/>
                      <a:pt x="460" y="1224"/>
                      <a:pt x="613" y="1377"/>
                    </a:cubicBezTo>
                    <a:cubicBezTo>
                      <a:pt x="845" y="1530"/>
                      <a:pt x="1072" y="1683"/>
                      <a:pt x="1225" y="1836"/>
                    </a:cubicBezTo>
                    <a:cubicBezTo>
                      <a:pt x="1457" y="1989"/>
                      <a:pt x="1683" y="2068"/>
                      <a:pt x="1989" y="2142"/>
                    </a:cubicBezTo>
                    <a:cubicBezTo>
                      <a:pt x="1683" y="2068"/>
                      <a:pt x="1530" y="1915"/>
                      <a:pt x="1304" y="1836"/>
                    </a:cubicBezTo>
                    <a:cubicBezTo>
                      <a:pt x="1072" y="1683"/>
                      <a:pt x="845" y="1530"/>
                      <a:pt x="692" y="1377"/>
                    </a:cubicBezTo>
                    <a:cubicBezTo>
                      <a:pt x="539" y="1150"/>
                      <a:pt x="386" y="997"/>
                      <a:pt x="233" y="765"/>
                    </a:cubicBezTo>
                    <a:close/>
                  </a:path>
                </a:pathLst>
              </a:custGeom>
              <a:solidFill>
                <a:srgbClr val="462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6" name="Google Shape;1116;p49"/>
              <p:cNvSpPr/>
              <p:nvPr/>
            </p:nvSpPr>
            <p:spPr>
              <a:xfrm>
                <a:off x="7067075" y="2471200"/>
                <a:ext cx="65025" cy="112900"/>
              </a:xfrm>
              <a:custGeom>
                <a:avLst/>
                <a:gdLst/>
                <a:ahLst/>
                <a:cxnLst/>
                <a:rect l="l" t="t" r="r" b="b"/>
                <a:pathLst>
                  <a:path w="2601" h="4516" extrusionOk="0">
                    <a:moveTo>
                      <a:pt x="2601" y="1"/>
                    </a:moveTo>
                    <a:cubicBezTo>
                      <a:pt x="2527" y="233"/>
                      <a:pt x="2527" y="460"/>
                      <a:pt x="2448" y="766"/>
                    </a:cubicBezTo>
                    <a:cubicBezTo>
                      <a:pt x="2374" y="1224"/>
                      <a:pt x="2142" y="1683"/>
                      <a:pt x="1836" y="2142"/>
                    </a:cubicBezTo>
                    <a:cubicBezTo>
                      <a:pt x="1610" y="2528"/>
                      <a:pt x="1304" y="2986"/>
                      <a:pt x="998" y="3366"/>
                    </a:cubicBezTo>
                    <a:cubicBezTo>
                      <a:pt x="1377" y="2986"/>
                      <a:pt x="1683" y="2601"/>
                      <a:pt x="1916" y="2142"/>
                    </a:cubicBezTo>
                    <a:cubicBezTo>
                      <a:pt x="2142" y="1683"/>
                      <a:pt x="2374" y="1224"/>
                      <a:pt x="2527" y="766"/>
                    </a:cubicBezTo>
                    <a:cubicBezTo>
                      <a:pt x="2601" y="539"/>
                      <a:pt x="2601" y="233"/>
                      <a:pt x="2601" y="1"/>
                    </a:cubicBezTo>
                    <a:close/>
                    <a:moveTo>
                      <a:pt x="998" y="3366"/>
                    </a:moveTo>
                    <a:lnTo>
                      <a:pt x="539" y="3904"/>
                    </a:lnTo>
                    <a:lnTo>
                      <a:pt x="1" y="4516"/>
                    </a:lnTo>
                    <a:lnTo>
                      <a:pt x="539" y="3978"/>
                    </a:lnTo>
                    <a:lnTo>
                      <a:pt x="998" y="3366"/>
                    </a:lnTo>
                    <a:close/>
                  </a:path>
                </a:pathLst>
              </a:custGeom>
              <a:solidFill>
                <a:srgbClr val="462754"/>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7" name="Google Shape;1117;p49"/>
              <p:cNvSpPr/>
              <p:nvPr/>
            </p:nvSpPr>
            <p:spPr>
              <a:xfrm>
                <a:off x="6969650" y="2614675"/>
                <a:ext cx="47750" cy="85975"/>
              </a:xfrm>
              <a:custGeom>
                <a:avLst/>
                <a:gdLst/>
                <a:ahLst/>
                <a:cxnLst/>
                <a:rect l="l" t="t" r="r" b="b"/>
                <a:pathLst>
                  <a:path w="1910" h="3439" extrusionOk="0">
                    <a:moveTo>
                      <a:pt x="1909" y="1"/>
                    </a:moveTo>
                    <a:lnTo>
                      <a:pt x="1865" y="179"/>
                    </a:lnTo>
                    <a:lnTo>
                      <a:pt x="1865" y="179"/>
                    </a:lnTo>
                    <a:cubicBezTo>
                      <a:pt x="1880" y="120"/>
                      <a:pt x="1895" y="60"/>
                      <a:pt x="1909" y="1"/>
                    </a:cubicBezTo>
                    <a:close/>
                    <a:moveTo>
                      <a:pt x="1865" y="179"/>
                    </a:moveTo>
                    <a:cubicBezTo>
                      <a:pt x="1802" y="426"/>
                      <a:pt x="1727" y="672"/>
                      <a:pt x="1603" y="918"/>
                    </a:cubicBezTo>
                    <a:cubicBezTo>
                      <a:pt x="1450" y="1224"/>
                      <a:pt x="1377" y="1530"/>
                      <a:pt x="1144" y="1836"/>
                    </a:cubicBezTo>
                    <a:cubicBezTo>
                      <a:pt x="992" y="2142"/>
                      <a:pt x="839" y="2368"/>
                      <a:pt x="612" y="2674"/>
                    </a:cubicBezTo>
                    <a:cubicBezTo>
                      <a:pt x="459" y="2907"/>
                      <a:pt x="227" y="3213"/>
                      <a:pt x="0" y="3439"/>
                    </a:cubicBezTo>
                    <a:cubicBezTo>
                      <a:pt x="459" y="2980"/>
                      <a:pt x="918" y="2448"/>
                      <a:pt x="1224" y="1836"/>
                    </a:cubicBezTo>
                    <a:lnTo>
                      <a:pt x="1683" y="918"/>
                    </a:lnTo>
                    <a:lnTo>
                      <a:pt x="1865" y="179"/>
                    </a:lnTo>
                    <a:close/>
                  </a:path>
                </a:pathLst>
              </a:custGeom>
              <a:solidFill>
                <a:srgbClr val="462754"/>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8" name="Google Shape;1118;p49"/>
              <p:cNvSpPr/>
              <p:nvPr/>
            </p:nvSpPr>
            <p:spPr>
              <a:xfrm>
                <a:off x="7067075" y="2387075"/>
                <a:ext cx="9650" cy="82325"/>
              </a:xfrm>
              <a:custGeom>
                <a:avLst/>
                <a:gdLst/>
                <a:ahLst/>
                <a:cxnLst/>
                <a:rect l="l" t="t" r="r" b="b"/>
                <a:pathLst>
                  <a:path w="386" h="3293" extrusionOk="0">
                    <a:moveTo>
                      <a:pt x="1" y="1"/>
                    </a:moveTo>
                    <a:cubicBezTo>
                      <a:pt x="36" y="138"/>
                      <a:pt x="71" y="261"/>
                      <a:pt x="105" y="382"/>
                    </a:cubicBezTo>
                    <a:lnTo>
                      <a:pt x="105" y="382"/>
                    </a:lnTo>
                    <a:cubicBezTo>
                      <a:pt x="71" y="253"/>
                      <a:pt x="36" y="125"/>
                      <a:pt x="1" y="1"/>
                    </a:cubicBezTo>
                    <a:close/>
                    <a:moveTo>
                      <a:pt x="105" y="382"/>
                    </a:moveTo>
                    <a:lnTo>
                      <a:pt x="105" y="382"/>
                    </a:lnTo>
                    <a:cubicBezTo>
                      <a:pt x="150" y="553"/>
                      <a:pt x="194" y="727"/>
                      <a:pt x="234" y="900"/>
                    </a:cubicBezTo>
                    <a:lnTo>
                      <a:pt x="234" y="900"/>
                    </a:lnTo>
                    <a:cubicBezTo>
                      <a:pt x="233" y="882"/>
                      <a:pt x="233" y="864"/>
                      <a:pt x="233" y="845"/>
                    </a:cubicBezTo>
                    <a:cubicBezTo>
                      <a:pt x="189" y="677"/>
                      <a:pt x="147" y="531"/>
                      <a:pt x="105" y="382"/>
                    </a:cubicBezTo>
                    <a:close/>
                    <a:moveTo>
                      <a:pt x="234" y="900"/>
                    </a:moveTo>
                    <a:cubicBezTo>
                      <a:pt x="242" y="1179"/>
                      <a:pt x="306" y="1396"/>
                      <a:pt x="306" y="1683"/>
                    </a:cubicBezTo>
                    <a:cubicBezTo>
                      <a:pt x="386" y="1989"/>
                      <a:pt x="386" y="2295"/>
                      <a:pt x="306" y="2528"/>
                    </a:cubicBezTo>
                    <a:cubicBezTo>
                      <a:pt x="306" y="2834"/>
                      <a:pt x="154" y="3139"/>
                      <a:pt x="1" y="3292"/>
                    </a:cubicBezTo>
                    <a:cubicBezTo>
                      <a:pt x="233" y="3139"/>
                      <a:pt x="306" y="2834"/>
                      <a:pt x="386" y="2528"/>
                    </a:cubicBezTo>
                    <a:lnTo>
                      <a:pt x="386" y="1683"/>
                    </a:lnTo>
                    <a:cubicBezTo>
                      <a:pt x="349" y="1435"/>
                      <a:pt x="296" y="1168"/>
                      <a:pt x="234" y="900"/>
                    </a:cubicBezTo>
                    <a:close/>
                  </a:path>
                </a:pathLst>
              </a:custGeom>
              <a:solidFill>
                <a:srgbClr val="462754"/>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9" name="Google Shape;1119;p49"/>
              <p:cNvSpPr/>
              <p:nvPr/>
            </p:nvSpPr>
            <p:spPr>
              <a:xfrm>
                <a:off x="6860600" y="2176775"/>
                <a:ext cx="206500" cy="120550"/>
              </a:xfrm>
              <a:custGeom>
                <a:avLst/>
                <a:gdLst/>
                <a:ahLst/>
                <a:cxnLst/>
                <a:rect l="l" t="t" r="r" b="b"/>
                <a:pathLst>
                  <a:path w="8260" h="4822" extrusionOk="0">
                    <a:moveTo>
                      <a:pt x="0" y="1"/>
                    </a:moveTo>
                    <a:cubicBezTo>
                      <a:pt x="0" y="153"/>
                      <a:pt x="80" y="233"/>
                      <a:pt x="153" y="306"/>
                    </a:cubicBezTo>
                    <a:cubicBezTo>
                      <a:pt x="80" y="233"/>
                      <a:pt x="80" y="153"/>
                      <a:pt x="0" y="1"/>
                    </a:cubicBezTo>
                    <a:close/>
                    <a:moveTo>
                      <a:pt x="386" y="539"/>
                    </a:moveTo>
                    <a:cubicBezTo>
                      <a:pt x="539" y="692"/>
                      <a:pt x="692" y="845"/>
                      <a:pt x="844" y="918"/>
                    </a:cubicBezTo>
                    <a:cubicBezTo>
                      <a:pt x="692" y="765"/>
                      <a:pt x="539" y="692"/>
                      <a:pt x="386" y="539"/>
                    </a:cubicBezTo>
                    <a:close/>
                    <a:moveTo>
                      <a:pt x="844" y="918"/>
                    </a:moveTo>
                    <a:lnTo>
                      <a:pt x="844" y="918"/>
                    </a:lnTo>
                    <a:cubicBezTo>
                      <a:pt x="1071" y="1224"/>
                      <a:pt x="1456" y="1457"/>
                      <a:pt x="1762" y="1683"/>
                    </a:cubicBezTo>
                    <a:cubicBezTo>
                      <a:pt x="1456" y="1457"/>
                      <a:pt x="1150" y="1224"/>
                      <a:pt x="844" y="918"/>
                    </a:cubicBezTo>
                    <a:close/>
                    <a:moveTo>
                      <a:pt x="1762" y="1683"/>
                    </a:moveTo>
                    <a:cubicBezTo>
                      <a:pt x="2374" y="2221"/>
                      <a:pt x="3059" y="2680"/>
                      <a:pt x="3751" y="3060"/>
                    </a:cubicBezTo>
                    <a:cubicBezTo>
                      <a:pt x="3059" y="2601"/>
                      <a:pt x="2447" y="2142"/>
                      <a:pt x="1762" y="1683"/>
                    </a:cubicBezTo>
                    <a:close/>
                    <a:moveTo>
                      <a:pt x="3751" y="3060"/>
                    </a:moveTo>
                    <a:lnTo>
                      <a:pt x="3751" y="3060"/>
                    </a:lnTo>
                    <a:cubicBezTo>
                      <a:pt x="4436" y="3518"/>
                      <a:pt x="5201" y="3904"/>
                      <a:pt x="5892" y="4210"/>
                    </a:cubicBezTo>
                    <a:cubicBezTo>
                      <a:pt x="6657" y="4516"/>
                      <a:pt x="7421" y="4742"/>
                      <a:pt x="8260" y="4822"/>
                    </a:cubicBezTo>
                    <a:cubicBezTo>
                      <a:pt x="7880" y="4742"/>
                      <a:pt x="7421" y="4669"/>
                      <a:pt x="7036" y="4589"/>
                    </a:cubicBezTo>
                    <a:cubicBezTo>
                      <a:pt x="6657" y="4436"/>
                      <a:pt x="6271" y="4283"/>
                      <a:pt x="5965" y="4130"/>
                    </a:cubicBezTo>
                    <a:cubicBezTo>
                      <a:pt x="5201" y="3824"/>
                      <a:pt x="4436" y="3445"/>
                      <a:pt x="3751" y="3060"/>
                    </a:cubicBezTo>
                    <a:close/>
                  </a:path>
                </a:pathLst>
              </a:custGeom>
              <a:solidFill>
                <a:srgbClr val="462754"/>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0" name="Google Shape;1120;p49"/>
              <p:cNvSpPr/>
              <p:nvPr/>
            </p:nvSpPr>
            <p:spPr>
              <a:xfrm>
                <a:off x="2604725" y="2321050"/>
                <a:ext cx="191975" cy="186575"/>
              </a:xfrm>
              <a:custGeom>
                <a:avLst/>
                <a:gdLst/>
                <a:ahLst/>
                <a:cxnLst/>
                <a:rect l="l" t="t" r="r" b="b"/>
                <a:pathLst>
                  <a:path w="7679" h="7463" extrusionOk="0">
                    <a:moveTo>
                      <a:pt x="6132" y="1"/>
                    </a:moveTo>
                    <a:cubicBezTo>
                      <a:pt x="5105" y="1"/>
                      <a:pt x="2374" y="2489"/>
                      <a:pt x="2374" y="2489"/>
                    </a:cubicBezTo>
                    <a:cubicBezTo>
                      <a:pt x="2374" y="2489"/>
                      <a:pt x="2442" y="645"/>
                      <a:pt x="1901" y="645"/>
                    </a:cubicBezTo>
                    <a:cubicBezTo>
                      <a:pt x="1880" y="645"/>
                      <a:pt x="1858" y="648"/>
                      <a:pt x="1836" y="654"/>
                    </a:cubicBezTo>
                    <a:cubicBezTo>
                      <a:pt x="1150" y="806"/>
                      <a:pt x="1915" y="2263"/>
                      <a:pt x="1456" y="3792"/>
                    </a:cubicBezTo>
                    <a:cubicBezTo>
                      <a:pt x="1303" y="4783"/>
                      <a:pt x="0" y="6545"/>
                      <a:pt x="0" y="6545"/>
                    </a:cubicBezTo>
                    <a:lnTo>
                      <a:pt x="1456" y="7463"/>
                    </a:lnTo>
                    <a:lnTo>
                      <a:pt x="4742" y="4404"/>
                    </a:lnTo>
                    <a:cubicBezTo>
                      <a:pt x="4742" y="4404"/>
                      <a:pt x="5492" y="4520"/>
                      <a:pt x="6175" y="4520"/>
                    </a:cubicBezTo>
                    <a:cubicBezTo>
                      <a:pt x="6726" y="4520"/>
                      <a:pt x="7233" y="4445"/>
                      <a:pt x="7268" y="4171"/>
                    </a:cubicBezTo>
                    <a:cubicBezTo>
                      <a:pt x="7330" y="3724"/>
                      <a:pt x="5504" y="3653"/>
                      <a:pt x="4919" y="3641"/>
                    </a:cubicBezTo>
                    <a:lnTo>
                      <a:pt x="4919" y="3641"/>
                    </a:lnTo>
                    <a:cubicBezTo>
                      <a:pt x="4937" y="3641"/>
                      <a:pt x="4956" y="3641"/>
                      <a:pt x="4976" y="3641"/>
                    </a:cubicBezTo>
                    <a:cubicBezTo>
                      <a:pt x="5656" y="3641"/>
                      <a:pt x="7587" y="3592"/>
                      <a:pt x="7648" y="3027"/>
                    </a:cubicBezTo>
                    <a:cubicBezTo>
                      <a:pt x="7679" y="2757"/>
                      <a:pt x="7230" y="2675"/>
                      <a:pt x="6672" y="2675"/>
                    </a:cubicBezTo>
                    <a:cubicBezTo>
                      <a:pt x="5803" y="2675"/>
                      <a:pt x="4668" y="2874"/>
                      <a:pt x="4668" y="2874"/>
                    </a:cubicBezTo>
                    <a:cubicBezTo>
                      <a:pt x="4668" y="2874"/>
                      <a:pt x="7574" y="2263"/>
                      <a:pt x="7421" y="1651"/>
                    </a:cubicBezTo>
                    <a:cubicBezTo>
                      <a:pt x="7354" y="1431"/>
                      <a:pt x="7160" y="1345"/>
                      <a:pt x="6899" y="1345"/>
                    </a:cubicBezTo>
                    <a:cubicBezTo>
                      <a:pt x="6069" y="1345"/>
                      <a:pt x="4560" y="2209"/>
                      <a:pt x="4261" y="2385"/>
                    </a:cubicBezTo>
                    <a:lnTo>
                      <a:pt x="4261" y="2385"/>
                    </a:lnTo>
                    <a:cubicBezTo>
                      <a:pt x="4638" y="2158"/>
                      <a:pt x="6918" y="750"/>
                      <a:pt x="6424" y="121"/>
                    </a:cubicBezTo>
                    <a:cubicBezTo>
                      <a:pt x="6358" y="38"/>
                      <a:pt x="6258" y="1"/>
                      <a:pt x="6132" y="1"/>
                    </a:cubicBezTo>
                    <a:close/>
                  </a:path>
                </a:pathLst>
              </a:custGeom>
              <a:solidFill>
                <a:srgbClr val="F9C7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1" name="Google Shape;1121;p49"/>
              <p:cNvSpPr/>
              <p:nvPr/>
            </p:nvSpPr>
            <p:spPr>
              <a:xfrm>
                <a:off x="1406575" y="2247425"/>
                <a:ext cx="632250" cy="864125"/>
              </a:xfrm>
              <a:custGeom>
                <a:avLst/>
                <a:gdLst/>
                <a:ahLst/>
                <a:cxnLst/>
                <a:rect l="l" t="t" r="r" b="b"/>
                <a:pathLst>
                  <a:path w="25290" h="34565" extrusionOk="0">
                    <a:moveTo>
                      <a:pt x="7953" y="1"/>
                    </a:moveTo>
                    <a:cubicBezTo>
                      <a:pt x="0" y="1"/>
                      <a:pt x="1367" y="24609"/>
                      <a:pt x="3111" y="28456"/>
                    </a:cubicBezTo>
                    <a:cubicBezTo>
                      <a:pt x="4247" y="31056"/>
                      <a:pt x="8748" y="34564"/>
                      <a:pt x="13176" y="34564"/>
                    </a:cubicBezTo>
                    <a:cubicBezTo>
                      <a:pt x="15906" y="34564"/>
                      <a:pt x="18608" y="33230"/>
                      <a:pt x="20474" y="29527"/>
                    </a:cubicBezTo>
                    <a:cubicBezTo>
                      <a:pt x="25289" y="19811"/>
                      <a:pt x="16112" y="13314"/>
                      <a:pt x="15959" y="9949"/>
                    </a:cubicBezTo>
                    <a:cubicBezTo>
                      <a:pt x="15886" y="6658"/>
                      <a:pt x="10453" y="692"/>
                      <a:pt x="10453" y="692"/>
                    </a:cubicBezTo>
                    <a:cubicBezTo>
                      <a:pt x="9532" y="219"/>
                      <a:pt x="8701" y="1"/>
                      <a:pt x="7953" y="1"/>
                    </a:cubicBezTo>
                    <a:close/>
                  </a:path>
                </a:pathLst>
              </a:custGeom>
              <a:solidFill>
                <a:srgbClr val="8B6B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2" name="Google Shape;1122;p49"/>
              <p:cNvSpPr/>
              <p:nvPr/>
            </p:nvSpPr>
            <p:spPr>
              <a:xfrm>
                <a:off x="1843775" y="2465550"/>
                <a:ext cx="822150" cy="524100"/>
              </a:xfrm>
              <a:custGeom>
                <a:avLst/>
                <a:gdLst/>
                <a:ahLst/>
                <a:cxnLst/>
                <a:rect l="l" t="t" r="r" b="b"/>
                <a:pathLst>
                  <a:path w="32886" h="20964" extrusionOk="0">
                    <a:moveTo>
                      <a:pt x="29906" y="0"/>
                    </a:moveTo>
                    <a:cubicBezTo>
                      <a:pt x="29753" y="992"/>
                      <a:pt x="16367" y="11778"/>
                      <a:pt x="16367" y="11778"/>
                    </a:cubicBezTo>
                    <a:lnTo>
                      <a:pt x="539" y="11239"/>
                    </a:lnTo>
                    <a:lnTo>
                      <a:pt x="1" y="20955"/>
                    </a:lnTo>
                    <a:cubicBezTo>
                      <a:pt x="50" y="20960"/>
                      <a:pt x="170" y="20963"/>
                      <a:pt x="354" y="20963"/>
                    </a:cubicBezTo>
                    <a:cubicBezTo>
                      <a:pt x="2762" y="20963"/>
                      <a:pt x="16036" y="20397"/>
                      <a:pt x="21720" y="16134"/>
                    </a:cubicBezTo>
                    <a:cubicBezTo>
                      <a:pt x="27838" y="11545"/>
                      <a:pt x="32885" y="1450"/>
                      <a:pt x="32885" y="1450"/>
                    </a:cubicBezTo>
                    <a:cubicBezTo>
                      <a:pt x="32885" y="1450"/>
                      <a:pt x="31588" y="227"/>
                      <a:pt x="29906"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3" name="Google Shape;1123;p49"/>
              <p:cNvSpPr/>
              <p:nvPr/>
            </p:nvSpPr>
            <p:spPr>
              <a:xfrm>
                <a:off x="2063725" y="1648825"/>
                <a:ext cx="957800" cy="955450"/>
              </a:xfrm>
              <a:custGeom>
                <a:avLst/>
                <a:gdLst/>
                <a:ahLst/>
                <a:cxnLst/>
                <a:rect l="l" t="t" r="r" b="b"/>
                <a:pathLst>
                  <a:path w="38312" h="38218" extrusionOk="0">
                    <a:moveTo>
                      <a:pt x="12869" y="0"/>
                    </a:moveTo>
                    <a:cubicBezTo>
                      <a:pt x="11380" y="0"/>
                      <a:pt x="9952" y="292"/>
                      <a:pt x="8639" y="929"/>
                    </a:cubicBezTo>
                    <a:cubicBezTo>
                      <a:pt x="612" y="4753"/>
                      <a:pt x="1" y="20048"/>
                      <a:pt x="4663" y="29763"/>
                    </a:cubicBezTo>
                    <a:cubicBezTo>
                      <a:pt x="7595" y="35817"/>
                      <a:pt x="11914" y="38217"/>
                      <a:pt x="16711" y="38217"/>
                    </a:cubicBezTo>
                    <a:cubicBezTo>
                      <a:pt x="19550" y="38217"/>
                      <a:pt x="22557" y="37376"/>
                      <a:pt x="25544" y="35955"/>
                    </a:cubicBezTo>
                    <a:cubicBezTo>
                      <a:pt x="33570" y="32058"/>
                      <a:pt x="38312" y="25401"/>
                      <a:pt x="33650" y="15765"/>
                    </a:cubicBezTo>
                    <a:cubicBezTo>
                      <a:pt x="29745" y="7643"/>
                      <a:pt x="20492" y="0"/>
                      <a:pt x="12869"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4" name="Google Shape;1124;p49"/>
              <p:cNvSpPr/>
              <p:nvPr/>
            </p:nvSpPr>
            <p:spPr>
              <a:xfrm>
                <a:off x="2092325" y="1506075"/>
                <a:ext cx="257175" cy="197475"/>
              </a:xfrm>
              <a:custGeom>
                <a:avLst/>
                <a:gdLst/>
                <a:ahLst/>
                <a:cxnLst/>
                <a:rect l="l" t="t" r="r" b="b"/>
                <a:pathLst>
                  <a:path w="10287" h="7899" extrusionOk="0">
                    <a:moveTo>
                      <a:pt x="8654" y="1"/>
                    </a:moveTo>
                    <a:cubicBezTo>
                      <a:pt x="8576" y="1"/>
                      <a:pt x="8496" y="21"/>
                      <a:pt x="8413" y="62"/>
                    </a:cubicBezTo>
                    <a:cubicBezTo>
                      <a:pt x="6963" y="753"/>
                      <a:pt x="7575" y="1824"/>
                      <a:pt x="6578" y="2283"/>
                    </a:cubicBezTo>
                    <a:cubicBezTo>
                      <a:pt x="6498" y="2323"/>
                      <a:pt x="6425" y="2341"/>
                      <a:pt x="6358" y="2341"/>
                    </a:cubicBezTo>
                    <a:cubicBezTo>
                      <a:pt x="5709" y="2341"/>
                      <a:pt x="5585" y="657"/>
                      <a:pt x="4486" y="657"/>
                    </a:cubicBezTo>
                    <a:cubicBezTo>
                      <a:pt x="4176" y="657"/>
                      <a:pt x="3790" y="791"/>
                      <a:pt x="3292" y="1133"/>
                    </a:cubicBezTo>
                    <a:cubicBezTo>
                      <a:pt x="845" y="2895"/>
                      <a:pt x="2754" y="2662"/>
                      <a:pt x="1377" y="4118"/>
                    </a:cubicBezTo>
                    <a:cubicBezTo>
                      <a:pt x="1" y="5568"/>
                      <a:pt x="5660" y="7863"/>
                      <a:pt x="5660" y="7863"/>
                    </a:cubicBezTo>
                    <a:cubicBezTo>
                      <a:pt x="5660" y="7863"/>
                      <a:pt x="5738" y="7898"/>
                      <a:pt x="5903" y="7898"/>
                    </a:cubicBezTo>
                    <a:cubicBezTo>
                      <a:pt x="6280" y="7898"/>
                      <a:pt x="7109" y="7712"/>
                      <a:pt x="8493" y="6486"/>
                    </a:cubicBezTo>
                    <a:cubicBezTo>
                      <a:pt x="10286" y="4761"/>
                      <a:pt x="9854" y="1"/>
                      <a:pt x="8654"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5" name="Google Shape;1125;p49"/>
              <p:cNvSpPr/>
              <p:nvPr/>
            </p:nvSpPr>
            <p:spPr>
              <a:xfrm>
                <a:off x="2207050" y="1643725"/>
                <a:ext cx="122375" cy="71125"/>
              </a:xfrm>
              <a:custGeom>
                <a:avLst/>
                <a:gdLst/>
                <a:ahLst/>
                <a:cxnLst/>
                <a:rect l="l" t="t" r="r" b="b"/>
                <a:pathLst>
                  <a:path w="4895" h="2845" extrusionOk="0">
                    <a:moveTo>
                      <a:pt x="4273" y="1"/>
                    </a:moveTo>
                    <a:cubicBezTo>
                      <a:pt x="4195" y="1"/>
                      <a:pt x="4120" y="20"/>
                      <a:pt x="4057" y="62"/>
                    </a:cubicBezTo>
                    <a:lnTo>
                      <a:pt x="386" y="1824"/>
                    </a:lnTo>
                    <a:cubicBezTo>
                      <a:pt x="80" y="1977"/>
                      <a:pt x="0" y="2283"/>
                      <a:pt x="80" y="2509"/>
                    </a:cubicBezTo>
                    <a:cubicBezTo>
                      <a:pt x="196" y="2743"/>
                      <a:pt x="402" y="2844"/>
                      <a:pt x="628" y="2844"/>
                    </a:cubicBezTo>
                    <a:cubicBezTo>
                      <a:pt x="699" y="2844"/>
                      <a:pt x="772" y="2834"/>
                      <a:pt x="845" y="2815"/>
                    </a:cubicBezTo>
                    <a:lnTo>
                      <a:pt x="4515" y="1059"/>
                    </a:lnTo>
                    <a:cubicBezTo>
                      <a:pt x="4821" y="907"/>
                      <a:pt x="4895" y="601"/>
                      <a:pt x="4742" y="295"/>
                    </a:cubicBezTo>
                    <a:cubicBezTo>
                      <a:pt x="4689" y="127"/>
                      <a:pt x="4474" y="1"/>
                      <a:pt x="4273"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6" name="Google Shape;1126;p49"/>
              <p:cNvSpPr/>
              <p:nvPr/>
            </p:nvSpPr>
            <p:spPr>
              <a:xfrm>
                <a:off x="413700" y="4878375"/>
                <a:ext cx="166425" cy="292450"/>
              </a:xfrm>
              <a:custGeom>
                <a:avLst/>
                <a:gdLst/>
                <a:ahLst/>
                <a:cxnLst/>
                <a:rect l="l" t="t" r="r" b="b"/>
                <a:pathLst>
                  <a:path w="6657" h="11698" extrusionOk="0">
                    <a:moveTo>
                      <a:pt x="5280" y="0"/>
                    </a:moveTo>
                    <a:lnTo>
                      <a:pt x="4130" y="838"/>
                    </a:lnTo>
                    <a:lnTo>
                      <a:pt x="1224" y="1450"/>
                    </a:lnTo>
                    <a:lnTo>
                      <a:pt x="0" y="11698"/>
                    </a:lnTo>
                    <a:cubicBezTo>
                      <a:pt x="0" y="11698"/>
                      <a:pt x="3365" y="11392"/>
                      <a:pt x="4894" y="5886"/>
                    </a:cubicBezTo>
                    <a:cubicBezTo>
                      <a:pt x="5506" y="5580"/>
                      <a:pt x="6118" y="5274"/>
                      <a:pt x="6656" y="4968"/>
                    </a:cubicBezTo>
                    <a:cubicBezTo>
                      <a:pt x="6271" y="3365"/>
                      <a:pt x="5739" y="1682"/>
                      <a:pt x="5280" y="0"/>
                    </a:cubicBezTo>
                    <a:close/>
                  </a:path>
                </a:pathLst>
              </a:custGeom>
              <a:solidFill>
                <a:srgbClr val="F9C7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7" name="Google Shape;1127;p49"/>
              <p:cNvSpPr/>
              <p:nvPr/>
            </p:nvSpPr>
            <p:spPr>
              <a:xfrm>
                <a:off x="1845775" y="5302800"/>
                <a:ext cx="244750" cy="137675"/>
              </a:xfrm>
              <a:custGeom>
                <a:avLst/>
                <a:gdLst/>
                <a:ahLst/>
                <a:cxnLst/>
                <a:rect l="l" t="t" r="r" b="b"/>
                <a:pathLst>
                  <a:path w="9790" h="5507" extrusionOk="0">
                    <a:moveTo>
                      <a:pt x="380" y="1"/>
                    </a:moveTo>
                    <a:lnTo>
                      <a:pt x="0" y="5507"/>
                    </a:lnTo>
                    <a:lnTo>
                      <a:pt x="9789" y="4969"/>
                    </a:lnTo>
                    <a:cubicBezTo>
                      <a:pt x="9789" y="4969"/>
                      <a:pt x="9025" y="2601"/>
                      <a:pt x="4509" y="2521"/>
                    </a:cubicBezTo>
                    <a:cubicBezTo>
                      <a:pt x="4815" y="1683"/>
                      <a:pt x="5048" y="839"/>
                      <a:pt x="5274" y="1"/>
                    </a:cubicBezTo>
                    <a:cubicBezTo>
                      <a:pt x="4206" y="1"/>
                      <a:pt x="3102" y="33"/>
                      <a:pt x="2008" y="33"/>
                    </a:cubicBezTo>
                    <a:cubicBezTo>
                      <a:pt x="1461" y="33"/>
                      <a:pt x="916" y="25"/>
                      <a:pt x="380" y="1"/>
                    </a:cubicBezTo>
                    <a:close/>
                  </a:path>
                </a:pathLst>
              </a:custGeom>
              <a:solidFill>
                <a:srgbClr val="F9C7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8" name="Google Shape;1128;p49"/>
              <p:cNvSpPr/>
              <p:nvPr/>
            </p:nvSpPr>
            <p:spPr>
              <a:xfrm>
                <a:off x="1845775" y="5365825"/>
                <a:ext cx="244750" cy="74650"/>
              </a:xfrm>
              <a:custGeom>
                <a:avLst/>
                <a:gdLst/>
                <a:ahLst/>
                <a:cxnLst/>
                <a:rect l="l" t="t" r="r" b="b"/>
                <a:pathLst>
                  <a:path w="9790" h="2986" extrusionOk="0">
                    <a:moveTo>
                      <a:pt x="4509" y="0"/>
                    </a:moveTo>
                    <a:cubicBezTo>
                      <a:pt x="4509" y="0"/>
                      <a:pt x="3156" y="1068"/>
                      <a:pt x="1710" y="1068"/>
                    </a:cubicBezTo>
                    <a:cubicBezTo>
                      <a:pt x="1183" y="1068"/>
                      <a:pt x="644" y="926"/>
                      <a:pt x="153" y="539"/>
                    </a:cubicBezTo>
                    <a:lnTo>
                      <a:pt x="0" y="2986"/>
                    </a:lnTo>
                    <a:lnTo>
                      <a:pt x="0" y="2986"/>
                    </a:lnTo>
                    <a:lnTo>
                      <a:pt x="9789" y="2448"/>
                    </a:lnTo>
                    <a:cubicBezTo>
                      <a:pt x="9789" y="2448"/>
                      <a:pt x="9025" y="80"/>
                      <a:pt x="45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9" name="Google Shape;1129;p49"/>
              <p:cNvSpPr/>
              <p:nvPr/>
            </p:nvSpPr>
            <p:spPr>
              <a:xfrm>
                <a:off x="545675" y="3662400"/>
                <a:ext cx="1636625" cy="1641250"/>
              </a:xfrm>
              <a:custGeom>
                <a:avLst/>
                <a:gdLst/>
                <a:ahLst/>
                <a:cxnLst/>
                <a:rect l="l" t="t" r="r" b="b"/>
                <a:pathLst>
                  <a:path w="65465" h="65650" extrusionOk="0">
                    <a:moveTo>
                      <a:pt x="39383" y="0"/>
                    </a:moveTo>
                    <a:cubicBezTo>
                      <a:pt x="39383" y="0"/>
                      <a:pt x="33191" y="8486"/>
                      <a:pt x="36018" y="12922"/>
                    </a:cubicBezTo>
                    <a:cubicBezTo>
                      <a:pt x="31050" y="23402"/>
                      <a:pt x="28676" y="28143"/>
                      <a:pt x="28676" y="28143"/>
                    </a:cubicBezTo>
                    <a:lnTo>
                      <a:pt x="1" y="48639"/>
                    </a:lnTo>
                    <a:cubicBezTo>
                      <a:pt x="460" y="50321"/>
                      <a:pt x="992" y="52004"/>
                      <a:pt x="1377" y="53607"/>
                    </a:cubicBezTo>
                    <a:cubicBezTo>
                      <a:pt x="18887" y="45195"/>
                      <a:pt x="23782" y="43439"/>
                      <a:pt x="29135" y="40759"/>
                    </a:cubicBezTo>
                    <a:cubicBezTo>
                      <a:pt x="32347" y="39156"/>
                      <a:pt x="35100" y="36709"/>
                      <a:pt x="37089" y="33723"/>
                    </a:cubicBezTo>
                    <a:lnTo>
                      <a:pt x="48181" y="18202"/>
                    </a:lnTo>
                    <a:cubicBezTo>
                      <a:pt x="49557" y="19272"/>
                      <a:pt x="54910" y="32120"/>
                      <a:pt x="54910" y="32120"/>
                    </a:cubicBezTo>
                    <a:lnTo>
                      <a:pt x="52384" y="65617"/>
                    </a:lnTo>
                    <a:cubicBezTo>
                      <a:pt x="52920" y="65641"/>
                      <a:pt x="53465" y="65649"/>
                      <a:pt x="54012" y="65649"/>
                    </a:cubicBezTo>
                    <a:cubicBezTo>
                      <a:pt x="55106" y="65649"/>
                      <a:pt x="56210" y="65617"/>
                      <a:pt x="57278" y="65617"/>
                    </a:cubicBezTo>
                    <a:cubicBezTo>
                      <a:pt x="59805" y="56287"/>
                      <a:pt x="62252" y="47489"/>
                      <a:pt x="63855" y="41218"/>
                    </a:cubicBezTo>
                    <a:cubicBezTo>
                      <a:pt x="65464" y="35485"/>
                      <a:pt x="65158" y="29367"/>
                      <a:pt x="63170" y="23708"/>
                    </a:cubicBezTo>
                    <a:lnTo>
                      <a:pt x="55443" y="2215"/>
                    </a:lnTo>
                    <a:lnTo>
                      <a:pt x="39383" y="0"/>
                    </a:ln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0" name="Google Shape;1130;p49"/>
              <p:cNvSpPr/>
              <p:nvPr/>
            </p:nvSpPr>
            <p:spPr>
              <a:xfrm>
                <a:off x="1449925" y="2715550"/>
                <a:ext cx="627125" cy="1035900"/>
              </a:xfrm>
              <a:custGeom>
                <a:avLst/>
                <a:gdLst/>
                <a:ahLst/>
                <a:cxnLst/>
                <a:rect l="l" t="t" r="r" b="b"/>
                <a:pathLst>
                  <a:path w="25085" h="41436" extrusionOk="0">
                    <a:moveTo>
                      <a:pt x="14808" y="0"/>
                    </a:moveTo>
                    <a:cubicBezTo>
                      <a:pt x="14622" y="0"/>
                      <a:pt x="14428" y="5"/>
                      <a:pt x="14225" y="16"/>
                    </a:cubicBezTo>
                    <a:cubicBezTo>
                      <a:pt x="1" y="780"/>
                      <a:pt x="2681" y="7969"/>
                      <a:pt x="2222" y="19594"/>
                    </a:cubicBezTo>
                    <a:cubicBezTo>
                      <a:pt x="1916" y="25944"/>
                      <a:pt x="2142" y="38407"/>
                      <a:pt x="2142" y="38407"/>
                    </a:cubicBezTo>
                    <a:cubicBezTo>
                      <a:pt x="5216" y="40865"/>
                      <a:pt x="10243" y="41435"/>
                      <a:pt x="14248" y="41435"/>
                    </a:cubicBezTo>
                    <a:cubicBezTo>
                      <a:pt x="17719" y="41435"/>
                      <a:pt x="20423" y="41007"/>
                      <a:pt x="20423" y="41007"/>
                    </a:cubicBezTo>
                    <a:cubicBezTo>
                      <a:pt x="20423" y="41007"/>
                      <a:pt x="17743" y="25559"/>
                      <a:pt x="21567" y="18144"/>
                    </a:cubicBezTo>
                    <a:cubicBezTo>
                      <a:pt x="25085" y="15158"/>
                      <a:pt x="24247" y="12558"/>
                      <a:pt x="21341" y="8202"/>
                    </a:cubicBezTo>
                    <a:cubicBezTo>
                      <a:pt x="18606" y="4067"/>
                      <a:pt x="20011" y="0"/>
                      <a:pt x="14808"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1" name="Google Shape;1131;p49"/>
              <p:cNvSpPr/>
              <p:nvPr/>
            </p:nvSpPr>
            <p:spPr>
              <a:xfrm>
                <a:off x="1574275" y="2578275"/>
                <a:ext cx="206525" cy="219750"/>
              </a:xfrm>
              <a:custGeom>
                <a:avLst/>
                <a:gdLst/>
                <a:ahLst/>
                <a:cxnLst/>
                <a:rect l="l" t="t" r="r" b="b"/>
                <a:pathLst>
                  <a:path w="8261" h="8790" extrusionOk="0">
                    <a:moveTo>
                      <a:pt x="1" y="0"/>
                    </a:moveTo>
                    <a:lnTo>
                      <a:pt x="1451" y="8339"/>
                    </a:lnTo>
                    <a:cubicBezTo>
                      <a:pt x="2410" y="8665"/>
                      <a:pt x="3297" y="8789"/>
                      <a:pt x="4092" y="8789"/>
                    </a:cubicBezTo>
                    <a:cubicBezTo>
                      <a:pt x="6656" y="8789"/>
                      <a:pt x="8260" y="7495"/>
                      <a:pt x="8260" y="7495"/>
                    </a:cubicBezTo>
                    <a:lnTo>
                      <a:pt x="7110" y="1071"/>
                    </a:lnTo>
                    <a:lnTo>
                      <a:pt x="1" y="0"/>
                    </a:lnTo>
                    <a:close/>
                  </a:path>
                </a:pathLst>
              </a:custGeom>
              <a:solidFill>
                <a:srgbClr val="F9C7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2" name="Google Shape;1132;p49"/>
              <p:cNvSpPr/>
              <p:nvPr/>
            </p:nvSpPr>
            <p:spPr>
              <a:xfrm>
                <a:off x="1235800" y="2172125"/>
                <a:ext cx="667350" cy="528650"/>
              </a:xfrm>
              <a:custGeom>
                <a:avLst/>
                <a:gdLst/>
                <a:ahLst/>
                <a:cxnLst/>
                <a:rect l="l" t="t" r="r" b="b"/>
                <a:pathLst>
                  <a:path w="26694" h="21146" extrusionOk="0">
                    <a:moveTo>
                      <a:pt x="14129" y="0"/>
                    </a:moveTo>
                    <a:cubicBezTo>
                      <a:pt x="13453" y="0"/>
                      <a:pt x="12722" y="84"/>
                      <a:pt x="11931" y="266"/>
                    </a:cubicBezTo>
                    <a:cubicBezTo>
                      <a:pt x="6425" y="1563"/>
                      <a:pt x="1" y="4855"/>
                      <a:pt x="5892" y="13646"/>
                    </a:cubicBezTo>
                    <a:cubicBezTo>
                      <a:pt x="7366" y="16934"/>
                      <a:pt x="11360" y="21145"/>
                      <a:pt x="16348" y="21145"/>
                    </a:cubicBezTo>
                    <a:cubicBezTo>
                      <a:pt x="18090" y="21145"/>
                      <a:pt x="19953" y="20631"/>
                      <a:pt x="21873" y="19385"/>
                    </a:cubicBezTo>
                    <a:cubicBezTo>
                      <a:pt x="26694" y="16326"/>
                      <a:pt x="25317" y="14105"/>
                      <a:pt x="23708" y="11126"/>
                    </a:cubicBezTo>
                    <a:cubicBezTo>
                      <a:pt x="22180" y="8274"/>
                      <a:pt x="20843" y="0"/>
                      <a:pt x="14129" y="0"/>
                    </a:cubicBezTo>
                    <a:close/>
                  </a:path>
                </a:pathLst>
              </a:custGeom>
              <a:solidFill>
                <a:srgbClr val="F9C7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3" name="Google Shape;1133;p49"/>
              <p:cNvSpPr/>
              <p:nvPr/>
            </p:nvSpPr>
            <p:spPr>
              <a:xfrm>
                <a:off x="1662225" y="2378575"/>
                <a:ext cx="118575" cy="124200"/>
              </a:xfrm>
              <a:custGeom>
                <a:avLst/>
                <a:gdLst/>
                <a:ahLst/>
                <a:cxnLst/>
                <a:rect l="l" t="t" r="r" b="b"/>
                <a:pathLst>
                  <a:path w="4743" h="4968" extrusionOk="0">
                    <a:moveTo>
                      <a:pt x="1922" y="0"/>
                    </a:moveTo>
                    <a:cubicBezTo>
                      <a:pt x="1707" y="0"/>
                      <a:pt x="1497" y="38"/>
                      <a:pt x="1298" y="115"/>
                    </a:cubicBezTo>
                    <a:cubicBezTo>
                      <a:pt x="307" y="573"/>
                      <a:pt x="1" y="2023"/>
                      <a:pt x="613" y="3326"/>
                    </a:cubicBezTo>
                    <a:cubicBezTo>
                      <a:pt x="1040" y="4368"/>
                      <a:pt x="1964" y="4967"/>
                      <a:pt x="2824" y="4967"/>
                    </a:cubicBezTo>
                    <a:cubicBezTo>
                      <a:pt x="3036" y="4967"/>
                      <a:pt x="3243" y="4931"/>
                      <a:pt x="3439" y="4856"/>
                    </a:cubicBezTo>
                    <a:cubicBezTo>
                      <a:pt x="4436" y="4397"/>
                      <a:pt x="4742" y="2941"/>
                      <a:pt x="4204" y="1644"/>
                    </a:cubicBezTo>
                    <a:cubicBezTo>
                      <a:pt x="3714" y="601"/>
                      <a:pt x="2785" y="0"/>
                      <a:pt x="19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4" name="Google Shape;1134;p49"/>
              <p:cNvSpPr/>
              <p:nvPr/>
            </p:nvSpPr>
            <p:spPr>
              <a:xfrm>
                <a:off x="1685175" y="2377625"/>
                <a:ext cx="107100" cy="111775"/>
              </a:xfrm>
              <a:custGeom>
                <a:avLst/>
                <a:gdLst/>
                <a:ahLst/>
                <a:cxnLst/>
                <a:rect l="l" t="t" r="r" b="b"/>
                <a:pathLst>
                  <a:path w="4284" h="4471" extrusionOk="0">
                    <a:moveTo>
                      <a:pt x="1790" y="0"/>
                    </a:moveTo>
                    <a:cubicBezTo>
                      <a:pt x="1570" y="0"/>
                      <a:pt x="1351" y="49"/>
                      <a:pt x="1145" y="153"/>
                    </a:cubicBezTo>
                    <a:cubicBezTo>
                      <a:pt x="306" y="532"/>
                      <a:pt x="0" y="1835"/>
                      <a:pt x="533" y="2979"/>
                    </a:cubicBezTo>
                    <a:cubicBezTo>
                      <a:pt x="899" y="3896"/>
                      <a:pt x="1751" y="4471"/>
                      <a:pt x="2509" y="4471"/>
                    </a:cubicBezTo>
                    <a:cubicBezTo>
                      <a:pt x="2702" y="4471"/>
                      <a:pt x="2888" y="4434"/>
                      <a:pt x="3059" y="4356"/>
                    </a:cubicBezTo>
                    <a:cubicBezTo>
                      <a:pt x="3977" y="3897"/>
                      <a:pt x="4283" y="2673"/>
                      <a:pt x="3745" y="1529"/>
                    </a:cubicBezTo>
                    <a:cubicBezTo>
                      <a:pt x="3332" y="581"/>
                      <a:pt x="2549" y="0"/>
                      <a:pt x="179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5" name="Google Shape;1135;p49"/>
              <p:cNvSpPr/>
              <p:nvPr/>
            </p:nvSpPr>
            <p:spPr>
              <a:xfrm>
                <a:off x="1820850" y="2431375"/>
                <a:ext cx="36000" cy="45675"/>
              </a:xfrm>
              <a:custGeom>
                <a:avLst/>
                <a:gdLst/>
                <a:ahLst/>
                <a:cxnLst/>
                <a:rect l="l" t="t" r="r" b="b"/>
                <a:pathLst>
                  <a:path w="1440" h="1827" extrusionOk="0">
                    <a:moveTo>
                      <a:pt x="503" y="0"/>
                    </a:moveTo>
                    <a:cubicBezTo>
                      <a:pt x="286" y="0"/>
                      <a:pt x="75" y="181"/>
                      <a:pt x="0" y="603"/>
                    </a:cubicBezTo>
                    <a:lnTo>
                      <a:pt x="765" y="1826"/>
                    </a:lnTo>
                    <a:cubicBezTo>
                      <a:pt x="1440" y="792"/>
                      <a:pt x="958" y="0"/>
                      <a:pt x="503" y="0"/>
                    </a:cubicBezTo>
                    <a:close/>
                  </a:path>
                </a:pathLst>
              </a:custGeom>
              <a:solidFill>
                <a:srgbClr val="F9C7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6" name="Google Shape;1136;p49"/>
              <p:cNvSpPr/>
              <p:nvPr/>
            </p:nvSpPr>
            <p:spPr>
              <a:xfrm>
                <a:off x="1799875" y="2513275"/>
                <a:ext cx="51575" cy="39750"/>
              </a:xfrm>
              <a:custGeom>
                <a:avLst/>
                <a:gdLst/>
                <a:ahLst/>
                <a:cxnLst/>
                <a:rect l="l" t="t" r="r" b="b"/>
                <a:pathLst>
                  <a:path w="2063" h="1590" extrusionOk="0">
                    <a:moveTo>
                      <a:pt x="2063" y="0"/>
                    </a:moveTo>
                    <a:lnTo>
                      <a:pt x="2063" y="0"/>
                    </a:lnTo>
                    <a:cubicBezTo>
                      <a:pt x="1989" y="386"/>
                      <a:pt x="1910" y="692"/>
                      <a:pt x="1683" y="918"/>
                    </a:cubicBezTo>
                    <a:cubicBezTo>
                      <a:pt x="1530" y="1150"/>
                      <a:pt x="1225" y="1377"/>
                      <a:pt x="992" y="1456"/>
                    </a:cubicBezTo>
                    <a:cubicBezTo>
                      <a:pt x="686" y="1530"/>
                      <a:pt x="307" y="1530"/>
                      <a:pt x="1" y="1530"/>
                    </a:cubicBezTo>
                    <a:cubicBezTo>
                      <a:pt x="154" y="1570"/>
                      <a:pt x="325" y="1589"/>
                      <a:pt x="497" y="1589"/>
                    </a:cubicBezTo>
                    <a:cubicBezTo>
                      <a:pt x="668" y="1589"/>
                      <a:pt x="839" y="1570"/>
                      <a:pt x="992" y="1530"/>
                    </a:cubicBezTo>
                    <a:cubicBezTo>
                      <a:pt x="1298" y="1377"/>
                      <a:pt x="1530" y="1224"/>
                      <a:pt x="1757" y="918"/>
                    </a:cubicBezTo>
                    <a:cubicBezTo>
                      <a:pt x="1910" y="692"/>
                      <a:pt x="2063" y="386"/>
                      <a:pt x="2063" y="0"/>
                    </a:cubicBezTo>
                    <a:close/>
                  </a:path>
                </a:pathLst>
              </a:custGeom>
              <a:solidFill>
                <a:srgbClr val="CFA396"/>
              </a:solid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7" name="Google Shape;1137;p49"/>
              <p:cNvSpPr/>
              <p:nvPr/>
            </p:nvSpPr>
            <p:spPr>
              <a:xfrm>
                <a:off x="1597225" y="2668200"/>
                <a:ext cx="170100" cy="30625"/>
              </a:xfrm>
              <a:custGeom>
                <a:avLst/>
                <a:gdLst/>
                <a:ahLst/>
                <a:cxnLst/>
                <a:rect l="l" t="t" r="r" b="b"/>
                <a:pathLst>
                  <a:path w="6804" h="1225" extrusionOk="0">
                    <a:moveTo>
                      <a:pt x="6804" y="1"/>
                    </a:moveTo>
                    <a:lnTo>
                      <a:pt x="6345" y="227"/>
                    </a:lnTo>
                    <a:cubicBezTo>
                      <a:pt x="6272" y="227"/>
                      <a:pt x="6272" y="307"/>
                      <a:pt x="6192" y="307"/>
                    </a:cubicBezTo>
                    <a:lnTo>
                      <a:pt x="5886" y="460"/>
                    </a:lnTo>
                    <a:lnTo>
                      <a:pt x="5427" y="613"/>
                    </a:lnTo>
                    <a:lnTo>
                      <a:pt x="4968" y="766"/>
                    </a:lnTo>
                    <a:lnTo>
                      <a:pt x="4742" y="839"/>
                    </a:lnTo>
                    <a:lnTo>
                      <a:pt x="4510" y="919"/>
                    </a:lnTo>
                    <a:cubicBezTo>
                      <a:pt x="4357" y="919"/>
                      <a:pt x="4204" y="992"/>
                      <a:pt x="3977" y="992"/>
                    </a:cubicBezTo>
                    <a:cubicBezTo>
                      <a:pt x="3530" y="1104"/>
                      <a:pt x="3041" y="1176"/>
                      <a:pt x="2543" y="1176"/>
                    </a:cubicBezTo>
                    <a:cubicBezTo>
                      <a:pt x="2359" y="1176"/>
                      <a:pt x="2174" y="1166"/>
                      <a:pt x="1989" y="1145"/>
                    </a:cubicBezTo>
                    <a:cubicBezTo>
                      <a:pt x="1298" y="1145"/>
                      <a:pt x="686" y="992"/>
                      <a:pt x="1" y="766"/>
                    </a:cubicBezTo>
                    <a:lnTo>
                      <a:pt x="1" y="766"/>
                    </a:lnTo>
                    <a:cubicBezTo>
                      <a:pt x="306" y="919"/>
                      <a:pt x="686" y="992"/>
                      <a:pt x="992" y="1072"/>
                    </a:cubicBezTo>
                    <a:cubicBezTo>
                      <a:pt x="1298" y="1145"/>
                      <a:pt x="1683" y="1145"/>
                      <a:pt x="1989" y="1225"/>
                    </a:cubicBezTo>
                    <a:cubicBezTo>
                      <a:pt x="2674" y="1225"/>
                      <a:pt x="3365" y="1225"/>
                      <a:pt x="4051" y="1072"/>
                    </a:cubicBezTo>
                    <a:cubicBezTo>
                      <a:pt x="4204" y="1072"/>
                      <a:pt x="4357" y="992"/>
                      <a:pt x="4510" y="992"/>
                    </a:cubicBezTo>
                    <a:lnTo>
                      <a:pt x="4742" y="919"/>
                    </a:lnTo>
                    <a:lnTo>
                      <a:pt x="4968" y="839"/>
                    </a:lnTo>
                    <a:lnTo>
                      <a:pt x="5507" y="686"/>
                    </a:lnTo>
                    <a:lnTo>
                      <a:pt x="5966" y="460"/>
                    </a:lnTo>
                    <a:lnTo>
                      <a:pt x="6192" y="380"/>
                    </a:lnTo>
                    <a:cubicBezTo>
                      <a:pt x="6272" y="307"/>
                      <a:pt x="6345" y="307"/>
                      <a:pt x="6425" y="227"/>
                    </a:cubicBezTo>
                    <a:lnTo>
                      <a:pt x="6804" y="1"/>
                    </a:lnTo>
                    <a:close/>
                  </a:path>
                </a:pathLst>
              </a:custGeom>
              <a:solidFill>
                <a:srgbClr val="462754"/>
              </a:solid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8" name="Google Shape;1138;p49"/>
              <p:cNvSpPr/>
              <p:nvPr/>
            </p:nvSpPr>
            <p:spPr>
              <a:xfrm>
                <a:off x="1233975" y="2134175"/>
                <a:ext cx="560125" cy="1050325"/>
              </a:xfrm>
              <a:custGeom>
                <a:avLst/>
                <a:gdLst/>
                <a:ahLst/>
                <a:cxnLst/>
                <a:rect l="l" t="t" r="r" b="b"/>
                <a:pathLst>
                  <a:path w="22405" h="42013" extrusionOk="0">
                    <a:moveTo>
                      <a:pt x="14113" y="1"/>
                    </a:moveTo>
                    <a:cubicBezTo>
                      <a:pt x="7840" y="1"/>
                      <a:pt x="5907" y="2921"/>
                      <a:pt x="3212" y="5914"/>
                    </a:cubicBezTo>
                    <a:cubicBezTo>
                      <a:pt x="0" y="9505"/>
                      <a:pt x="2827" y="13482"/>
                      <a:pt x="2215" y="16467"/>
                    </a:cubicBezTo>
                    <a:cubicBezTo>
                      <a:pt x="1603" y="19447"/>
                      <a:pt x="7036" y="23730"/>
                      <a:pt x="5580" y="28551"/>
                    </a:cubicBezTo>
                    <a:cubicBezTo>
                      <a:pt x="1706" y="41608"/>
                      <a:pt x="9613" y="42012"/>
                      <a:pt x="10606" y="42012"/>
                    </a:cubicBezTo>
                    <a:cubicBezTo>
                      <a:pt x="10671" y="42012"/>
                      <a:pt x="10707" y="42010"/>
                      <a:pt x="10707" y="42010"/>
                    </a:cubicBezTo>
                    <a:cubicBezTo>
                      <a:pt x="10707" y="42010"/>
                      <a:pt x="10933" y="30539"/>
                      <a:pt x="14451" y="29774"/>
                    </a:cubicBezTo>
                    <a:cubicBezTo>
                      <a:pt x="18660" y="28930"/>
                      <a:pt x="14531" y="24727"/>
                      <a:pt x="15828" y="23350"/>
                    </a:cubicBezTo>
                    <a:cubicBezTo>
                      <a:pt x="17131" y="21894"/>
                      <a:pt x="14378" y="18376"/>
                      <a:pt x="14910" y="16620"/>
                    </a:cubicBezTo>
                    <a:cubicBezTo>
                      <a:pt x="15754" y="13941"/>
                      <a:pt x="12848" y="11493"/>
                      <a:pt x="12848" y="11493"/>
                    </a:cubicBezTo>
                    <a:cubicBezTo>
                      <a:pt x="14225" y="9738"/>
                      <a:pt x="20569" y="7137"/>
                      <a:pt x="22404" y="6446"/>
                    </a:cubicBezTo>
                    <a:cubicBezTo>
                      <a:pt x="21719" y="3619"/>
                      <a:pt x="20802" y="328"/>
                      <a:pt x="15063" y="22"/>
                    </a:cubicBezTo>
                    <a:cubicBezTo>
                      <a:pt x="14736" y="8"/>
                      <a:pt x="14419" y="1"/>
                      <a:pt x="14113" y="1"/>
                    </a:cubicBezTo>
                    <a:close/>
                  </a:path>
                </a:pathLst>
              </a:custGeom>
              <a:solidFill>
                <a:srgbClr val="5C3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9" name="Google Shape;1139;p49"/>
              <p:cNvSpPr/>
              <p:nvPr/>
            </p:nvSpPr>
            <p:spPr>
              <a:xfrm>
                <a:off x="1451925" y="2427325"/>
                <a:ext cx="156800" cy="403350"/>
              </a:xfrm>
              <a:custGeom>
                <a:avLst/>
                <a:gdLst/>
                <a:ahLst/>
                <a:cxnLst/>
                <a:rect l="l" t="t" r="r" b="b"/>
                <a:pathLst>
                  <a:path w="6272" h="16134" extrusionOk="0">
                    <a:moveTo>
                      <a:pt x="0" y="0"/>
                    </a:moveTo>
                    <a:cubicBezTo>
                      <a:pt x="0" y="379"/>
                      <a:pt x="0" y="765"/>
                      <a:pt x="74" y="1224"/>
                    </a:cubicBezTo>
                    <a:cubicBezTo>
                      <a:pt x="74" y="765"/>
                      <a:pt x="0" y="379"/>
                      <a:pt x="0" y="0"/>
                    </a:cubicBezTo>
                    <a:close/>
                    <a:moveTo>
                      <a:pt x="74" y="1224"/>
                    </a:moveTo>
                    <a:lnTo>
                      <a:pt x="74" y="1224"/>
                    </a:lnTo>
                    <a:cubicBezTo>
                      <a:pt x="153" y="1603"/>
                      <a:pt x="153" y="1988"/>
                      <a:pt x="306" y="2368"/>
                    </a:cubicBezTo>
                    <a:cubicBezTo>
                      <a:pt x="459" y="2674"/>
                      <a:pt x="765" y="2979"/>
                      <a:pt x="992" y="3285"/>
                    </a:cubicBezTo>
                    <a:cubicBezTo>
                      <a:pt x="1297" y="3591"/>
                      <a:pt x="1530" y="3897"/>
                      <a:pt x="1683" y="4283"/>
                    </a:cubicBezTo>
                    <a:cubicBezTo>
                      <a:pt x="2142" y="4894"/>
                      <a:pt x="2521" y="5580"/>
                      <a:pt x="2827" y="6344"/>
                    </a:cubicBezTo>
                    <a:cubicBezTo>
                      <a:pt x="3212" y="7036"/>
                      <a:pt x="3518" y="7721"/>
                      <a:pt x="3671" y="8486"/>
                    </a:cubicBezTo>
                    <a:cubicBezTo>
                      <a:pt x="3745" y="8871"/>
                      <a:pt x="3745" y="9330"/>
                      <a:pt x="3824" y="9709"/>
                    </a:cubicBezTo>
                    <a:cubicBezTo>
                      <a:pt x="3898" y="10095"/>
                      <a:pt x="4130" y="10474"/>
                      <a:pt x="4283" y="10780"/>
                    </a:cubicBezTo>
                    <a:lnTo>
                      <a:pt x="4436" y="11012"/>
                    </a:lnTo>
                    <a:lnTo>
                      <a:pt x="4662" y="11239"/>
                    </a:lnTo>
                    <a:lnTo>
                      <a:pt x="4509" y="11012"/>
                    </a:lnTo>
                    <a:lnTo>
                      <a:pt x="4356" y="10780"/>
                    </a:lnTo>
                    <a:cubicBezTo>
                      <a:pt x="4130" y="10401"/>
                      <a:pt x="3977" y="10095"/>
                      <a:pt x="3898" y="9709"/>
                    </a:cubicBezTo>
                    <a:cubicBezTo>
                      <a:pt x="3824" y="9250"/>
                      <a:pt x="3824" y="8871"/>
                      <a:pt x="3745" y="8486"/>
                    </a:cubicBezTo>
                    <a:cubicBezTo>
                      <a:pt x="3592" y="7721"/>
                      <a:pt x="3212" y="7036"/>
                      <a:pt x="2906" y="6271"/>
                    </a:cubicBezTo>
                    <a:lnTo>
                      <a:pt x="1756" y="4203"/>
                    </a:lnTo>
                    <a:lnTo>
                      <a:pt x="1071" y="3285"/>
                    </a:lnTo>
                    <a:cubicBezTo>
                      <a:pt x="839" y="2979"/>
                      <a:pt x="533" y="2674"/>
                      <a:pt x="380" y="2294"/>
                    </a:cubicBezTo>
                    <a:cubicBezTo>
                      <a:pt x="227" y="1988"/>
                      <a:pt x="153" y="1603"/>
                      <a:pt x="74" y="1224"/>
                    </a:cubicBezTo>
                    <a:close/>
                    <a:moveTo>
                      <a:pt x="4662" y="11239"/>
                    </a:moveTo>
                    <a:lnTo>
                      <a:pt x="4968" y="11777"/>
                    </a:lnTo>
                    <a:cubicBezTo>
                      <a:pt x="5121" y="11930"/>
                      <a:pt x="5201" y="12083"/>
                      <a:pt x="5274" y="12236"/>
                    </a:cubicBezTo>
                    <a:cubicBezTo>
                      <a:pt x="5427" y="12389"/>
                      <a:pt x="5507" y="12542"/>
                      <a:pt x="5580" y="12768"/>
                    </a:cubicBezTo>
                    <a:cubicBezTo>
                      <a:pt x="5733" y="13074"/>
                      <a:pt x="5886" y="13460"/>
                      <a:pt x="6039" y="13839"/>
                    </a:cubicBezTo>
                    <a:cubicBezTo>
                      <a:pt x="5965" y="13460"/>
                      <a:pt x="5813" y="13074"/>
                      <a:pt x="5660" y="12768"/>
                    </a:cubicBezTo>
                    <a:cubicBezTo>
                      <a:pt x="5507" y="12542"/>
                      <a:pt x="5427" y="12389"/>
                      <a:pt x="5354" y="12236"/>
                    </a:cubicBezTo>
                    <a:cubicBezTo>
                      <a:pt x="5201" y="12083"/>
                      <a:pt x="5121" y="11851"/>
                      <a:pt x="5048" y="11698"/>
                    </a:cubicBezTo>
                    <a:lnTo>
                      <a:pt x="4662" y="11239"/>
                    </a:lnTo>
                    <a:close/>
                    <a:moveTo>
                      <a:pt x="6039" y="13839"/>
                    </a:moveTo>
                    <a:cubicBezTo>
                      <a:pt x="6118" y="14224"/>
                      <a:pt x="6192" y="14604"/>
                      <a:pt x="6192" y="14989"/>
                    </a:cubicBezTo>
                    <a:cubicBezTo>
                      <a:pt x="6192" y="15369"/>
                      <a:pt x="6192" y="15827"/>
                      <a:pt x="6039" y="16133"/>
                    </a:cubicBezTo>
                    <a:cubicBezTo>
                      <a:pt x="6192" y="15827"/>
                      <a:pt x="6271" y="15369"/>
                      <a:pt x="6271" y="14989"/>
                    </a:cubicBezTo>
                    <a:cubicBezTo>
                      <a:pt x="6192" y="14604"/>
                      <a:pt x="6192" y="14224"/>
                      <a:pt x="6039" y="13839"/>
                    </a:cubicBezTo>
                    <a:close/>
                  </a:path>
                </a:pathLst>
              </a:custGeom>
              <a:solidFill>
                <a:srgbClr val="462754"/>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0" name="Google Shape;1140;p49"/>
              <p:cNvSpPr/>
              <p:nvPr/>
            </p:nvSpPr>
            <p:spPr>
              <a:xfrm>
                <a:off x="1365800" y="2465700"/>
                <a:ext cx="116725" cy="429975"/>
              </a:xfrm>
              <a:custGeom>
                <a:avLst/>
                <a:gdLst/>
                <a:ahLst/>
                <a:cxnLst/>
                <a:rect l="l" t="t" r="r" b="b"/>
                <a:pathLst>
                  <a:path w="4669" h="17199" extrusionOk="0">
                    <a:moveTo>
                      <a:pt x="538" y="0"/>
                    </a:moveTo>
                    <a:cubicBezTo>
                      <a:pt x="459" y="456"/>
                      <a:pt x="306" y="834"/>
                      <a:pt x="154" y="1218"/>
                    </a:cubicBezTo>
                    <a:cubicBezTo>
                      <a:pt x="80" y="1371"/>
                      <a:pt x="80" y="1597"/>
                      <a:pt x="1" y="1830"/>
                    </a:cubicBezTo>
                    <a:lnTo>
                      <a:pt x="1" y="1983"/>
                    </a:lnTo>
                    <a:lnTo>
                      <a:pt x="1" y="2136"/>
                    </a:lnTo>
                    <a:cubicBezTo>
                      <a:pt x="1" y="2209"/>
                      <a:pt x="80" y="2362"/>
                      <a:pt x="80" y="2442"/>
                    </a:cubicBezTo>
                    <a:cubicBezTo>
                      <a:pt x="233" y="2821"/>
                      <a:pt x="386" y="3206"/>
                      <a:pt x="613" y="3586"/>
                    </a:cubicBezTo>
                    <a:cubicBezTo>
                      <a:pt x="1151" y="4277"/>
                      <a:pt x="1683" y="4889"/>
                      <a:pt x="2222" y="5574"/>
                    </a:cubicBezTo>
                    <a:cubicBezTo>
                      <a:pt x="2754" y="6186"/>
                      <a:pt x="3213" y="6877"/>
                      <a:pt x="3672" y="7563"/>
                    </a:cubicBezTo>
                    <a:cubicBezTo>
                      <a:pt x="3825" y="7715"/>
                      <a:pt x="3904" y="7868"/>
                      <a:pt x="4057" y="8101"/>
                    </a:cubicBezTo>
                    <a:cubicBezTo>
                      <a:pt x="4131" y="8254"/>
                      <a:pt x="4210" y="8407"/>
                      <a:pt x="4284" y="8633"/>
                    </a:cubicBezTo>
                    <a:cubicBezTo>
                      <a:pt x="4516" y="9019"/>
                      <a:pt x="4589" y="9398"/>
                      <a:pt x="4589" y="9857"/>
                    </a:cubicBezTo>
                    <a:cubicBezTo>
                      <a:pt x="4669" y="10242"/>
                      <a:pt x="4589" y="10622"/>
                      <a:pt x="4516" y="11080"/>
                    </a:cubicBezTo>
                    <a:cubicBezTo>
                      <a:pt x="4669" y="10622"/>
                      <a:pt x="4669" y="10242"/>
                      <a:pt x="4669" y="9783"/>
                    </a:cubicBezTo>
                    <a:cubicBezTo>
                      <a:pt x="4669" y="9398"/>
                      <a:pt x="4516" y="9019"/>
                      <a:pt x="4363" y="8633"/>
                    </a:cubicBezTo>
                    <a:cubicBezTo>
                      <a:pt x="4284" y="8407"/>
                      <a:pt x="4210" y="8254"/>
                      <a:pt x="4057" y="8021"/>
                    </a:cubicBezTo>
                    <a:cubicBezTo>
                      <a:pt x="3978" y="7868"/>
                      <a:pt x="3904" y="7642"/>
                      <a:pt x="3751" y="7489"/>
                    </a:cubicBezTo>
                    <a:cubicBezTo>
                      <a:pt x="3292" y="6798"/>
                      <a:pt x="2754" y="6186"/>
                      <a:pt x="2222" y="5501"/>
                    </a:cubicBezTo>
                    <a:cubicBezTo>
                      <a:pt x="1683" y="4889"/>
                      <a:pt x="1151" y="4198"/>
                      <a:pt x="692" y="3512"/>
                    </a:cubicBezTo>
                    <a:cubicBezTo>
                      <a:pt x="460" y="3206"/>
                      <a:pt x="233" y="2821"/>
                      <a:pt x="154" y="2442"/>
                    </a:cubicBezTo>
                    <a:cubicBezTo>
                      <a:pt x="80" y="2362"/>
                      <a:pt x="80" y="2209"/>
                      <a:pt x="80" y="2136"/>
                    </a:cubicBezTo>
                    <a:lnTo>
                      <a:pt x="80" y="1983"/>
                    </a:lnTo>
                    <a:lnTo>
                      <a:pt x="80" y="1830"/>
                    </a:lnTo>
                    <a:cubicBezTo>
                      <a:pt x="80" y="1597"/>
                      <a:pt x="154" y="1444"/>
                      <a:pt x="233" y="1218"/>
                    </a:cubicBezTo>
                    <a:cubicBezTo>
                      <a:pt x="307" y="834"/>
                      <a:pt x="459" y="456"/>
                      <a:pt x="538" y="0"/>
                    </a:cubicBezTo>
                    <a:close/>
                    <a:moveTo>
                      <a:pt x="4516" y="11080"/>
                    </a:moveTo>
                    <a:lnTo>
                      <a:pt x="4284" y="11619"/>
                    </a:lnTo>
                    <a:cubicBezTo>
                      <a:pt x="4284" y="11772"/>
                      <a:pt x="4284" y="11845"/>
                      <a:pt x="4210" y="11925"/>
                    </a:cubicBezTo>
                    <a:lnTo>
                      <a:pt x="4131" y="12231"/>
                    </a:lnTo>
                    <a:cubicBezTo>
                      <a:pt x="4057" y="12689"/>
                      <a:pt x="3978" y="13069"/>
                      <a:pt x="3978" y="13528"/>
                    </a:cubicBezTo>
                    <a:lnTo>
                      <a:pt x="3978" y="14751"/>
                    </a:lnTo>
                    <a:cubicBezTo>
                      <a:pt x="4057" y="15137"/>
                      <a:pt x="4131" y="15596"/>
                      <a:pt x="4210" y="15975"/>
                    </a:cubicBezTo>
                    <a:cubicBezTo>
                      <a:pt x="4131" y="15596"/>
                      <a:pt x="4057" y="15137"/>
                      <a:pt x="4057" y="14751"/>
                    </a:cubicBezTo>
                    <a:cubicBezTo>
                      <a:pt x="3978" y="13913"/>
                      <a:pt x="3978" y="13069"/>
                      <a:pt x="4210" y="12231"/>
                    </a:cubicBezTo>
                    <a:lnTo>
                      <a:pt x="4284" y="11998"/>
                    </a:lnTo>
                    <a:cubicBezTo>
                      <a:pt x="4284" y="11845"/>
                      <a:pt x="4363" y="11772"/>
                      <a:pt x="4363" y="11692"/>
                    </a:cubicBezTo>
                    <a:lnTo>
                      <a:pt x="4516" y="11080"/>
                    </a:lnTo>
                    <a:close/>
                    <a:moveTo>
                      <a:pt x="4210" y="15975"/>
                    </a:moveTo>
                    <a:lnTo>
                      <a:pt x="4210" y="15975"/>
                    </a:lnTo>
                    <a:cubicBezTo>
                      <a:pt x="4284" y="16434"/>
                      <a:pt x="4437" y="16819"/>
                      <a:pt x="4589" y="17198"/>
                    </a:cubicBezTo>
                    <a:cubicBezTo>
                      <a:pt x="4437" y="16819"/>
                      <a:pt x="4284" y="16360"/>
                      <a:pt x="4210" y="15975"/>
                    </a:cubicBezTo>
                    <a:close/>
                  </a:path>
                </a:pathLst>
              </a:custGeom>
              <a:solidFill>
                <a:srgbClr val="462754"/>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1" name="Google Shape;1141;p49"/>
              <p:cNvSpPr/>
              <p:nvPr/>
            </p:nvSpPr>
            <p:spPr>
              <a:xfrm>
                <a:off x="1455750" y="2297300"/>
                <a:ext cx="93625" cy="290625"/>
              </a:xfrm>
              <a:custGeom>
                <a:avLst/>
                <a:gdLst/>
                <a:ahLst/>
                <a:cxnLst/>
                <a:rect l="l" t="t" r="r" b="b"/>
                <a:pathLst>
                  <a:path w="3745" h="11625" extrusionOk="0">
                    <a:moveTo>
                      <a:pt x="612" y="1"/>
                    </a:moveTo>
                    <a:lnTo>
                      <a:pt x="612" y="1"/>
                    </a:lnTo>
                    <a:cubicBezTo>
                      <a:pt x="459" y="459"/>
                      <a:pt x="380" y="992"/>
                      <a:pt x="227" y="1530"/>
                    </a:cubicBezTo>
                    <a:cubicBezTo>
                      <a:pt x="153" y="2062"/>
                      <a:pt x="0" y="2601"/>
                      <a:pt x="0" y="3060"/>
                    </a:cubicBezTo>
                    <a:cubicBezTo>
                      <a:pt x="0" y="3592"/>
                      <a:pt x="74" y="4204"/>
                      <a:pt x="227" y="4663"/>
                    </a:cubicBezTo>
                    <a:cubicBezTo>
                      <a:pt x="459" y="5201"/>
                      <a:pt x="765" y="5580"/>
                      <a:pt x="1071" y="6039"/>
                    </a:cubicBezTo>
                    <a:cubicBezTo>
                      <a:pt x="765" y="5580"/>
                      <a:pt x="459" y="5121"/>
                      <a:pt x="306" y="4663"/>
                    </a:cubicBezTo>
                    <a:cubicBezTo>
                      <a:pt x="74" y="4130"/>
                      <a:pt x="0" y="3592"/>
                      <a:pt x="74" y="3133"/>
                    </a:cubicBezTo>
                    <a:cubicBezTo>
                      <a:pt x="74" y="2601"/>
                      <a:pt x="153" y="2062"/>
                      <a:pt x="306" y="1530"/>
                    </a:cubicBezTo>
                    <a:cubicBezTo>
                      <a:pt x="380" y="992"/>
                      <a:pt x="533" y="459"/>
                      <a:pt x="612" y="1"/>
                    </a:cubicBezTo>
                    <a:close/>
                    <a:moveTo>
                      <a:pt x="1071" y="6039"/>
                    </a:moveTo>
                    <a:lnTo>
                      <a:pt x="1071" y="6039"/>
                    </a:lnTo>
                    <a:cubicBezTo>
                      <a:pt x="1377" y="6498"/>
                      <a:pt x="1756" y="6883"/>
                      <a:pt x="2062" y="7263"/>
                    </a:cubicBezTo>
                    <a:cubicBezTo>
                      <a:pt x="1756" y="6804"/>
                      <a:pt x="1450" y="6425"/>
                      <a:pt x="1071" y="6039"/>
                    </a:cubicBezTo>
                    <a:close/>
                    <a:moveTo>
                      <a:pt x="2062" y="7263"/>
                    </a:moveTo>
                    <a:cubicBezTo>
                      <a:pt x="2368" y="7722"/>
                      <a:pt x="2674" y="8107"/>
                      <a:pt x="2980" y="8566"/>
                    </a:cubicBezTo>
                    <a:cubicBezTo>
                      <a:pt x="2753" y="8107"/>
                      <a:pt x="2448" y="7648"/>
                      <a:pt x="2062" y="7263"/>
                    </a:cubicBezTo>
                    <a:close/>
                    <a:moveTo>
                      <a:pt x="2980" y="8566"/>
                    </a:moveTo>
                    <a:cubicBezTo>
                      <a:pt x="3212" y="9025"/>
                      <a:pt x="3439" y="9557"/>
                      <a:pt x="3592" y="10016"/>
                    </a:cubicBezTo>
                    <a:cubicBezTo>
                      <a:pt x="3518" y="9484"/>
                      <a:pt x="3286" y="9025"/>
                      <a:pt x="2980" y="8566"/>
                    </a:cubicBezTo>
                    <a:close/>
                    <a:moveTo>
                      <a:pt x="3592" y="10016"/>
                    </a:moveTo>
                    <a:lnTo>
                      <a:pt x="3592" y="10016"/>
                    </a:lnTo>
                    <a:cubicBezTo>
                      <a:pt x="3671" y="10554"/>
                      <a:pt x="3745" y="11087"/>
                      <a:pt x="3745" y="11625"/>
                    </a:cubicBezTo>
                    <a:cubicBezTo>
                      <a:pt x="3745" y="11087"/>
                      <a:pt x="3745" y="10554"/>
                      <a:pt x="3592" y="10016"/>
                    </a:cubicBezTo>
                    <a:close/>
                  </a:path>
                </a:pathLst>
              </a:custGeom>
              <a:solidFill>
                <a:srgbClr val="462754"/>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2" name="Google Shape;1142;p49"/>
              <p:cNvSpPr/>
              <p:nvPr/>
            </p:nvSpPr>
            <p:spPr>
              <a:xfrm>
                <a:off x="1520750" y="2193525"/>
                <a:ext cx="187400" cy="73200"/>
              </a:xfrm>
              <a:custGeom>
                <a:avLst/>
                <a:gdLst/>
                <a:ahLst/>
                <a:cxnLst/>
                <a:rect l="l" t="t" r="r" b="b"/>
                <a:pathLst>
                  <a:path w="7496" h="2928" extrusionOk="0">
                    <a:moveTo>
                      <a:pt x="999" y="0"/>
                    </a:moveTo>
                    <a:cubicBezTo>
                      <a:pt x="668" y="0"/>
                      <a:pt x="308" y="124"/>
                      <a:pt x="1" y="248"/>
                    </a:cubicBezTo>
                    <a:cubicBezTo>
                      <a:pt x="279" y="136"/>
                      <a:pt x="600" y="67"/>
                      <a:pt x="904" y="67"/>
                    </a:cubicBezTo>
                    <a:cubicBezTo>
                      <a:pt x="1014" y="67"/>
                      <a:pt x="1122" y="76"/>
                      <a:pt x="1224" y="95"/>
                    </a:cubicBezTo>
                    <a:cubicBezTo>
                      <a:pt x="1450" y="95"/>
                      <a:pt x="1683" y="175"/>
                      <a:pt x="1836" y="328"/>
                    </a:cubicBezTo>
                    <a:cubicBezTo>
                      <a:pt x="1683" y="175"/>
                      <a:pt x="1450" y="95"/>
                      <a:pt x="1224" y="22"/>
                    </a:cubicBezTo>
                    <a:cubicBezTo>
                      <a:pt x="1151" y="7"/>
                      <a:pt x="1076" y="0"/>
                      <a:pt x="999" y="0"/>
                    </a:cubicBezTo>
                    <a:close/>
                    <a:moveTo>
                      <a:pt x="1836" y="328"/>
                    </a:moveTo>
                    <a:lnTo>
                      <a:pt x="1836" y="328"/>
                    </a:lnTo>
                    <a:cubicBezTo>
                      <a:pt x="1909" y="401"/>
                      <a:pt x="1909" y="481"/>
                      <a:pt x="1989" y="554"/>
                    </a:cubicBezTo>
                    <a:lnTo>
                      <a:pt x="2215" y="787"/>
                    </a:lnTo>
                    <a:cubicBezTo>
                      <a:pt x="2368" y="940"/>
                      <a:pt x="2601" y="1093"/>
                      <a:pt x="2827" y="1166"/>
                    </a:cubicBezTo>
                    <a:cubicBezTo>
                      <a:pt x="2980" y="1245"/>
                      <a:pt x="3212" y="1245"/>
                      <a:pt x="3439" y="1245"/>
                    </a:cubicBezTo>
                    <a:cubicBezTo>
                      <a:pt x="3212" y="1166"/>
                      <a:pt x="2980" y="1166"/>
                      <a:pt x="2827" y="1093"/>
                    </a:cubicBezTo>
                    <a:cubicBezTo>
                      <a:pt x="2601" y="1013"/>
                      <a:pt x="2448" y="940"/>
                      <a:pt x="2295" y="787"/>
                    </a:cubicBezTo>
                    <a:lnTo>
                      <a:pt x="2062" y="554"/>
                    </a:lnTo>
                    <a:lnTo>
                      <a:pt x="1836" y="328"/>
                    </a:lnTo>
                    <a:close/>
                    <a:moveTo>
                      <a:pt x="3439" y="1245"/>
                    </a:moveTo>
                    <a:cubicBezTo>
                      <a:pt x="3671" y="1319"/>
                      <a:pt x="3824" y="1398"/>
                      <a:pt x="4051" y="1398"/>
                    </a:cubicBezTo>
                    <a:cubicBezTo>
                      <a:pt x="3898" y="1319"/>
                      <a:pt x="3671" y="1245"/>
                      <a:pt x="3439" y="1245"/>
                    </a:cubicBezTo>
                    <a:close/>
                    <a:moveTo>
                      <a:pt x="4051" y="1398"/>
                    </a:moveTo>
                    <a:cubicBezTo>
                      <a:pt x="4283" y="1472"/>
                      <a:pt x="4436" y="1625"/>
                      <a:pt x="4589" y="1704"/>
                    </a:cubicBezTo>
                    <a:cubicBezTo>
                      <a:pt x="4815" y="1857"/>
                      <a:pt x="4968" y="2010"/>
                      <a:pt x="5121" y="2163"/>
                    </a:cubicBezTo>
                    <a:cubicBezTo>
                      <a:pt x="5201" y="2163"/>
                      <a:pt x="5354" y="2237"/>
                      <a:pt x="5427" y="2316"/>
                    </a:cubicBezTo>
                    <a:cubicBezTo>
                      <a:pt x="5507" y="2316"/>
                      <a:pt x="5580" y="2390"/>
                      <a:pt x="5733" y="2390"/>
                    </a:cubicBezTo>
                    <a:cubicBezTo>
                      <a:pt x="5660" y="2316"/>
                      <a:pt x="5507" y="2316"/>
                      <a:pt x="5427" y="2237"/>
                    </a:cubicBezTo>
                    <a:cubicBezTo>
                      <a:pt x="5354" y="2237"/>
                      <a:pt x="5274" y="2163"/>
                      <a:pt x="5121" y="2084"/>
                    </a:cubicBezTo>
                    <a:cubicBezTo>
                      <a:pt x="4968" y="1931"/>
                      <a:pt x="4815" y="1778"/>
                      <a:pt x="4662" y="1704"/>
                    </a:cubicBezTo>
                    <a:cubicBezTo>
                      <a:pt x="4510" y="1551"/>
                      <a:pt x="4283" y="1472"/>
                      <a:pt x="4051" y="1398"/>
                    </a:cubicBezTo>
                    <a:close/>
                    <a:moveTo>
                      <a:pt x="5733" y="2390"/>
                    </a:moveTo>
                    <a:cubicBezTo>
                      <a:pt x="6119" y="2543"/>
                      <a:pt x="6577" y="2469"/>
                      <a:pt x="7036" y="2622"/>
                    </a:cubicBezTo>
                    <a:cubicBezTo>
                      <a:pt x="7189" y="2622"/>
                      <a:pt x="7416" y="2775"/>
                      <a:pt x="7495" y="2928"/>
                    </a:cubicBezTo>
                    <a:cubicBezTo>
                      <a:pt x="7416" y="2775"/>
                      <a:pt x="7189" y="2622"/>
                      <a:pt x="7036" y="2543"/>
                    </a:cubicBezTo>
                    <a:cubicBezTo>
                      <a:pt x="6577" y="2469"/>
                      <a:pt x="6119" y="2469"/>
                      <a:pt x="5733" y="2390"/>
                    </a:cubicBezTo>
                    <a:close/>
                  </a:path>
                </a:pathLst>
              </a:custGeom>
              <a:solidFill>
                <a:srgbClr val="462754"/>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3" name="Google Shape;1143;p49"/>
              <p:cNvSpPr/>
              <p:nvPr/>
            </p:nvSpPr>
            <p:spPr>
              <a:xfrm>
                <a:off x="1581925" y="2166475"/>
                <a:ext cx="168275" cy="100250"/>
              </a:xfrm>
              <a:custGeom>
                <a:avLst/>
                <a:gdLst/>
                <a:ahLst/>
                <a:cxnLst/>
                <a:rect l="l" t="t" r="r" b="b"/>
                <a:pathLst>
                  <a:path w="6731" h="4010" extrusionOk="0">
                    <a:moveTo>
                      <a:pt x="609" y="0"/>
                    </a:moveTo>
                    <a:cubicBezTo>
                      <a:pt x="406" y="0"/>
                      <a:pt x="203" y="10"/>
                      <a:pt x="1" y="33"/>
                    </a:cubicBezTo>
                    <a:lnTo>
                      <a:pt x="1071" y="33"/>
                    </a:lnTo>
                    <a:cubicBezTo>
                      <a:pt x="1377" y="33"/>
                      <a:pt x="1757" y="107"/>
                      <a:pt x="2063" y="186"/>
                    </a:cubicBezTo>
                    <a:cubicBezTo>
                      <a:pt x="2448" y="186"/>
                      <a:pt x="2754" y="260"/>
                      <a:pt x="3133" y="413"/>
                    </a:cubicBezTo>
                    <a:cubicBezTo>
                      <a:pt x="3439" y="492"/>
                      <a:pt x="3745" y="645"/>
                      <a:pt x="3977" y="871"/>
                    </a:cubicBezTo>
                    <a:cubicBezTo>
                      <a:pt x="4130" y="1024"/>
                      <a:pt x="4204" y="1177"/>
                      <a:pt x="4357" y="1330"/>
                    </a:cubicBezTo>
                    <a:cubicBezTo>
                      <a:pt x="4436" y="1410"/>
                      <a:pt x="4589" y="1563"/>
                      <a:pt x="4742" y="1636"/>
                    </a:cubicBezTo>
                    <a:lnTo>
                      <a:pt x="4357" y="1257"/>
                    </a:lnTo>
                    <a:cubicBezTo>
                      <a:pt x="4283" y="1104"/>
                      <a:pt x="4204" y="951"/>
                      <a:pt x="4051" y="871"/>
                    </a:cubicBezTo>
                    <a:cubicBezTo>
                      <a:pt x="3745" y="645"/>
                      <a:pt x="3439" y="492"/>
                      <a:pt x="3133" y="339"/>
                    </a:cubicBezTo>
                    <a:cubicBezTo>
                      <a:pt x="2754" y="260"/>
                      <a:pt x="2448" y="186"/>
                      <a:pt x="2063" y="107"/>
                    </a:cubicBezTo>
                    <a:cubicBezTo>
                      <a:pt x="1580" y="55"/>
                      <a:pt x="1094" y="0"/>
                      <a:pt x="609" y="0"/>
                    </a:cubicBezTo>
                    <a:close/>
                    <a:moveTo>
                      <a:pt x="4742" y="1636"/>
                    </a:moveTo>
                    <a:lnTo>
                      <a:pt x="4742" y="1636"/>
                    </a:lnTo>
                    <a:cubicBezTo>
                      <a:pt x="4969" y="1942"/>
                      <a:pt x="5275" y="2095"/>
                      <a:pt x="5580" y="2327"/>
                    </a:cubicBezTo>
                    <a:cubicBezTo>
                      <a:pt x="5813" y="2480"/>
                      <a:pt x="6119" y="2707"/>
                      <a:pt x="6272" y="3013"/>
                    </a:cubicBezTo>
                    <a:cubicBezTo>
                      <a:pt x="6498" y="3319"/>
                      <a:pt x="6651" y="3625"/>
                      <a:pt x="6731" y="4010"/>
                    </a:cubicBezTo>
                    <a:cubicBezTo>
                      <a:pt x="6651" y="3625"/>
                      <a:pt x="6498" y="3319"/>
                      <a:pt x="6345" y="3013"/>
                    </a:cubicBezTo>
                    <a:cubicBezTo>
                      <a:pt x="6119" y="2707"/>
                      <a:pt x="5886" y="2480"/>
                      <a:pt x="5580" y="2248"/>
                    </a:cubicBezTo>
                    <a:cubicBezTo>
                      <a:pt x="5275" y="2095"/>
                      <a:pt x="4969" y="1869"/>
                      <a:pt x="4742" y="1636"/>
                    </a:cubicBezTo>
                    <a:close/>
                  </a:path>
                </a:pathLst>
              </a:custGeom>
              <a:solidFill>
                <a:srgbClr val="462754"/>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4" name="Google Shape;1144;p49"/>
              <p:cNvSpPr/>
              <p:nvPr/>
            </p:nvSpPr>
            <p:spPr>
              <a:xfrm>
                <a:off x="1469050" y="2259075"/>
                <a:ext cx="126225" cy="68850"/>
              </a:xfrm>
              <a:custGeom>
                <a:avLst/>
                <a:gdLst/>
                <a:ahLst/>
                <a:cxnLst/>
                <a:rect l="l" t="t" r="r" b="b"/>
                <a:pathLst>
                  <a:path w="5049" h="2754" extrusionOk="0">
                    <a:moveTo>
                      <a:pt x="1" y="0"/>
                    </a:moveTo>
                    <a:lnTo>
                      <a:pt x="1377" y="459"/>
                    </a:lnTo>
                    <a:cubicBezTo>
                      <a:pt x="1916" y="612"/>
                      <a:pt x="2374" y="765"/>
                      <a:pt x="2833" y="918"/>
                    </a:cubicBezTo>
                    <a:cubicBezTo>
                      <a:pt x="2374" y="685"/>
                      <a:pt x="1916" y="532"/>
                      <a:pt x="1377" y="379"/>
                    </a:cubicBezTo>
                    <a:cubicBezTo>
                      <a:pt x="918" y="226"/>
                      <a:pt x="460" y="153"/>
                      <a:pt x="1" y="0"/>
                    </a:cubicBezTo>
                    <a:close/>
                    <a:moveTo>
                      <a:pt x="2833" y="918"/>
                    </a:moveTo>
                    <a:cubicBezTo>
                      <a:pt x="3292" y="1144"/>
                      <a:pt x="3751" y="1377"/>
                      <a:pt x="4130" y="1603"/>
                    </a:cubicBezTo>
                    <a:cubicBezTo>
                      <a:pt x="3751" y="1297"/>
                      <a:pt x="3292" y="1071"/>
                      <a:pt x="2833" y="918"/>
                    </a:cubicBezTo>
                    <a:close/>
                    <a:moveTo>
                      <a:pt x="4130" y="1603"/>
                    </a:moveTo>
                    <a:lnTo>
                      <a:pt x="4130" y="1603"/>
                    </a:lnTo>
                    <a:cubicBezTo>
                      <a:pt x="4363" y="1756"/>
                      <a:pt x="4516" y="1909"/>
                      <a:pt x="4669" y="2062"/>
                    </a:cubicBezTo>
                    <a:cubicBezTo>
                      <a:pt x="4895" y="2294"/>
                      <a:pt x="5048" y="2447"/>
                      <a:pt x="5048" y="2753"/>
                    </a:cubicBezTo>
                    <a:cubicBezTo>
                      <a:pt x="5048" y="2447"/>
                      <a:pt x="4895" y="2294"/>
                      <a:pt x="4742" y="2062"/>
                    </a:cubicBezTo>
                    <a:cubicBezTo>
                      <a:pt x="4589" y="1909"/>
                      <a:pt x="4363" y="1756"/>
                      <a:pt x="4130" y="1603"/>
                    </a:cubicBezTo>
                    <a:close/>
                  </a:path>
                </a:pathLst>
              </a:custGeom>
              <a:solidFill>
                <a:srgbClr val="462754"/>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5" name="Google Shape;1145;p49"/>
              <p:cNvSpPr/>
              <p:nvPr/>
            </p:nvSpPr>
            <p:spPr>
              <a:xfrm>
                <a:off x="1308450" y="2339375"/>
                <a:ext cx="101425" cy="332675"/>
              </a:xfrm>
              <a:custGeom>
                <a:avLst/>
                <a:gdLst/>
                <a:ahLst/>
                <a:cxnLst/>
                <a:rect l="l" t="t" r="r" b="b"/>
                <a:pathLst>
                  <a:path w="4057" h="13307" extrusionOk="0">
                    <a:moveTo>
                      <a:pt x="765" y="0"/>
                    </a:moveTo>
                    <a:lnTo>
                      <a:pt x="765" y="0"/>
                    </a:lnTo>
                    <a:cubicBezTo>
                      <a:pt x="386" y="1144"/>
                      <a:pt x="154" y="2294"/>
                      <a:pt x="1" y="3518"/>
                    </a:cubicBezTo>
                    <a:cubicBezTo>
                      <a:pt x="1" y="4130"/>
                      <a:pt x="1" y="4742"/>
                      <a:pt x="80" y="5353"/>
                    </a:cubicBezTo>
                    <a:cubicBezTo>
                      <a:pt x="1" y="4742"/>
                      <a:pt x="1" y="4130"/>
                      <a:pt x="80" y="3518"/>
                    </a:cubicBezTo>
                    <a:cubicBezTo>
                      <a:pt x="80" y="2906"/>
                      <a:pt x="233" y="2368"/>
                      <a:pt x="307" y="1756"/>
                    </a:cubicBezTo>
                    <a:cubicBezTo>
                      <a:pt x="460" y="1144"/>
                      <a:pt x="612" y="612"/>
                      <a:pt x="765" y="0"/>
                    </a:cubicBezTo>
                    <a:close/>
                    <a:moveTo>
                      <a:pt x="80" y="5353"/>
                    </a:moveTo>
                    <a:cubicBezTo>
                      <a:pt x="80" y="5659"/>
                      <a:pt x="154" y="5965"/>
                      <a:pt x="307" y="6192"/>
                    </a:cubicBezTo>
                    <a:cubicBezTo>
                      <a:pt x="386" y="6344"/>
                      <a:pt x="460" y="6497"/>
                      <a:pt x="539" y="6577"/>
                    </a:cubicBezTo>
                    <a:cubicBezTo>
                      <a:pt x="612" y="6730"/>
                      <a:pt x="692" y="6883"/>
                      <a:pt x="845" y="6956"/>
                    </a:cubicBezTo>
                    <a:cubicBezTo>
                      <a:pt x="765" y="6803"/>
                      <a:pt x="692" y="6730"/>
                      <a:pt x="612" y="6577"/>
                    </a:cubicBezTo>
                    <a:cubicBezTo>
                      <a:pt x="460" y="6424"/>
                      <a:pt x="460" y="6344"/>
                      <a:pt x="386" y="6192"/>
                    </a:cubicBezTo>
                    <a:cubicBezTo>
                      <a:pt x="233" y="5886"/>
                      <a:pt x="154" y="5659"/>
                      <a:pt x="80" y="5353"/>
                    </a:cubicBezTo>
                    <a:close/>
                    <a:moveTo>
                      <a:pt x="845" y="6956"/>
                    </a:moveTo>
                    <a:lnTo>
                      <a:pt x="845" y="6956"/>
                    </a:lnTo>
                    <a:cubicBezTo>
                      <a:pt x="1610" y="7874"/>
                      <a:pt x="2295" y="8871"/>
                      <a:pt x="2833" y="9942"/>
                    </a:cubicBezTo>
                    <a:cubicBezTo>
                      <a:pt x="3139" y="10474"/>
                      <a:pt x="3366" y="11013"/>
                      <a:pt x="3598" y="11545"/>
                    </a:cubicBezTo>
                    <a:cubicBezTo>
                      <a:pt x="3721" y="11878"/>
                      <a:pt x="3823" y="12189"/>
                      <a:pt x="3902" y="12502"/>
                    </a:cubicBezTo>
                    <a:lnTo>
                      <a:pt x="3902" y="12502"/>
                    </a:lnTo>
                    <a:cubicBezTo>
                      <a:pt x="3685" y="11626"/>
                      <a:pt x="3319" y="10762"/>
                      <a:pt x="2907" y="9942"/>
                    </a:cubicBezTo>
                    <a:cubicBezTo>
                      <a:pt x="2295" y="8871"/>
                      <a:pt x="1683" y="7874"/>
                      <a:pt x="845" y="6956"/>
                    </a:cubicBezTo>
                    <a:close/>
                    <a:moveTo>
                      <a:pt x="3902" y="12502"/>
                    </a:moveTo>
                    <a:cubicBezTo>
                      <a:pt x="3969" y="12769"/>
                      <a:pt x="4021" y="13038"/>
                      <a:pt x="4057" y="13307"/>
                    </a:cubicBezTo>
                    <a:cubicBezTo>
                      <a:pt x="4021" y="13028"/>
                      <a:pt x="3969" y="12764"/>
                      <a:pt x="3902" y="12502"/>
                    </a:cubicBezTo>
                    <a:close/>
                  </a:path>
                </a:pathLst>
              </a:custGeom>
              <a:solidFill>
                <a:srgbClr val="462754"/>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6" name="Google Shape;1146;p49"/>
              <p:cNvSpPr/>
              <p:nvPr/>
            </p:nvSpPr>
            <p:spPr>
              <a:xfrm>
                <a:off x="1493975" y="2729400"/>
                <a:ext cx="34450" cy="294450"/>
              </a:xfrm>
              <a:custGeom>
                <a:avLst/>
                <a:gdLst/>
                <a:ahLst/>
                <a:cxnLst/>
                <a:rect l="l" t="t" r="r" b="b"/>
                <a:pathLst>
                  <a:path w="1378" h="11778" extrusionOk="0">
                    <a:moveTo>
                      <a:pt x="919" y="1"/>
                    </a:moveTo>
                    <a:cubicBezTo>
                      <a:pt x="1145" y="992"/>
                      <a:pt x="1224" y="1989"/>
                      <a:pt x="1298" y="2980"/>
                    </a:cubicBezTo>
                    <a:cubicBezTo>
                      <a:pt x="1377" y="3518"/>
                      <a:pt x="1298" y="4050"/>
                      <a:pt x="1298" y="4509"/>
                    </a:cubicBezTo>
                    <a:cubicBezTo>
                      <a:pt x="1377" y="4050"/>
                      <a:pt x="1377" y="3518"/>
                      <a:pt x="1377" y="2980"/>
                    </a:cubicBezTo>
                    <a:cubicBezTo>
                      <a:pt x="1298" y="1989"/>
                      <a:pt x="1145" y="992"/>
                      <a:pt x="919" y="1"/>
                    </a:cubicBezTo>
                    <a:close/>
                    <a:moveTo>
                      <a:pt x="1298" y="4509"/>
                    </a:moveTo>
                    <a:lnTo>
                      <a:pt x="1298" y="4509"/>
                    </a:lnTo>
                    <a:cubicBezTo>
                      <a:pt x="1224" y="5048"/>
                      <a:pt x="1145" y="5506"/>
                      <a:pt x="919" y="5965"/>
                    </a:cubicBezTo>
                    <a:cubicBezTo>
                      <a:pt x="1224" y="5506"/>
                      <a:pt x="1298" y="5048"/>
                      <a:pt x="1298" y="4509"/>
                    </a:cubicBezTo>
                    <a:close/>
                    <a:moveTo>
                      <a:pt x="919" y="5965"/>
                    </a:moveTo>
                    <a:lnTo>
                      <a:pt x="919" y="5965"/>
                    </a:lnTo>
                    <a:cubicBezTo>
                      <a:pt x="380" y="6803"/>
                      <a:pt x="154" y="7874"/>
                      <a:pt x="74" y="8871"/>
                    </a:cubicBezTo>
                    <a:cubicBezTo>
                      <a:pt x="1" y="9862"/>
                      <a:pt x="227" y="10860"/>
                      <a:pt x="766" y="11777"/>
                    </a:cubicBezTo>
                    <a:cubicBezTo>
                      <a:pt x="227" y="10860"/>
                      <a:pt x="74" y="9862"/>
                      <a:pt x="154" y="8871"/>
                    </a:cubicBezTo>
                    <a:cubicBezTo>
                      <a:pt x="154" y="7874"/>
                      <a:pt x="460" y="6883"/>
                      <a:pt x="919" y="5965"/>
                    </a:cubicBezTo>
                    <a:close/>
                  </a:path>
                </a:pathLst>
              </a:custGeom>
              <a:solidFill>
                <a:srgbClr val="462754"/>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7" name="Google Shape;1147;p49"/>
              <p:cNvSpPr/>
              <p:nvPr/>
            </p:nvSpPr>
            <p:spPr>
              <a:xfrm>
                <a:off x="1400225" y="2863225"/>
                <a:ext cx="47900" cy="208350"/>
              </a:xfrm>
              <a:custGeom>
                <a:avLst/>
                <a:gdLst/>
                <a:ahLst/>
                <a:cxnLst/>
                <a:rect l="l" t="t" r="r" b="b"/>
                <a:pathLst>
                  <a:path w="1916" h="8334" extrusionOk="0">
                    <a:moveTo>
                      <a:pt x="765" y="0"/>
                    </a:moveTo>
                    <a:cubicBezTo>
                      <a:pt x="769" y="10"/>
                      <a:pt x="773" y="19"/>
                      <a:pt x="776" y="29"/>
                    </a:cubicBezTo>
                    <a:lnTo>
                      <a:pt x="776" y="29"/>
                    </a:lnTo>
                    <a:cubicBezTo>
                      <a:pt x="773" y="19"/>
                      <a:pt x="769" y="10"/>
                      <a:pt x="765" y="0"/>
                    </a:cubicBezTo>
                    <a:close/>
                    <a:moveTo>
                      <a:pt x="776" y="29"/>
                    </a:moveTo>
                    <a:cubicBezTo>
                      <a:pt x="922" y="399"/>
                      <a:pt x="1002" y="777"/>
                      <a:pt x="1151" y="1224"/>
                    </a:cubicBezTo>
                    <a:cubicBezTo>
                      <a:pt x="1224" y="1603"/>
                      <a:pt x="1304" y="1989"/>
                      <a:pt x="1304" y="2448"/>
                    </a:cubicBezTo>
                    <a:cubicBezTo>
                      <a:pt x="1304" y="1614"/>
                      <a:pt x="1077" y="786"/>
                      <a:pt x="776" y="29"/>
                    </a:cubicBezTo>
                    <a:close/>
                    <a:moveTo>
                      <a:pt x="1304" y="2448"/>
                    </a:moveTo>
                    <a:cubicBezTo>
                      <a:pt x="1304" y="2827"/>
                      <a:pt x="1224" y="3286"/>
                      <a:pt x="1151" y="3671"/>
                    </a:cubicBezTo>
                    <a:cubicBezTo>
                      <a:pt x="998" y="4130"/>
                      <a:pt x="845" y="4509"/>
                      <a:pt x="539" y="4815"/>
                    </a:cubicBezTo>
                    <a:lnTo>
                      <a:pt x="306" y="5048"/>
                    </a:lnTo>
                    <a:cubicBezTo>
                      <a:pt x="237" y="5118"/>
                      <a:pt x="233" y="5193"/>
                      <a:pt x="165" y="5263"/>
                    </a:cubicBezTo>
                    <a:lnTo>
                      <a:pt x="165" y="5263"/>
                    </a:lnTo>
                    <a:lnTo>
                      <a:pt x="386" y="5048"/>
                    </a:lnTo>
                    <a:lnTo>
                      <a:pt x="612" y="4815"/>
                    </a:lnTo>
                    <a:cubicBezTo>
                      <a:pt x="845" y="4509"/>
                      <a:pt x="1071" y="4130"/>
                      <a:pt x="1224" y="3671"/>
                    </a:cubicBezTo>
                    <a:cubicBezTo>
                      <a:pt x="1304" y="3286"/>
                      <a:pt x="1304" y="2827"/>
                      <a:pt x="1304" y="2448"/>
                    </a:cubicBezTo>
                    <a:close/>
                    <a:moveTo>
                      <a:pt x="165" y="5263"/>
                    </a:moveTo>
                    <a:lnTo>
                      <a:pt x="153" y="5274"/>
                    </a:lnTo>
                    <a:cubicBezTo>
                      <a:pt x="157" y="5271"/>
                      <a:pt x="161" y="5267"/>
                      <a:pt x="165" y="5263"/>
                    </a:cubicBezTo>
                    <a:close/>
                    <a:moveTo>
                      <a:pt x="153" y="5274"/>
                    </a:moveTo>
                    <a:cubicBezTo>
                      <a:pt x="80" y="5427"/>
                      <a:pt x="0" y="5660"/>
                      <a:pt x="0" y="5886"/>
                    </a:cubicBezTo>
                    <a:cubicBezTo>
                      <a:pt x="0" y="5660"/>
                      <a:pt x="80" y="5507"/>
                      <a:pt x="153" y="5274"/>
                    </a:cubicBezTo>
                    <a:close/>
                    <a:moveTo>
                      <a:pt x="0" y="5886"/>
                    </a:moveTo>
                    <a:cubicBezTo>
                      <a:pt x="1" y="6345"/>
                      <a:pt x="233" y="6730"/>
                      <a:pt x="539" y="7036"/>
                    </a:cubicBezTo>
                    <a:cubicBezTo>
                      <a:pt x="306" y="6730"/>
                      <a:pt x="1" y="6345"/>
                      <a:pt x="0" y="5886"/>
                    </a:cubicBezTo>
                    <a:close/>
                    <a:moveTo>
                      <a:pt x="539" y="7036"/>
                    </a:moveTo>
                    <a:cubicBezTo>
                      <a:pt x="765" y="7342"/>
                      <a:pt x="1071" y="7648"/>
                      <a:pt x="1457" y="7954"/>
                    </a:cubicBezTo>
                    <a:cubicBezTo>
                      <a:pt x="1610" y="8027"/>
                      <a:pt x="1762" y="8180"/>
                      <a:pt x="1915" y="8333"/>
                    </a:cubicBezTo>
                    <a:lnTo>
                      <a:pt x="1915" y="8333"/>
                    </a:lnTo>
                    <a:lnTo>
                      <a:pt x="1457" y="7874"/>
                    </a:lnTo>
                    <a:cubicBezTo>
                      <a:pt x="1151" y="7648"/>
                      <a:pt x="765" y="7342"/>
                      <a:pt x="539" y="7036"/>
                    </a:cubicBezTo>
                    <a:close/>
                  </a:path>
                </a:pathLst>
              </a:custGeom>
              <a:solidFill>
                <a:srgbClr val="462754"/>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8" name="Google Shape;1148;p49"/>
              <p:cNvSpPr/>
              <p:nvPr/>
            </p:nvSpPr>
            <p:spPr>
              <a:xfrm>
                <a:off x="1493975" y="2337375"/>
                <a:ext cx="49750" cy="55550"/>
              </a:xfrm>
              <a:custGeom>
                <a:avLst/>
                <a:gdLst/>
                <a:ahLst/>
                <a:cxnLst/>
                <a:rect l="l" t="t" r="r" b="b"/>
                <a:pathLst>
                  <a:path w="1990" h="2222" extrusionOk="0">
                    <a:moveTo>
                      <a:pt x="1" y="1"/>
                    </a:moveTo>
                    <a:lnTo>
                      <a:pt x="1" y="1"/>
                    </a:lnTo>
                    <a:cubicBezTo>
                      <a:pt x="227" y="80"/>
                      <a:pt x="460" y="153"/>
                      <a:pt x="686" y="306"/>
                    </a:cubicBezTo>
                    <a:cubicBezTo>
                      <a:pt x="992" y="459"/>
                      <a:pt x="1145" y="612"/>
                      <a:pt x="1377" y="765"/>
                    </a:cubicBezTo>
                    <a:cubicBezTo>
                      <a:pt x="992" y="386"/>
                      <a:pt x="533" y="80"/>
                      <a:pt x="1" y="1"/>
                    </a:cubicBezTo>
                    <a:close/>
                    <a:moveTo>
                      <a:pt x="1377" y="765"/>
                    </a:moveTo>
                    <a:lnTo>
                      <a:pt x="1836" y="1457"/>
                    </a:lnTo>
                    <a:cubicBezTo>
                      <a:pt x="1757" y="1151"/>
                      <a:pt x="1604" y="918"/>
                      <a:pt x="1377" y="765"/>
                    </a:cubicBezTo>
                    <a:close/>
                    <a:moveTo>
                      <a:pt x="1836" y="1457"/>
                    </a:moveTo>
                    <a:lnTo>
                      <a:pt x="1836" y="1457"/>
                    </a:lnTo>
                    <a:cubicBezTo>
                      <a:pt x="1910" y="1683"/>
                      <a:pt x="1989" y="1989"/>
                      <a:pt x="1989" y="2221"/>
                    </a:cubicBezTo>
                    <a:cubicBezTo>
                      <a:pt x="1989" y="1989"/>
                      <a:pt x="1989" y="1683"/>
                      <a:pt x="1836" y="1457"/>
                    </a:cubicBezTo>
                    <a:close/>
                  </a:path>
                </a:pathLst>
              </a:custGeom>
              <a:solidFill>
                <a:srgbClr val="462754"/>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9" name="Google Shape;1149;p49"/>
              <p:cNvSpPr/>
              <p:nvPr/>
            </p:nvSpPr>
            <p:spPr>
              <a:xfrm>
                <a:off x="1585750" y="2268550"/>
                <a:ext cx="72675" cy="40250"/>
              </a:xfrm>
              <a:custGeom>
                <a:avLst/>
                <a:gdLst/>
                <a:ahLst/>
                <a:cxnLst/>
                <a:rect l="l" t="t" r="r" b="b"/>
                <a:pathLst>
                  <a:path w="2907" h="1610" extrusionOk="0">
                    <a:moveTo>
                      <a:pt x="1" y="0"/>
                    </a:moveTo>
                    <a:cubicBezTo>
                      <a:pt x="307" y="80"/>
                      <a:pt x="533" y="153"/>
                      <a:pt x="839" y="233"/>
                    </a:cubicBezTo>
                    <a:cubicBezTo>
                      <a:pt x="1145" y="306"/>
                      <a:pt x="1377" y="386"/>
                      <a:pt x="1683" y="459"/>
                    </a:cubicBezTo>
                    <a:cubicBezTo>
                      <a:pt x="1145" y="233"/>
                      <a:pt x="612" y="80"/>
                      <a:pt x="1" y="0"/>
                    </a:cubicBezTo>
                    <a:close/>
                    <a:moveTo>
                      <a:pt x="1683" y="459"/>
                    </a:moveTo>
                    <a:lnTo>
                      <a:pt x="2368" y="918"/>
                    </a:lnTo>
                    <a:cubicBezTo>
                      <a:pt x="2601" y="1071"/>
                      <a:pt x="2827" y="1304"/>
                      <a:pt x="2907" y="1609"/>
                    </a:cubicBezTo>
                    <a:cubicBezTo>
                      <a:pt x="2827" y="1304"/>
                      <a:pt x="2601" y="1071"/>
                      <a:pt x="2448" y="918"/>
                    </a:cubicBezTo>
                    <a:cubicBezTo>
                      <a:pt x="2215" y="692"/>
                      <a:pt x="1910" y="539"/>
                      <a:pt x="1683" y="459"/>
                    </a:cubicBezTo>
                    <a:close/>
                  </a:path>
                </a:pathLst>
              </a:custGeom>
              <a:solidFill>
                <a:srgbClr val="462754"/>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0" name="Google Shape;1150;p49"/>
              <p:cNvSpPr/>
              <p:nvPr/>
            </p:nvSpPr>
            <p:spPr>
              <a:xfrm>
                <a:off x="413700" y="4899325"/>
                <a:ext cx="122375" cy="271500"/>
              </a:xfrm>
              <a:custGeom>
                <a:avLst/>
                <a:gdLst/>
                <a:ahLst/>
                <a:cxnLst/>
                <a:rect l="l" t="t" r="r" b="b"/>
                <a:pathLst>
                  <a:path w="4895" h="10860" extrusionOk="0">
                    <a:moveTo>
                      <a:pt x="4130" y="0"/>
                    </a:moveTo>
                    <a:lnTo>
                      <a:pt x="1224" y="612"/>
                    </a:lnTo>
                    <a:lnTo>
                      <a:pt x="0" y="10860"/>
                    </a:lnTo>
                    <a:cubicBezTo>
                      <a:pt x="0" y="10860"/>
                      <a:pt x="3365" y="10554"/>
                      <a:pt x="4894" y="5048"/>
                    </a:cubicBezTo>
                    <a:cubicBezTo>
                      <a:pt x="3671" y="3671"/>
                      <a:pt x="2906" y="2986"/>
                      <a:pt x="41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1" name="Google Shape;1151;p49"/>
              <p:cNvSpPr/>
              <p:nvPr/>
            </p:nvSpPr>
            <p:spPr>
              <a:xfrm>
                <a:off x="2363825" y="2215325"/>
                <a:ext cx="171925" cy="206200"/>
              </a:xfrm>
              <a:custGeom>
                <a:avLst/>
                <a:gdLst/>
                <a:ahLst/>
                <a:cxnLst/>
                <a:rect l="l" t="t" r="r" b="b"/>
                <a:pathLst>
                  <a:path w="6877" h="8248" extrusionOk="0">
                    <a:moveTo>
                      <a:pt x="4859" y="0"/>
                    </a:moveTo>
                    <a:cubicBezTo>
                      <a:pt x="3962" y="0"/>
                      <a:pt x="1609" y="3200"/>
                      <a:pt x="1609" y="3200"/>
                    </a:cubicBezTo>
                    <a:cubicBezTo>
                      <a:pt x="1609" y="3200"/>
                      <a:pt x="1266" y="1499"/>
                      <a:pt x="780" y="1499"/>
                    </a:cubicBezTo>
                    <a:cubicBezTo>
                      <a:pt x="751" y="1499"/>
                      <a:pt x="721" y="1505"/>
                      <a:pt x="692" y="1518"/>
                    </a:cubicBezTo>
                    <a:cubicBezTo>
                      <a:pt x="0" y="1823"/>
                      <a:pt x="997" y="3047"/>
                      <a:pt x="845" y="4656"/>
                    </a:cubicBezTo>
                    <a:cubicBezTo>
                      <a:pt x="918" y="5727"/>
                      <a:pt x="0" y="7562"/>
                      <a:pt x="0" y="7562"/>
                    </a:cubicBezTo>
                    <a:lnTo>
                      <a:pt x="1530" y="8247"/>
                    </a:lnTo>
                    <a:lnTo>
                      <a:pt x="4283" y="4656"/>
                    </a:lnTo>
                    <a:cubicBezTo>
                      <a:pt x="4283" y="4656"/>
                      <a:pt x="6657" y="4577"/>
                      <a:pt x="6657" y="3965"/>
                    </a:cubicBezTo>
                    <a:cubicBezTo>
                      <a:pt x="6657" y="3769"/>
                      <a:pt x="6316" y="3708"/>
                      <a:pt x="5885" y="3708"/>
                    </a:cubicBezTo>
                    <a:cubicBezTo>
                      <a:pt x="5251" y="3708"/>
                      <a:pt x="4420" y="3842"/>
                      <a:pt x="4191" y="3881"/>
                    </a:cubicBezTo>
                    <a:lnTo>
                      <a:pt x="4191" y="3881"/>
                    </a:lnTo>
                    <a:cubicBezTo>
                      <a:pt x="4595" y="3808"/>
                      <a:pt x="6877" y="3371"/>
                      <a:pt x="6810" y="2741"/>
                    </a:cubicBezTo>
                    <a:cubicBezTo>
                      <a:pt x="6810" y="2583"/>
                      <a:pt x="6651" y="2523"/>
                      <a:pt x="6407" y="2523"/>
                    </a:cubicBezTo>
                    <a:cubicBezTo>
                      <a:pt x="5592" y="2523"/>
                      <a:pt x="3824" y="3200"/>
                      <a:pt x="3824" y="3200"/>
                    </a:cubicBezTo>
                    <a:cubicBezTo>
                      <a:pt x="3824" y="3200"/>
                      <a:pt x="6657" y="2056"/>
                      <a:pt x="6351" y="1365"/>
                    </a:cubicBezTo>
                    <a:cubicBezTo>
                      <a:pt x="6274" y="1212"/>
                      <a:pt x="6138" y="1148"/>
                      <a:pt x="5965" y="1148"/>
                    </a:cubicBezTo>
                    <a:cubicBezTo>
                      <a:pt x="5210" y="1148"/>
                      <a:pt x="3746" y="2353"/>
                      <a:pt x="3378" y="2667"/>
                    </a:cubicBezTo>
                    <a:lnTo>
                      <a:pt x="3378" y="2667"/>
                    </a:lnTo>
                    <a:cubicBezTo>
                      <a:pt x="3805" y="2293"/>
                      <a:pt x="5661" y="610"/>
                      <a:pt x="5048" y="68"/>
                    </a:cubicBezTo>
                    <a:cubicBezTo>
                      <a:pt x="4996" y="21"/>
                      <a:pt x="4932" y="0"/>
                      <a:pt x="4859" y="0"/>
                    </a:cubicBezTo>
                    <a:close/>
                  </a:path>
                </a:pathLst>
              </a:custGeom>
              <a:solidFill>
                <a:srgbClr val="F9C7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2" name="Google Shape;1152;p49"/>
              <p:cNvSpPr/>
              <p:nvPr/>
            </p:nvSpPr>
            <p:spPr>
              <a:xfrm>
                <a:off x="1677525" y="2390800"/>
                <a:ext cx="749500" cy="652175"/>
              </a:xfrm>
              <a:custGeom>
                <a:avLst/>
                <a:gdLst/>
                <a:ahLst/>
                <a:cxnLst/>
                <a:rect l="l" t="t" r="r" b="b"/>
                <a:pathLst>
                  <a:path w="29980" h="26087" extrusionOk="0">
                    <a:moveTo>
                      <a:pt x="26978" y="0"/>
                    </a:moveTo>
                    <a:cubicBezTo>
                      <a:pt x="26908" y="0"/>
                      <a:pt x="26838" y="2"/>
                      <a:pt x="26767" y="5"/>
                    </a:cubicBezTo>
                    <a:cubicBezTo>
                      <a:pt x="26840" y="1002"/>
                      <a:pt x="15675" y="14003"/>
                      <a:pt x="15675" y="14003"/>
                    </a:cubicBezTo>
                    <a:lnTo>
                      <a:pt x="1" y="16450"/>
                    </a:lnTo>
                    <a:lnTo>
                      <a:pt x="1298" y="26086"/>
                    </a:lnTo>
                    <a:cubicBezTo>
                      <a:pt x="1989" y="26086"/>
                      <a:pt x="16593" y="23027"/>
                      <a:pt x="21720" y="17368"/>
                    </a:cubicBezTo>
                    <a:cubicBezTo>
                      <a:pt x="26920" y="11629"/>
                      <a:pt x="29979" y="770"/>
                      <a:pt x="29979" y="770"/>
                    </a:cubicBezTo>
                    <a:cubicBezTo>
                      <a:pt x="29979" y="770"/>
                      <a:pt x="28575" y="0"/>
                      <a:pt x="26978"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3" name="Google Shape;1153;p49"/>
              <p:cNvSpPr/>
              <p:nvPr/>
            </p:nvSpPr>
            <p:spPr>
              <a:xfrm>
                <a:off x="1752025" y="2725575"/>
                <a:ext cx="541150" cy="309750"/>
              </a:xfrm>
              <a:custGeom>
                <a:avLst/>
                <a:gdLst/>
                <a:ahLst/>
                <a:cxnLst/>
                <a:rect l="l" t="t" r="r" b="b"/>
                <a:pathLst>
                  <a:path w="21646" h="12390" extrusionOk="0">
                    <a:moveTo>
                      <a:pt x="21646" y="0"/>
                    </a:moveTo>
                    <a:cubicBezTo>
                      <a:pt x="21442" y="408"/>
                      <a:pt x="21222" y="816"/>
                      <a:pt x="20981" y="1217"/>
                    </a:cubicBezTo>
                    <a:lnTo>
                      <a:pt x="20981" y="1217"/>
                    </a:lnTo>
                    <a:cubicBezTo>
                      <a:pt x="21223" y="823"/>
                      <a:pt x="21445" y="417"/>
                      <a:pt x="21646" y="0"/>
                    </a:cubicBezTo>
                    <a:close/>
                    <a:moveTo>
                      <a:pt x="20981" y="1217"/>
                    </a:moveTo>
                    <a:lnTo>
                      <a:pt x="20981" y="1217"/>
                    </a:lnTo>
                    <a:cubicBezTo>
                      <a:pt x="20113" y="2629"/>
                      <a:pt x="18984" y="3892"/>
                      <a:pt x="17669" y="4968"/>
                    </a:cubicBezTo>
                    <a:cubicBezTo>
                      <a:pt x="16060" y="6345"/>
                      <a:pt x="14151" y="7495"/>
                      <a:pt x="12236" y="8413"/>
                    </a:cubicBezTo>
                    <a:cubicBezTo>
                      <a:pt x="10327" y="9330"/>
                      <a:pt x="8259" y="10095"/>
                      <a:pt x="6271" y="10707"/>
                    </a:cubicBezTo>
                    <a:cubicBezTo>
                      <a:pt x="4209" y="11392"/>
                      <a:pt x="2068" y="11851"/>
                      <a:pt x="0" y="12389"/>
                    </a:cubicBezTo>
                    <a:lnTo>
                      <a:pt x="3139" y="11625"/>
                    </a:lnTo>
                    <a:cubicBezTo>
                      <a:pt x="4209" y="11392"/>
                      <a:pt x="5200" y="11086"/>
                      <a:pt x="6271" y="10780"/>
                    </a:cubicBezTo>
                    <a:cubicBezTo>
                      <a:pt x="8339" y="10168"/>
                      <a:pt x="10327" y="9404"/>
                      <a:pt x="12236" y="8486"/>
                    </a:cubicBezTo>
                    <a:cubicBezTo>
                      <a:pt x="14225" y="7568"/>
                      <a:pt x="16060" y="6424"/>
                      <a:pt x="17742" y="5048"/>
                    </a:cubicBezTo>
                    <a:cubicBezTo>
                      <a:pt x="18507" y="4283"/>
                      <a:pt x="19272" y="3518"/>
                      <a:pt x="19963" y="2674"/>
                    </a:cubicBezTo>
                    <a:cubicBezTo>
                      <a:pt x="20344" y="2208"/>
                      <a:pt x="20679" y="1718"/>
                      <a:pt x="20981" y="1217"/>
                    </a:cubicBezTo>
                    <a:close/>
                  </a:path>
                </a:pathLst>
              </a:custGeom>
              <a:solidFill>
                <a:srgbClr val="46275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4" name="Google Shape;1154;p49"/>
              <p:cNvSpPr/>
              <p:nvPr/>
            </p:nvSpPr>
            <p:spPr>
              <a:xfrm>
                <a:off x="1648775" y="2740875"/>
                <a:ext cx="420625" cy="74500"/>
              </a:xfrm>
              <a:custGeom>
                <a:avLst/>
                <a:gdLst/>
                <a:ahLst/>
                <a:cxnLst/>
                <a:rect l="l" t="t" r="r" b="b"/>
                <a:pathLst>
                  <a:path w="16825" h="2980" extrusionOk="0">
                    <a:moveTo>
                      <a:pt x="16824" y="0"/>
                    </a:moveTo>
                    <a:cubicBezTo>
                      <a:pt x="13998" y="532"/>
                      <a:pt x="11245" y="991"/>
                      <a:pt x="8413" y="1450"/>
                    </a:cubicBezTo>
                    <a:cubicBezTo>
                      <a:pt x="5586" y="1988"/>
                      <a:pt x="2833" y="2521"/>
                      <a:pt x="0" y="2979"/>
                    </a:cubicBezTo>
                    <a:cubicBezTo>
                      <a:pt x="2833" y="2521"/>
                      <a:pt x="5586" y="2062"/>
                      <a:pt x="8413" y="1529"/>
                    </a:cubicBezTo>
                    <a:cubicBezTo>
                      <a:pt x="11245" y="1071"/>
                      <a:pt x="13998" y="532"/>
                      <a:pt x="16824" y="0"/>
                    </a:cubicBezTo>
                    <a:close/>
                  </a:path>
                </a:pathLst>
              </a:custGeom>
              <a:solidFill>
                <a:srgbClr val="46275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5" name="Google Shape;1155;p49"/>
              <p:cNvSpPr/>
              <p:nvPr/>
            </p:nvSpPr>
            <p:spPr>
              <a:xfrm>
                <a:off x="1514950" y="3662400"/>
                <a:ext cx="355625" cy="59225"/>
              </a:xfrm>
              <a:custGeom>
                <a:avLst/>
                <a:gdLst/>
                <a:ahLst/>
                <a:cxnLst/>
                <a:rect l="l" t="t" r="r" b="b"/>
                <a:pathLst>
                  <a:path w="14225" h="2369" extrusionOk="0">
                    <a:moveTo>
                      <a:pt x="0" y="0"/>
                    </a:moveTo>
                    <a:cubicBezTo>
                      <a:pt x="318" y="197"/>
                      <a:pt x="677" y="355"/>
                      <a:pt x="1045" y="492"/>
                    </a:cubicBezTo>
                    <a:lnTo>
                      <a:pt x="1045" y="492"/>
                    </a:lnTo>
                    <a:cubicBezTo>
                      <a:pt x="689" y="342"/>
                      <a:pt x="339" y="179"/>
                      <a:pt x="0" y="0"/>
                    </a:cubicBezTo>
                    <a:close/>
                    <a:moveTo>
                      <a:pt x="1045" y="492"/>
                    </a:moveTo>
                    <a:cubicBezTo>
                      <a:pt x="1529" y="696"/>
                      <a:pt x="2027" y="877"/>
                      <a:pt x="2533" y="1041"/>
                    </a:cubicBezTo>
                    <a:lnTo>
                      <a:pt x="2533" y="1041"/>
                    </a:lnTo>
                    <a:lnTo>
                      <a:pt x="2068" y="839"/>
                    </a:lnTo>
                    <a:cubicBezTo>
                      <a:pt x="1736" y="730"/>
                      <a:pt x="1386" y="620"/>
                      <a:pt x="1045" y="492"/>
                    </a:cubicBezTo>
                    <a:close/>
                    <a:moveTo>
                      <a:pt x="2533" y="1041"/>
                    </a:moveTo>
                    <a:lnTo>
                      <a:pt x="2600" y="1071"/>
                    </a:lnTo>
                    <a:lnTo>
                      <a:pt x="2839" y="1139"/>
                    </a:lnTo>
                    <a:lnTo>
                      <a:pt x="2839" y="1139"/>
                    </a:lnTo>
                    <a:cubicBezTo>
                      <a:pt x="2737" y="1107"/>
                      <a:pt x="2634" y="1075"/>
                      <a:pt x="2533" y="1041"/>
                    </a:cubicBezTo>
                    <a:close/>
                    <a:moveTo>
                      <a:pt x="2839" y="1139"/>
                    </a:moveTo>
                    <a:cubicBezTo>
                      <a:pt x="3292" y="1280"/>
                      <a:pt x="3750" y="1408"/>
                      <a:pt x="4209" y="1530"/>
                    </a:cubicBezTo>
                    <a:cubicBezTo>
                      <a:pt x="5659" y="1909"/>
                      <a:pt x="7115" y="2142"/>
                      <a:pt x="8645" y="2295"/>
                    </a:cubicBezTo>
                    <a:cubicBezTo>
                      <a:pt x="9410" y="2295"/>
                      <a:pt x="10174" y="2368"/>
                      <a:pt x="10860" y="2368"/>
                    </a:cubicBezTo>
                    <a:cubicBezTo>
                      <a:pt x="10174" y="2295"/>
                      <a:pt x="9410" y="2295"/>
                      <a:pt x="8645" y="2215"/>
                    </a:cubicBezTo>
                    <a:cubicBezTo>
                      <a:pt x="7189" y="2062"/>
                      <a:pt x="5659" y="1836"/>
                      <a:pt x="4209" y="1450"/>
                    </a:cubicBezTo>
                    <a:cubicBezTo>
                      <a:pt x="3824" y="1377"/>
                      <a:pt x="3518" y="1297"/>
                      <a:pt x="3139" y="1224"/>
                    </a:cubicBezTo>
                    <a:lnTo>
                      <a:pt x="2839" y="1139"/>
                    </a:lnTo>
                    <a:close/>
                    <a:moveTo>
                      <a:pt x="13154" y="2295"/>
                    </a:moveTo>
                    <a:lnTo>
                      <a:pt x="12010" y="2368"/>
                    </a:lnTo>
                    <a:lnTo>
                      <a:pt x="13692" y="2368"/>
                    </a:lnTo>
                    <a:lnTo>
                      <a:pt x="14225" y="2295"/>
                    </a:lnTo>
                    <a:close/>
                  </a:path>
                </a:pathLst>
              </a:custGeom>
              <a:solidFill>
                <a:srgbClr val="46275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6" name="Google Shape;1156;p49"/>
              <p:cNvSpPr/>
              <p:nvPr/>
            </p:nvSpPr>
            <p:spPr>
              <a:xfrm>
                <a:off x="1870550" y="3046775"/>
                <a:ext cx="68850" cy="118550"/>
              </a:xfrm>
              <a:custGeom>
                <a:avLst/>
                <a:gdLst/>
                <a:ahLst/>
                <a:cxnLst/>
                <a:rect l="l" t="t" r="r" b="b"/>
                <a:pathLst>
                  <a:path w="2754" h="4742" extrusionOk="0">
                    <a:moveTo>
                      <a:pt x="2527" y="0"/>
                    </a:moveTo>
                    <a:cubicBezTo>
                      <a:pt x="2601" y="685"/>
                      <a:pt x="2680" y="1297"/>
                      <a:pt x="2527" y="1988"/>
                    </a:cubicBezTo>
                    <a:cubicBezTo>
                      <a:pt x="2448" y="2600"/>
                      <a:pt x="2142" y="3212"/>
                      <a:pt x="1683" y="3671"/>
                    </a:cubicBezTo>
                    <a:cubicBezTo>
                      <a:pt x="1466" y="3888"/>
                      <a:pt x="1176" y="4111"/>
                      <a:pt x="947" y="4328"/>
                    </a:cubicBezTo>
                    <a:lnTo>
                      <a:pt x="947" y="4328"/>
                    </a:lnTo>
                    <a:cubicBezTo>
                      <a:pt x="1216" y="4161"/>
                      <a:pt x="1466" y="3961"/>
                      <a:pt x="1683" y="3744"/>
                    </a:cubicBezTo>
                    <a:cubicBezTo>
                      <a:pt x="2142" y="3212"/>
                      <a:pt x="2448" y="2600"/>
                      <a:pt x="2601" y="1988"/>
                    </a:cubicBezTo>
                    <a:cubicBezTo>
                      <a:pt x="2754" y="1297"/>
                      <a:pt x="2680" y="685"/>
                      <a:pt x="2527" y="0"/>
                    </a:cubicBezTo>
                    <a:close/>
                    <a:moveTo>
                      <a:pt x="947" y="4328"/>
                    </a:moveTo>
                    <a:cubicBezTo>
                      <a:pt x="900" y="4357"/>
                      <a:pt x="853" y="4386"/>
                      <a:pt x="805" y="4413"/>
                    </a:cubicBezTo>
                    <a:lnTo>
                      <a:pt x="805" y="4413"/>
                    </a:lnTo>
                    <a:cubicBezTo>
                      <a:pt x="843" y="4394"/>
                      <a:pt x="880" y="4375"/>
                      <a:pt x="918" y="4356"/>
                    </a:cubicBezTo>
                    <a:cubicBezTo>
                      <a:pt x="928" y="4347"/>
                      <a:pt x="937" y="4338"/>
                      <a:pt x="947" y="4328"/>
                    </a:cubicBezTo>
                    <a:close/>
                    <a:moveTo>
                      <a:pt x="805" y="4413"/>
                    </a:moveTo>
                    <a:cubicBezTo>
                      <a:pt x="537" y="4546"/>
                      <a:pt x="269" y="4672"/>
                      <a:pt x="1" y="4742"/>
                    </a:cubicBezTo>
                    <a:cubicBezTo>
                      <a:pt x="273" y="4673"/>
                      <a:pt x="546" y="4559"/>
                      <a:pt x="805" y="4413"/>
                    </a:cubicBezTo>
                    <a:close/>
                  </a:path>
                </a:pathLst>
              </a:custGeom>
              <a:solidFill>
                <a:srgbClr val="4627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7" name="Google Shape;1157;p49"/>
              <p:cNvSpPr/>
              <p:nvPr/>
            </p:nvSpPr>
            <p:spPr>
              <a:xfrm>
                <a:off x="1734875" y="4023675"/>
                <a:ext cx="74525" cy="114725"/>
              </a:xfrm>
              <a:custGeom>
                <a:avLst/>
                <a:gdLst/>
                <a:ahLst/>
                <a:cxnLst/>
                <a:rect l="l" t="t" r="r" b="b"/>
                <a:pathLst>
                  <a:path w="2981" h="4589" extrusionOk="0">
                    <a:moveTo>
                      <a:pt x="2980" y="0"/>
                    </a:moveTo>
                    <a:cubicBezTo>
                      <a:pt x="2448" y="765"/>
                      <a:pt x="1989" y="1530"/>
                      <a:pt x="1451" y="2295"/>
                    </a:cubicBezTo>
                    <a:cubicBezTo>
                      <a:pt x="992" y="3059"/>
                      <a:pt x="460" y="3824"/>
                      <a:pt x="1" y="4589"/>
                    </a:cubicBezTo>
                    <a:cubicBezTo>
                      <a:pt x="533" y="3824"/>
                      <a:pt x="992" y="3059"/>
                      <a:pt x="1530" y="2374"/>
                    </a:cubicBezTo>
                    <a:cubicBezTo>
                      <a:pt x="1989" y="1530"/>
                      <a:pt x="2448" y="845"/>
                      <a:pt x="2980" y="0"/>
                    </a:cubicBezTo>
                    <a:close/>
                  </a:path>
                </a:pathLst>
              </a:custGeom>
              <a:solidFill>
                <a:srgbClr val="462754"/>
              </a:solid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58" name="Google Shape;1158;p49"/>
            <p:cNvGrpSpPr/>
            <p:nvPr/>
          </p:nvGrpSpPr>
          <p:grpSpPr>
            <a:xfrm>
              <a:off x="1948550" y="1630488"/>
              <a:ext cx="535300" cy="194950"/>
              <a:chOff x="5054325" y="1441125"/>
              <a:chExt cx="535300" cy="194950"/>
            </a:xfrm>
          </p:grpSpPr>
          <p:sp>
            <p:nvSpPr>
              <p:cNvPr id="1159" name="Google Shape;1159;p49"/>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0" name="Google Shape;1160;p49"/>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61" name="Google Shape;1161;p49"/>
            <p:cNvGrpSpPr/>
            <p:nvPr/>
          </p:nvGrpSpPr>
          <p:grpSpPr>
            <a:xfrm>
              <a:off x="1227588" y="1716213"/>
              <a:ext cx="535300" cy="194950"/>
              <a:chOff x="5054325" y="1441125"/>
              <a:chExt cx="535300" cy="194950"/>
            </a:xfrm>
          </p:grpSpPr>
          <p:sp>
            <p:nvSpPr>
              <p:cNvPr id="1162" name="Google Shape;1162;p49"/>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3" name="Google Shape;1163;p49"/>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03"/>
                                        </p:tgtEl>
                                        <p:attrNameLst>
                                          <p:attrName>style.visibility</p:attrName>
                                        </p:attrNameLst>
                                      </p:cBhvr>
                                      <p:to>
                                        <p:strVal val="visible"/>
                                      </p:to>
                                    </p:set>
                                    <p:animEffect transition="in" filter="fade">
                                      <p:cBhvr>
                                        <p:cTn id="7" dur="500"/>
                                        <p:tgtEl>
                                          <p:spTgt spid="100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19">
                                            <p:txEl>
                                              <p:pRg st="0" end="0"/>
                                            </p:txEl>
                                          </p:spTgt>
                                        </p:tgtEl>
                                        <p:attrNameLst>
                                          <p:attrName>style.visibility</p:attrName>
                                        </p:attrNameLst>
                                      </p:cBhvr>
                                      <p:to>
                                        <p:strVal val="visible"/>
                                      </p:to>
                                    </p:set>
                                    <p:animEffect transition="in" filter="fade">
                                      <p:cBhvr>
                                        <p:cTn id="12" dur="500"/>
                                        <p:tgtEl>
                                          <p:spTgt spid="101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19">
                                            <p:txEl>
                                              <p:pRg st="1" end="1"/>
                                            </p:txEl>
                                          </p:spTgt>
                                        </p:tgtEl>
                                        <p:attrNameLst>
                                          <p:attrName>style.visibility</p:attrName>
                                        </p:attrNameLst>
                                      </p:cBhvr>
                                      <p:to>
                                        <p:strVal val="visible"/>
                                      </p:to>
                                    </p:set>
                                    <p:animEffect transition="in" filter="fade">
                                      <p:cBhvr>
                                        <p:cTn id="17" dur="500"/>
                                        <p:tgtEl>
                                          <p:spTgt spid="101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19">
                                            <p:txEl>
                                              <p:pRg st="2" end="2"/>
                                            </p:txEl>
                                          </p:spTgt>
                                        </p:tgtEl>
                                        <p:attrNameLst>
                                          <p:attrName>style.visibility</p:attrName>
                                        </p:attrNameLst>
                                      </p:cBhvr>
                                      <p:to>
                                        <p:strVal val="visible"/>
                                      </p:to>
                                    </p:set>
                                    <p:animEffect transition="in" filter="fade">
                                      <p:cBhvr>
                                        <p:cTn id="22" dur="500"/>
                                        <p:tgtEl>
                                          <p:spTgt spid="10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 grpId="0"/>
      <p:bldP spid="101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7"/>
        <p:cNvGrpSpPr/>
        <p:nvPr/>
      </p:nvGrpSpPr>
      <p:grpSpPr>
        <a:xfrm>
          <a:off x="0" y="0"/>
          <a:ext cx="0" cy="0"/>
          <a:chOff x="0" y="0"/>
          <a:chExt cx="0" cy="0"/>
        </a:xfrm>
      </p:grpSpPr>
      <p:sp>
        <p:nvSpPr>
          <p:cNvPr id="1168" name="Google Shape;1168;p50"/>
          <p:cNvSpPr txBox="1">
            <a:spLocks noGrp="1"/>
          </p:cNvSpPr>
          <p:nvPr>
            <p:ph type="body" idx="1"/>
          </p:nvPr>
        </p:nvSpPr>
        <p:spPr>
          <a:xfrm>
            <a:off x="1135178" y="841642"/>
            <a:ext cx="6873645" cy="2716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Montserrat"/>
              <a:buChar char="●"/>
            </a:pPr>
            <a:r>
              <a:rPr lang="en-IN" dirty="0">
                <a:latin typeface="Montserrat SemiBold" panose="00000700000000000000" pitchFamily="2" charset="0"/>
              </a:rPr>
              <a:t>Deontological views</a:t>
            </a:r>
          </a:p>
          <a:p>
            <a:pPr marL="139700" lvl="0" indent="0" algn="l" rtl="0">
              <a:spcBef>
                <a:spcPts val="0"/>
              </a:spcBef>
              <a:spcAft>
                <a:spcPts val="0"/>
              </a:spcAft>
              <a:buClr>
                <a:schemeClr val="dk1"/>
              </a:buClr>
              <a:buSzPts val="1400"/>
              <a:buNone/>
            </a:pPr>
            <a:r>
              <a:rPr lang="en-IN" dirty="0"/>
              <a:t> </a:t>
            </a:r>
          </a:p>
          <a:p>
            <a:pPr marL="457200" lvl="0" indent="-317500" algn="l" rtl="0">
              <a:spcBef>
                <a:spcPts val="0"/>
              </a:spcBef>
              <a:spcAft>
                <a:spcPts val="0"/>
              </a:spcAft>
              <a:buClr>
                <a:schemeClr val="dk1"/>
              </a:buClr>
              <a:buSzPts val="1400"/>
              <a:buFont typeface="Montserrat"/>
              <a:buChar char="●"/>
            </a:pPr>
            <a:r>
              <a:rPr lang="en-IN" dirty="0"/>
              <a:t>Deontological views, by contrast, maintain that maximizing the good is not all that matters and that we are permitted, and sometimes required, not to maximize the good, perhaps, where doing so would require us to be unjust. What matters in this view is what we owe to one another, rather than the creation of better or worse states of the world. From a deontological perspective, consequentialist approaches to environmental ethics may create problematic commitments; for example, they may imply that we should minimize wild animal suffering. But ultimately this could require us to manage ecosystems in ways that change their structure, including reducing the number of pain-inflicting carnivorous animals or feeding wild animals in times when food is scarce.</a:t>
            </a:r>
          </a:p>
          <a:p>
            <a:pPr marL="139700" lvl="0" indent="0" algn="l" rtl="0">
              <a:spcBef>
                <a:spcPts val="0"/>
              </a:spcBef>
              <a:spcAft>
                <a:spcPts val="0"/>
              </a:spcAft>
              <a:buClr>
                <a:schemeClr val="dk1"/>
              </a:buClr>
              <a:buSzPts val="1400"/>
              <a:buNone/>
            </a:pPr>
            <a:r>
              <a:rPr lang="en-IN" dirty="0"/>
              <a:t> </a:t>
            </a:r>
            <a:endParaRPr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68">
                                            <p:txEl>
                                              <p:pRg st="0" end="0"/>
                                            </p:txEl>
                                          </p:spTgt>
                                        </p:tgtEl>
                                        <p:attrNameLst>
                                          <p:attrName>style.visibility</p:attrName>
                                        </p:attrNameLst>
                                      </p:cBhvr>
                                      <p:to>
                                        <p:strVal val="visible"/>
                                      </p:to>
                                    </p:set>
                                    <p:animEffect transition="in" filter="fade">
                                      <p:cBhvr>
                                        <p:cTn id="7" dur="500"/>
                                        <p:tgtEl>
                                          <p:spTgt spid="11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68">
                                            <p:txEl>
                                              <p:pRg st="1" end="1"/>
                                            </p:txEl>
                                          </p:spTgt>
                                        </p:tgtEl>
                                        <p:attrNameLst>
                                          <p:attrName>style.visibility</p:attrName>
                                        </p:attrNameLst>
                                      </p:cBhvr>
                                      <p:to>
                                        <p:strVal val="visible"/>
                                      </p:to>
                                    </p:set>
                                    <p:animEffect transition="in" filter="fade">
                                      <p:cBhvr>
                                        <p:cTn id="12" dur="500"/>
                                        <p:tgtEl>
                                          <p:spTgt spid="11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68">
                                            <p:txEl>
                                              <p:pRg st="2" end="2"/>
                                            </p:txEl>
                                          </p:spTgt>
                                        </p:tgtEl>
                                        <p:attrNameLst>
                                          <p:attrName>style.visibility</p:attrName>
                                        </p:attrNameLst>
                                      </p:cBhvr>
                                      <p:to>
                                        <p:strVal val="visible"/>
                                      </p:to>
                                    </p:set>
                                    <p:animEffect transition="in" filter="fade">
                                      <p:cBhvr>
                                        <p:cTn id="17" dur="500"/>
                                        <p:tgtEl>
                                          <p:spTgt spid="116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68">
                                            <p:txEl>
                                              <p:pRg st="3" end="3"/>
                                            </p:txEl>
                                          </p:spTgt>
                                        </p:tgtEl>
                                        <p:attrNameLst>
                                          <p:attrName>style.visibility</p:attrName>
                                        </p:attrNameLst>
                                      </p:cBhvr>
                                      <p:to>
                                        <p:strVal val="visible"/>
                                      </p:to>
                                    </p:set>
                                    <p:animEffect transition="in" filter="fade">
                                      <p:cBhvr>
                                        <p:cTn id="22" dur="500"/>
                                        <p:tgtEl>
                                          <p:spTgt spid="116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3"/>
        <p:cNvGrpSpPr/>
        <p:nvPr/>
      </p:nvGrpSpPr>
      <p:grpSpPr>
        <a:xfrm>
          <a:off x="0" y="0"/>
          <a:ext cx="0" cy="0"/>
          <a:chOff x="0" y="0"/>
          <a:chExt cx="0" cy="0"/>
        </a:xfrm>
      </p:grpSpPr>
      <p:sp>
        <p:nvSpPr>
          <p:cNvPr id="1226" name="Google Shape;1226;p51"/>
          <p:cNvSpPr txBox="1">
            <a:spLocks noGrp="1"/>
          </p:cNvSpPr>
          <p:nvPr>
            <p:ph type="subTitle" idx="2"/>
          </p:nvPr>
        </p:nvSpPr>
        <p:spPr>
          <a:xfrm>
            <a:off x="987128" y="2048933"/>
            <a:ext cx="7169745" cy="1045634"/>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IN" dirty="0">
                <a:latin typeface="Montserrat SemiBold" panose="00000700000000000000" pitchFamily="2" charset="0"/>
              </a:rPr>
              <a:t>Virtue ethics</a:t>
            </a:r>
          </a:p>
          <a:p>
            <a:pPr marL="0" lvl="0" indent="0" algn="l" rtl="0">
              <a:spcBef>
                <a:spcPts val="0"/>
              </a:spcBef>
              <a:spcAft>
                <a:spcPts val="0"/>
              </a:spcAft>
            </a:pPr>
            <a:r>
              <a:rPr lang="en-IN" dirty="0"/>
              <a:t> </a:t>
            </a:r>
          </a:p>
          <a:p>
            <a:pPr marL="285750" lvl="0" indent="-285750" algn="l" rtl="0">
              <a:spcBef>
                <a:spcPts val="0"/>
              </a:spcBef>
              <a:spcAft>
                <a:spcPts val="0"/>
              </a:spcAft>
              <a:buFont typeface="Arial" panose="020B0604020202020204" pitchFamily="34" charset="0"/>
              <a:buChar char="•"/>
            </a:pPr>
            <a:r>
              <a:rPr lang="en-IN" dirty="0"/>
              <a:t>In a virtue ethics approach, actions, practices, and policies are evaluated in terms of whether they express or achieve virtue, as opposed to whether they promote appropriate consequences or conform to duty. For example, when evaluating different forms of animal agriculture, a virtue ethics approach asks which virtues are operative, e.g., compassion, ecological sensitivity, and </a:t>
            </a:r>
            <a:r>
              <a:rPr lang="en-IN" dirty="0" smtClean="0"/>
              <a:t>efficiency, </a:t>
            </a:r>
            <a:r>
              <a:rPr lang="en-IN" dirty="0"/>
              <a:t>and then what form or method of animal agriculture best accomplishes these.</a:t>
            </a:r>
          </a:p>
          <a:p>
            <a:pPr marL="285750" lvl="0" indent="-285750" algn="l" rtl="0">
              <a:spcBef>
                <a:spcPts val="0"/>
              </a:spcBef>
              <a:spcAft>
                <a:spcPts val="0"/>
              </a:spcAft>
              <a:buFont typeface="Arial" panose="020B0604020202020204" pitchFamily="34" charset="0"/>
              <a:buChar char="•"/>
            </a:pPr>
            <a:endParaRPr dirty="0"/>
          </a:p>
        </p:txBody>
      </p:sp>
      <p:grpSp>
        <p:nvGrpSpPr>
          <p:cNvPr id="1231" name="Google Shape;1231;p51"/>
          <p:cNvGrpSpPr/>
          <p:nvPr/>
        </p:nvGrpSpPr>
        <p:grpSpPr>
          <a:xfrm>
            <a:off x="7743415" y="128098"/>
            <a:ext cx="1429569" cy="1420204"/>
            <a:chOff x="6386950" y="1512463"/>
            <a:chExt cx="1429569" cy="1420204"/>
          </a:xfrm>
        </p:grpSpPr>
        <p:grpSp>
          <p:nvGrpSpPr>
            <p:cNvPr id="1232" name="Google Shape;1232;p51"/>
            <p:cNvGrpSpPr/>
            <p:nvPr/>
          </p:nvGrpSpPr>
          <p:grpSpPr>
            <a:xfrm>
              <a:off x="6386950" y="1512463"/>
              <a:ext cx="535300" cy="194950"/>
              <a:chOff x="5054325" y="1441125"/>
              <a:chExt cx="535300" cy="194950"/>
            </a:xfrm>
          </p:grpSpPr>
          <p:sp>
            <p:nvSpPr>
              <p:cNvPr id="1233" name="Google Shape;1233;p51"/>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4" name="Google Shape;1234;p51"/>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235" name="Google Shape;1235;p51"/>
            <p:cNvSpPr/>
            <p:nvPr/>
          </p:nvSpPr>
          <p:spPr>
            <a:xfrm>
              <a:off x="6472494" y="1512466"/>
              <a:ext cx="1344025" cy="1344000"/>
            </a:xfrm>
            <a:custGeom>
              <a:avLst/>
              <a:gdLst/>
              <a:ahLst/>
              <a:cxnLst/>
              <a:rect l="l" t="t" r="r" b="b"/>
              <a:pathLst>
                <a:path w="53761" h="53760" extrusionOk="0">
                  <a:moveTo>
                    <a:pt x="26764" y="0"/>
                  </a:moveTo>
                  <a:cubicBezTo>
                    <a:pt x="12044" y="0"/>
                    <a:pt x="0" y="12044"/>
                    <a:pt x="0" y="26996"/>
                  </a:cubicBezTo>
                  <a:cubicBezTo>
                    <a:pt x="0" y="41716"/>
                    <a:pt x="12044" y="53759"/>
                    <a:pt x="26764" y="53759"/>
                  </a:cubicBezTo>
                  <a:cubicBezTo>
                    <a:pt x="41717" y="53759"/>
                    <a:pt x="53760" y="41716"/>
                    <a:pt x="53760" y="26996"/>
                  </a:cubicBezTo>
                  <a:cubicBezTo>
                    <a:pt x="53760" y="12044"/>
                    <a:pt x="41717" y="0"/>
                    <a:pt x="267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6" name="Google Shape;1236;p51"/>
            <p:cNvSpPr/>
            <p:nvPr/>
          </p:nvSpPr>
          <p:spPr>
            <a:xfrm>
              <a:off x="7119506" y="2722616"/>
              <a:ext cx="50000" cy="22325"/>
            </a:xfrm>
            <a:custGeom>
              <a:avLst/>
              <a:gdLst/>
              <a:ahLst/>
              <a:cxnLst/>
              <a:rect l="l" t="t" r="r" b="b"/>
              <a:pathLst>
                <a:path w="2000" h="893" extrusionOk="0">
                  <a:moveTo>
                    <a:pt x="1107" y="1"/>
                  </a:moveTo>
                  <a:cubicBezTo>
                    <a:pt x="447" y="1"/>
                    <a:pt x="1" y="215"/>
                    <a:pt x="1" y="447"/>
                  </a:cubicBezTo>
                  <a:cubicBezTo>
                    <a:pt x="1" y="661"/>
                    <a:pt x="447" y="893"/>
                    <a:pt x="1107" y="893"/>
                  </a:cubicBezTo>
                  <a:cubicBezTo>
                    <a:pt x="1553" y="893"/>
                    <a:pt x="1999" y="661"/>
                    <a:pt x="1999" y="447"/>
                  </a:cubicBezTo>
                  <a:cubicBezTo>
                    <a:pt x="1999" y="215"/>
                    <a:pt x="1553" y="1"/>
                    <a:pt x="1107" y="1"/>
                  </a:cubicBezTo>
                  <a:close/>
                </a:path>
              </a:pathLst>
            </a:custGeom>
            <a:solidFill>
              <a:srgbClr val="B7B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7" name="Google Shape;1237;p51"/>
            <p:cNvSpPr/>
            <p:nvPr/>
          </p:nvSpPr>
          <p:spPr>
            <a:xfrm>
              <a:off x="7122181" y="2727966"/>
              <a:ext cx="44650" cy="16975"/>
            </a:xfrm>
            <a:custGeom>
              <a:avLst/>
              <a:gdLst/>
              <a:ahLst/>
              <a:cxnLst/>
              <a:rect l="l" t="t" r="r" b="b"/>
              <a:pathLst>
                <a:path w="1786" h="679" extrusionOk="0">
                  <a:moveTo>
                    <a:pt x="893" y="1"/>
                  </a:moveTo>
                  <a:cubicBezTo>
                    <a:pt x="447" y="1"/>
                    <a:pt x="1" y="233"/>
                    <a:pt x="1" y="233"/>
                  </a:cubicBezTo>
                  <a:cubicBezTo>
                    <a:pt x="1" y="447"/>
                    <a:pt x="447" y="679"/>
                    <a:pt x="893" y="679"/>
                  </a:cubicBezTo>
                  <a:cubicBezTo>
                    <a:pt x="1339" y="679"/>
                    <a:pt x="1785" y="447"/>
                    <a:pt x="1785" y="233"/>
                  </a:cubicBezTo>
                  <a:cubicBezTo>
                    <a:pt x="1785" y="233"/>
                    <a:pt x="1339" y="1"/>
                    <a:pt x="893" y="1"/>
                  </a:cubicBezTo>
                  <a:close/>
                </a:path>
              </a:pathLst>
            </a:custGeom>
            <a:solidFill>
              <a:srgbClr val="B7B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8" name="Google Shape;1238;p51"/>
            <p:cNvSpPr/>
            <p:nvPr/>
          </p:nvSpPr>
          <p:spPr>
            <a:xfrm>
              <a:off x="7125094" y="2727966"/>
              <a:ext cx="38825" cy="16975"/>
            </a:xfrm>
            <a:custGeom>
              <a:avLst/>
              <a:gdLst/>
              <a:ahLst/>
              <a:cxnLst/>
              <a:rect l="l" t="t" r="r" b="b"/>
              <a:pathLst>
                <a:path w="1553" h="679" extrusionOk="0">
                  <a:moveTo>
                    <a:pt x="661" y="1"/>
                  </a:moveTo>
                  <a:cubicBezTo>
                    <a:pt x="446" y="1"/>
                    <a:pt x="0" y="233"/>
                    <a:pt x="0" y="447"/>
                  </a:cubicBezTo>
                  <a:cubicBezTo>
                    <a:pt x="0" y="679"/>
                    <a:pt x="446" y="679"/>
                    <a:pt x="661" y="679"/>
                  </a:cubicBezTo>
                  <a:cubicBezTo>
                    <a:pt x="1107" y="679"/>
                    <a:pt x="1553" y="679"/>
                    <a:pt x="1553" y="447"/>
                  </a:cubicBezTo>
                  <a:cubicBezTo>
                    <a:pt x="1553" y="233"/>
                    <a:pt x="1107" y="1"/>
                    <a:pt x="661" y="1"/>
                  </a:cubicBezTo>
                  <a:close/>
                </a:path>
              </a:pathLst>
            </a:custGeom>
            <a:solidFill>
              <a:srgbClr val="B7BD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9" name="Google Shape;1239;p51"/>
            <p:cNvSpPr/>
            <p:nvPr/>
          </p:nvSpPr>
          <p:spPr>
            <a:xfrm>
              <a:off x="6598069" y="2698466"/>
              <a:ext cx="1092875" cy="234200"/>
            </a:xfrm>
            <a:custGeom>
              <a:avLst/>
              <a:gdLst/>
              <a:ahLst/>
              <a:cxnLst/>
              <a:rect l="l" t="t" r="r" b="b"/>
              <a:pathLst>
                <a:path w="43715" h="9368" extrusionOk="0">
                  <a:moveTo>
                    <a:pt x="2909" y="0"/>
                  </a:moveTo>
                  <a:cubicBezTo>
                    <a:pt x="1338" y="0"/>
                    <a:pt x="0" y="1338"/>
                    <a:pt x="0" y="2891"/>
                  </a:cubicBezTo>
                  <a:lnTo>
                    <a:pt x="0" y="6691"/>
                  </a:lnTo>
                  <a:cubicBezTo>
                    <a:pt x="0" y="8243"/>
                    <a:pt x="1338" y="9367"/>
                    <a:pt x="2909" y="9367"/>
                  </a:cubicBezTo>
                  <a:lnTo>
                    <a:pt x="40824" y="9367"/>
                  </a:lnTo>
                  <a:cubicBezTo>
                    <a:pt x="42376" y="9367"/>
                    <a:pt x="43715" y="8243"/>
                    <a:pt x="43715" y="6691"/>
                  </a:cubicBezTo>
                  <a:lnTo>
                    <a:pt x="43715" y="2891"/>
                  </a:lnTo>
                  <a:cubicBezTo>
                    <a:pt x="43715" y="1338"/>
                    <a:pt x="42376" y="0"/>
                    <a:pt x="408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0" name="Google Shape;1240;p51"/>
            <p:cNvSpPr/>
            <p:nvPr/>
          </p:nvSpPr>
          <p:spPr>
            <a:xfrm>
              <a:off x="6598069" y="2622266"/>
              <a:ext cx="1092875" cy="105725"/>
            </a:xfrm>
            <a:custGeom>
              <a:avLst/>
              <a:gdLst/>
              <a:ahLst/>
              <a:cxnLst/>
              <a:rect l="l" t="t" r="r" b="b"/>
              <a:pathLst>
                <a:path w="43715" h="4229" extrusionOk="0">
                  <a:moveTo>
                    <a:pt x="2909" y="0"/>
                  </a:moveTo>
                  <a:cubicBezTo>
                    <a:pt x="1338" y="0"/>
                    <a:pt x="0" y="1338"/>
                    <a:pt x="0" y="2891"/>
                  </a:cubicBezTo>
                  <a:lnTo>
                    <a:pt x="0" y="4229"/>
                  </a:lnTo>
                  <a:lnTo>
                    <a:pt x="43715" y="4229"/>
                  </a:lnTo>
                  <a:lnTo>
                    <a:pt x="43715" y="2891"/>
                  </a:lnTo>
                  <a:cubicBezTo>
                    <a:pt x="43715" y="1338"/>
                    <a:pt x="42376" y="0"/>
                    <a:pt x="408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41" name="Google Shape;1241;p51"/>
            <p:cNvGrpSpPr/>
            <p:nvPr/>
          </p:nvGrpSpPr>
          <p:grpSpPr>
            <a:xfrm>
              <a:off x="6743752" y="1610499"/>
              <a:ext cx="801510" cy="1011355"/>
              <a:chOff x="6680942" y="-1541003"/>
              <a:chExt cx="801510" cy="1011355"/>
            </a:xfrm>
          </p:grpSpPr>
          <p:grpSp>
            <p:nvGrpSpPr>
              <p:cNvPr id="1242" name="Google Shape;1242;p51"/>
              <p:cNvGrpSpPr/>
              <p:nvPr/>
            </p:nvGrpSpPr>
            <p:grpSpPr>
              <a:xfrm>
                <a:off x="6680942" y="-1536140"/>
                <a:ext cx="377824" cy="1006492"/>
                <a:chOff x="5523425" y="1600200"/>
                <a:chExt cx="1029775" cy="2743233"/>
              </a:xfrm>
            </p:grpSpPr>
            <p:sp>
              <p:nvSpPr>
                <p:cNvPr id="1243" name="Google Shape;1243;p51"/>
                <p:cNvSpPr/>
                <p:nvPr/>
              </p:nvSpPr>
              <p:spPr>
                <a:xfrm>
                  <a:off x="5523425" y="2167615"/>
                  <a:ext cx="530626" cy="328875"/>
                </a:xfrm>
                <a:custGeom>
                  <a:avLst/>
                  <a:gdLst/>
                  <a:ahLst/>
                  <a:cxnLst/>
                  <a:rect l="l" t="t" r="r" b="b"/>
                  <a:pathLst>
                    <a:path w="14943" h="9725" extrusionOk="0">
                      <a:moveTo>
                        <a:pt x="14174" y="0"/>
                      </a:moveTo>
                      <a:cubicBezTo>
                        <a:pt x="14174" y="0"/>
                        <a:pt x="536" y="5754"/>
                        <a:pt x="0" y="9725"/>
                      </a:cubicBezTo>
                      <a:lnTo>
                        <a:pt x="11859" y="5161"/>
                      </a:lnTo>
                      <a:cubicBezTo>
                        <a:pt x="13876" y="4388"/>
                        <a:pt x="14943" y="2078"/>
                        <a:pt x="14174" y="0"/>
                      </a:cubicBezTo>
                      <a:close/>
                    </a:path>
                  </a:pathLst>
                </a:custGeom>
                <a:solidFill>
                  <a:srgbClr val="C7D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4" name="Google Shape;1244;p51"/>
                <p:cNvSpPr/>
                <p:nvPr/>
              </p:nvSpPr>
              <p:spPr>
                <a:xfrm>
                  <a:off x="6161517" y="2145634"/>
                  <a:ext cx="138986" cy="2197799"/>
                </a:xfrm>
                <a:custGeom>
                  <a:avLst/>
                  <a:gdLst/>
                  <a:ahLst/>
                  <a:cxnLst/>
                  <a:rect l="l" t="t" r="r" b="b"/>
                  <a:pathLst>
                    <a:path w="3914" h="64990" extrusionOk="0">
                      <a:moveTo>
                        <a:pt x="1125" y="0"/>
                      </a:moveTo>
                      <a:lnTo>
                        <a:pt x="0" y="64990"/>
                      </a:lnTo>
                      <a:lnTo>
                        <a:pt x="3914" y="64990"/>
                      </a:lnTo>
                      <a:lnTo>
                        <a:pt x="2785" y="0"/>
                      </a:ln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5" name="Google Shape;1245;p51"/>
                <p:cNvSpPr/>
                <p:nvPr/>
              </p:nvSpPr>
              <p:spPr>
                <a:xfrm>
                  <a:off x="6224690" y="2145634"/>
                  <a:ext cx="75814" cy="2197799"/>
                </a:xfrm>
                <a:custGeom>
                  <a:avLst/>
                  <a:gdLst/>
                  <a:ahLst/>
                  <a:cxnLst/>
                  <a:rect l="l" t="t" r="r" b="b"/>
                  <a:pathLst>
                    <a:path w="2135" h="64990" extrusionOk="0">
                      <a:moveTo>
                        <a:pt x="0" y="0"/>
                      </a:moveTo>
                      <a:lnTo>
                        <a:pt x="1068" y="64990"/>
                      </a:lnTo>
                      <a:lnTo>
                        <a:pt x="2135" y="64990"/>
                      </a:lnTo>
                      <a:lnTo>
                        <a:pt x="1006" y="0"/>
                      </a:ln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6" name="Google Shape;1246;p51"/>
                <p:cNvSpPr/>
                <p:nvPr/>
              </p:nvSpPr>
              <p:spPr>
                <a:xfrm>
                  <a:off x="5723528" y="2159601"/>
                  <a:ext cx="36" cy="2097"/>
                </a:xfrm>
                <a:custGeom>
                  <a:avLst/>
                  <a:gdLst/>
                  <a:ahLst/>
                  <a:cxnLst/>
                  <a:rect l="l" t="t" r="r" b="b"/>
                  <a:pathLst>
                    <a:path w="1" h="62" extrusionOk="0">
                      <a:moveTo>
                        <a:pt x="1" y="62"/>
                      </a:moveTo>
                      <a:lnTo>
                        <a:pt x="1" y="0"/>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7" name="Google Shape;1247;p51"/>
                <p:cNvSpPr/>
                <p:nvPr/>
              </p:nvSpPr>
              <p:spPr>
                <a:xfrm>
                  <a:off x="6041420" y="2231766"/>
                  <a:ext cx="19069" cy="34"/>
                </a:xfrm>
                <a:custGeom>
                  <a:avLst/>
                  <a:gdLst/>
                  <a:ahLst/>
                  <a:cxnLst/>
                  <a:rect l="l" t="t" r="r" b="b"/>
                  <a:pathLst>
                    <a:path w="537" h="1" extrusionOk="0">
                      <a:moveTo>
                        <a:pt x="536" y="1"/>
                      </a:moveTo>
                      <a:lnTo>
                        <a:pt x="0" y="1"/>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8" name="Google Shape;1248;p51"/>
                <p:cNvSpPr/>
                <p:nvPr/>
              </p:nvSpPr>
              <p:spPr>
                <a:xfrm>
                  <a:off x="6115175" y="2231766"/>
                  <a:ext cx="18927" cy="34"/>
                </a:xfrm>
                <a:custGeom>
                  <a:avLst/>
                  <a:gdLst/>
                  <a:ahLst/>
                  <a:cxnLst/>
                  <a:rect l="l" t="t" r="r" b="b"/>
                  <a:pathLst>
                    <a:path w="533" h="1" extrusionOk="0">
                      <a:moveTo>
                        <a:pt x="532" y="1"/>
                      </a:moveTo>
                      <a:lnTo>
                        <a:pt x="1" y="1"/>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9" name="Google Shape;1249;p51"/>
                <p:cNvSpPr/>
                <p:nvPr/>
              </p:nvSpPr>
              <p:spPr>
                <a:xfrm>
                  <a:off x="6452101" y="2159601"/>
                  <a:ext cx="36" cy="2097"/>
                </a:xfrm>
                <a:custGeom>
                  <a:avLst/>
                  <a:gdLst/>
                  <a:ahLst/>
                  <a:cxnLst/>
                  <a:rect l="l" t="t" r="r" b="b"/>
                  <a:pathLst>
                    <a:path w="1" h="62" extrusionOk="0">
                      <a:moveTo>
                        <a:pt x="0" y="0"/>
                      </a:moveTo>
                      <a:lnTo>
                        <a:pt x="0" y="62"/>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0" name="Google Shape;1250;p51"/>
                <p:cNvSpPr/>
                <p:nvPr/>
              </p:nvSpPr>
              <p:spPr>
                <a:xfrm>
                  <a:off x="5723528" y="2161663"/>
                  <a:ext cx="317921" cy="70137"/>
                </a:xfrm>
                <a:custGeom>
                  <a:avLst/>
                  <a:gdLst/>
                  <a:ahLst/>
                  <a:cxnLst/>
                  <a:rect l="l" t="t" r="r" b="b"/>
                  <a:pathLst>
                    <a:path w="8953" h="2074" extrusionOk="0">
                      <a:moveTo>
                        <a:pt x="1" y="1"/>
                      </a:moveTo>
                      <a:cubicBezTo>
                        <a:pt x="1" y="1068"/>
                        <a:pt x="3914" y="1955"/>
                        <a:pt x="8952" y="2074"/>
                      </a:cubicBezTo>
                      <a:cubicBezTo>
                        <a:pt x="3914" y="1955"/>
                        <a:pt x="1" y="1068"/>
                        <a:pt x="1" y="1"/>
                      </a:cubicBez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1" name="Google Shape;1251;p51"/>
                <p:cNvSpPr/>
                <p:nvPr/>
              </p:nvSpPr>
              <p:spPr>
                <a:xfrm>
                  <a:off x="6134067" y="2161663"/>
                  <a:ext cx="318063" cy="70137"/>
                </a:xfrm>
                <a:custGeom>
                  <a:avLst/>
                  <a:gdLst/>
                  <a:ahLst/>
                  <a:cxnLst/>
                  <a:rect l="l" t="t" r="r" b="b"/>
                  <a:pathLst>
                    <a:path w="8957" h="2074" extrusionOk="0">
                      <a:moveTo>
                        <a:pt x="0" y="2074"/>
                      </a:moveTo>
                      <a:cubicBezTo>
                        <a:pt x="5043" y="1955"/>
                        <a:pt x="8956" y="1068"/>
                        <a:pt x="8956" y="1"/>
                      </a:cubicBezTo>
                      <a:cubicBezTo>
                        <a:pt x="8956" y="1068"/>
                        <a:pt x="5043" y="1955"/>
                        <a:pt x="0" y="2074"/>
                      </a:cubicBez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2" name="Google Shape;1252;p51"/>
                <p:cNvSpPr/>
                <p:nvPr/>
              </p:nvSpPr>
              <p:spPr>
                <a:xfrm>
                  <a:off x="5723528" y="2159601"/>
                  <a:ext cx="36" cy="34"/>
                </a:xfrm>
                <a:custGeom>
                  <a:avLst/>
                  <a:gdLst/>
                  <a:ahLst/>
                  <a:cxnLst/>
                  <a:rect l="l" t="t" r="r" b="b"/>
                  <a:pathLst>
                    <a:path w="1" h="1" extrusionOk="0">
                      <a:moveTo>
                        <a:pt x="1" y="0"/>
                      </a:moveTo>
                      <a:lnTo>
                        <a:pt x="1" y="0"/>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3" name="Google Shape;1253;p51"/>
                <p:cNvSpPr/>
                <p:nvPr/>
              </p:nvSpPr>
              <p:spPr>
                <a:xfrm>
                  <a:off x="6452101" y="2159601"/>
                  <a:ext cx="36" cy="34"/>
                </a:xfrm>
                <a:custGeom>
                  <a:avLst/>
                  <a:gdLst/>
                  <a:ahLst/>
                  <a:cxnLst/>
                  <a:rect l="l" t="t" r="r" b="b"/>
                  <a:pathLst>
                    <a:path w="1" h="1" extrusionOk="0">
                      <a:moveTo>
                        <a:pt x="0" y="0"/>
                      </a:moveTo>
                      <a:lnTo>
                        <a:pt x="0" y="0"/>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4" name="Google Shape;1254;p51"/>
                <p:cNvSpPr/>
                <p:nvPr/>
              </p:nvSpPr>
              <p:spPr>
                <a:xfrm>
                  <a:off x="5723528" y="2143537"/>
                  <a:ext cx="728594" cy="88264"/>
                </a:xfrm>
                <a:custGeom>
                  <a:avLst/>
                  <a:gdLst/>
                  <a:ahLst/>
                  <a:cxnLst/>
                  <a:rect l="l" t="t" r="r" b="b"/>
                  <a:pathLst>
                    <a:path w="20518" h="2610" extrusionOk="0">
                      <a:moveTo>
                        <a:pt x="356" y="1"/>
                      </a:moveTo>
                      <a:cubicBezTo>
                        <a:pt x="176" y="119"/>
                        <a:pt x="58" y="300"/>
                        <a:pt x="1" y="475"/>
                      </a:cubicBezTo>
                      <a:lnTo>
                        <a:pt x="1" y="537"/>
                      </a:lnTo>
                      <a:cubicBezTo>
                        <a:pt x="1" y="1604"/>
                        <a:pt x="3914" y="2491"/>
                        <a:pt x="8952" y="2610"/>
                      </a:cubicBezTo>
                      <a:lnTo>
                        <a:pt x="11561" y="2610"/>
                      </a:lnTo>
                      <a:cubicBezTo>
                        <a:pt x="16604" y="2491"/>
                        <a:pt x="20517" y="1604"/>
                        <a:pt x="20517" y="537"/>
                      </a:cubicBezTo>
                      <a:lnTo>
                        <a:pt x="20517" y="475"/>
                      </a:lnTo>
                      <a:cubicBezTo>
                        <a:pt x="20456" y="300"/>
                        <a:pt x="20337" y="119"/>
                        <a:pt x="20162" y="1"/>
                      </a:cubicBezTo>
                      <a:cubicBezTo>
                        <a:pt x="19033" y="893"/>
                        <a:pt x="15062" y="1542"/>
                        <a:pt x="10257" y="1542"/>
                      </a:cubicBezTo>
                      <a:cubicBezTo>
                        <a:pt x="5513" y="1542"/>
                        <a:pt x="1481" y="893"/>
                        <a:pt x="356" y="1"/>
                      </a:cubicBezTo>
                      <a:close/>
                    </a:path>
                  </a:pathLst>
                </a:custGeom>
                <a:solidFill>
                  <a:srgbClr val="C7D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5" name="Google Shape;1255;p51"/>
                <p:cNvSpPr/>
                <p:nvPr/>
              </p:nvSpPr>
              <p:spPr>
                <a:xfrm>
                  <a:off x="5523425" y="2251819"/>
                  <a:ext cx="507544" cy="244670"/>
                </a:xfrm>
                <a:custGeom>
                  <a:avLst/>
                  <a:gdLst/>
                  <a:ahLst/>
                  <a:cxnLst/>
                  <a:rect l="l" t="t" r="r" b="b"/>
                  <a:pathLst>
                    <a:path w="14293" h="7235" extrusionOk="0">
                      <a:moveTo>
                        <a:pt x="14293" y="1"/>
                      </a:moveTo>
                      <a:lnTo>
                        <a:pt x="14293" y="1"/>
                      </a:lnTo>
                      <a:cubicBezTo>
                        <a:pt x="13819" y="655"/>
                        <a:pt x="13164" y="1248"/>
                        <a:pt x="12334" y="1542"/>
                      </a:cubicBezTo>
                      <a:lnTo>
                        <a:pt x="474" y="6111"/>
                      </a:lnTo>
                      <a:cubicBezTo>
                        <a:pt x="536" y="6049"/>
                        <a:pt x="536" y="6049"/>
                        <a:pt x="536" y="5992"/>
                      </a:cubicBezTo>
                      <a:lnTo>
                        <a:pt x="536" y="5992"/>
                      </a:lnTo>
                      <a:cubicBezTo>
                        <a:pt x="237" y="6405"/>
                        <a:pt x="62" y="6822"/>
                        <a:pt x="0" y="7235"/>
                      </a:cubicBezTo>
                      <a:lnTo>
                        <a:pt x="11859" y="2671"/>
                      </a:lnTo>
                      <a:cubicBezTo>
                        <a:pt x="13107" y="2197"/>
                        <a:pt x="13937" y="1187"/>
                        <a:pt x="14293" y="1"/>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6" name="Google Shape;1256;p51"/>
                <p:cNvSpPr/>
                <p:nvPr/>
              </p:nvSpPr>
              <p:spPr>
                <a:xfrm>
                  <a:off x="5723528" y="2157673"/>
                  <a:ext cx="2060" cy="1961"/>
                </a:xfrm>
                <a:custGeom>
                  <a:avLst/>
                  <a:gdLst/>
                  <a:ahLst/>
                  <a:cxnLst/>
                  <a:rect l="l" t="t" r="r" b="b"/>
                  <a:pathLst>
                    <a:path w="58" h="58" extrusionOk="0">
                      <a:moveTo>
                        <a:pt x="58" y="0"/>
                      </a:moveTo>
                      <a:cubicBezTo>
                        <a:pt x="1" y="0"/>
                        <a:pt x="1" y="0"/>
                        <a:pt x="1" y="57"/>
                      </a:cubicBezTo>
                      <a:cubicBezTo>
                        <a:pt x="1" y="0"/>
                        <a:pt x="1" y="0"/>
                        <a:pt x="58" y="0"/>
                      </a:cubicBez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7" name="Google Shape;1257;p51"/>
                <p:cNvSpPr/>
                <p:nvPr/>
              </p:nvSpPr>
              <p:spPr>
                <a:xfrm>
                  <a:off x="5725552" y="1600200"/>
                  <a:ext cx="783351" cy="860216"/>
                </a:xfrm>
                <a:custGeom>
                  <a:avLst/>
                  <a:gdLst/>
                  <a:ahLst/>
                  <a:cxnLst/>
                  <a:rect l="l" t="t" r="r" b="b"/>
                  <a:pathLst>
                    <a:path w="22060" h="25437" extrusionOk="0">
                      <a:moveTo>
                        <a:pt x="12159" y="1"/>
                      </a:moveTo>
                      <a:lnTo>
                        <a:pt x="6585" y="11386"/>
                      </a:lnTo>
                      <a:cubicBezTo>
                        <a:pt x="6110" y="12453"/>
                        <a:pt x="6110" y="13639"/>
                        <a:pt x="6466" y="14645"/>
                      </a:cubicBezTo>
                      <a:cubicBezTo>
                        <a:pt x="3454" y="14893"/>
                        <a:pt x="1142" y="15428"/>
                        <a:pt x="314" y="16079"/>
                      </a:cubicBezTo>
                      <a:lnTo>
                        <a:pt x="314" y="16079"/>
                      </a:lnTo>
                      <a:cubicBezTo>
                        <a:pt x="309" y="16075"/>
                        <a:pt x="304" y="16071"/>
                        <a:pt x="299" y="16068"/>
                      </a:cubicBezTo>
                      <a:cubicBezTo>
                        <a:pt x="119" y="16186"/>
                        <a:pt x="1" y="16305"/>
                        <a:pt x="1" y="16485"/>
                      </a:cubicBezTo>
                      <a:cubicBezTo>
                        <a:pt x="40" y="16346"/>
                        <a:pt x="147" y="16210"/>
                        <a:pt x="314" y="16079"/>
                      </a:cubicBezTo>
                      <a:lnTo>
                        <a:pt x="314" y="16079"/>
                      </a:lnTo>
                      <a:cubicBezTo>
                        <a:pt x="1399" y="16904"/>
                        <a:pt x="5063" y="17553"/>
                        <a:pt x="9431" y="17609"/>
                      </a:cubicBezTo>
                      <a:cubicBezTo>
                        <a:pt x="11922" y="19687"/>
                        <a:pt x="18326" y="24905"/>
                        <a:pt x="21940" y="25437"/>
                      </a:cubicBezTo>
                      <a:lnTo>
                        <a:pt x="22059" y="25437"/>
                      </a:lnTo>
                      <a:lnTo>
                        <a:pt x="13757" y="17491"/>
                      </a:lnTo>
                      <a:cubicBezTo>
                        <a:pt x="16903" y="17254"/>
                        <a:pt x="19274" y="16722"/>
                        <a:pt x="20105" y="16068"/>
                      </a:cubicBezTo>
                      <a:cubicBezTo>
                        <a:pt x="20280" y="16186"/>
                        <a:pt x="20399" y="16367"/>
                        <a:pt x="20460" y="16542"/>
                      </a:cubicBezTo>
                      <a:cubicBezTo>
                        <a:pt x="20280" y="15418"/>
                        <a:pt x="15774" y="14469"/>
                        <a:pt x="10200" y="14469"/>
                      </a:cubicBezTo>
                      <a:lnTo>
                        <a:pt x="9431" y="14469"/>
                      </a:lnTo>
                      <a:cubicBezTo>
                        <a:pt x="11030" y="10494"/>
                        <a:pt x="13876" y="2429"/>
                        <a:pt x="12159" y="1"/>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8" name="Google Shape;1258;p51"/>
                <p:cNvSpPr/>
                <p:nvPr/>
              </p:nvSpPr>
              <p:spPr>
                <a:xfrm>
                  <a:off x="6538357" y="2462465"/>
                  <a:ext cx="2202" cy="34"/>
                </a:xfrm>
                <a:custGeom>
                  <a:avLst/>
                  <a:gdLst/>
                  <a:ahLst/>
                  <a:cxnLst/>
                  <a:rect l="l" t="t" r="r" b="b"/>
                  <a:pathLst>
                    <a:path w="62" h="1" extrusionOk="0">
                      <a:moveTo>
                        <a:pt x="62" y="0"/>
                      </a:moveTo>
                      <a:lnTo>
                        <a:pt x="0" y="0"/>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9" name="Google Shape;1259;p51"/>
                <p:cNvSpPr/>
                <p:nvPr/>
              </p:nvSpPr>
              <p:spPr>
                <a:xfrm>
                  <a:off x="6544748" y="2460369"/>
                  <a:ext cx="2060" cy="34"/>
                </a:xfrm>
                <a:custGeom>
                  <a:avLst/>
                  <a:gdLst/>
                  <a:ahLst/>
                  <a:cxnLst/>
                  <a:rect l="l" t="t" r="r" b="b"/>
                  <a:pathLst>
                    <a:path w="58" h="1" extrusionOk="0">
                      <a:moveTo>
                        <a:pt x="57" y="1"/>
                      </a:moveTo>
                      <a:lnTo>
                        <a:pt x="0" y="1"/>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0" name="Google Shape;1260;p51"/>
                <p:cNvSpPr/>
                <p:nvPr/>
              </p:nvSpPr>
              <p:spPr>
                <a:xfrm>
                  <a:off x="6220465" y="2157673"/>
                  <a:ext cx="6285" cy="5952"/>
                </a:xfrm>
                <a:custGeom>
                  <a:avLst/>
                  <a:gdLst/>
                  <a:ahLst/>
                  <a:cxnLst/>
                  <a:rect l="l" t="t" r="r" b="b"/>
                  <a:pathLst>
                    <a:path w="177" h="176" extrusionOk="0">
                      <a:moveTo>
                        <a:pt x="1" y="0"/>
                      </a:moveTo>
                      <a:lnTo>
                        <a:pt x="176" y="176"/>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1" name="Google Shape;1261;p51"/>
                <p:cNvSpPr/>
                <p:nvPr/>
              </p:nvSpPr>
              <p:spPr>
                <a:xfrm>
                  <a:off x="6214073" y="2153649"/>
                  <a:ext cx="4261" cy="1961"/>
                </a:xfrm>
                <a:custGeom>
                  <a:avLst/>
                  <a:gdLst/>
                  <a:ahLst/>
                  <a:cxnLst/>
                  <a:rect l="l" t="t" r="r" b="b"/>
                  <a:pathLst>
                    <a:path w="120" h="58" extrusionOk="0">
                      <a:moveTo>
                        <a:pt x="0" y="1"/>
                      </a:moveTo>
                      <a:cubicBezTo>
                        <a:pt x="62" y="1"/>
                        <a:pt x="119" y="57"/>
                        <a:pt x="119" y="57"/>
                      </a:cubicBezTo>
                      <a:cubicBezTo>
                        <a:pt x="119" y="57"/>
                        <a:pt x="62" y="1"/>
                        <a:pt x="0" y="1"/>
                      </a:cubicBez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2" name="Google Shape;1262;p51"/>
                <p:cNvSpPr/>
                <p:nvPr/>
              </p:nvSpPr>
              <p:spPr>
                <a:xfrm>
                  <a:off x="6199407" y="2143537"/>
                  <a:ext cx="6285" cy="4058"/>
                </a:xfrm>
                <a:custGeom>
                  <a:avLst/>
                  <a:gdLst/>
                  <a:ahLst/>
                  <a:cxnLst/>
                  <a:rect l="l" t="t" r="r" b="b"/>
                  <a:pathLst>
                    <a:path w="177" h="120" extrusionOk="0">
                      <a:moveTo>
                        <a:pt x="1" y="1"/>
                      </a:moveTo>
                      <a:cubicBezTo>
                        <a:pt x="58" y="62"/>
                        <a:pt x="119" y="62"/>
                        <a:pt x="176" y="119"/>
                      </a:cubicBezTo>
                      <a:cubicBezTo>
                        <a:pt x="119" y="62"/>
                        <a:pt x="58" y="62"/>
                        <a:pt x="1" y="1"/>
                      </a:cubicBez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3" name="Google Shape;1263;p51"/>
                <p:cNvSpPr/>
                <p:nvPr/>
              </p:nvSpPr>
              <p:spPr>
                <a:xfrm>
                  <a:off x="6207823" y="2147562"/>
                  <a:ext cx="4261" cy="4024"/>
                </a:xfrm>
                <a:custGeom>
                  <a:avLst/>
                  <a:gdLst/>
                  <a:ahLst/>
                  <a:cxnLst/>
                  <a:rect l="l" t="t" r="r" b="b"/>
                  <a:pathLst>
                    <a:path w="120" h="119" extrusionOk="0">
                      <a:moveTo>
                        <a:pt x="1" y="0"/>
                      </a:moveTo>
                      <a:cubicBezTo>
                        <a:pt x="58" y="62"/>
                        <a:pt x="120" y="62"/>
                        <a:pt x="120" y="119"/>
                      </a:cubicBezTo>
                      <a:cubicBezTo>
                        <a:pt x="120" y="62"/>
                        <a:pt x="58" y="62"/>
                        <a:pt x="1" y="0"/>
                      </a:cubicBez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4" name="Google Shape;1264;p51"/>
                <p:cNvSpPr/>
                <p:nvPr/>
              </p:nvSpPr>
              <p:spPr>
                <a:xfrm>
                  <a:off x="6529905" y="2462465"/>
                  <a:ext cx="4261" cy="34"/>
                </a:xfrm>
                <a:custGeom>
                  <a:avLst/>
                  <a:gdLst/>
                  <a:ahLst/>
                  <a:cxnLst/>
                  <a:rect l="l" t="t" r="r" b="b"/>
                  <a:pathLst>
                    <a:path w="120" h="1" extrusionOk="0">
                      <a:moveTo>
                        <a:pt x="120" y="0"/>
                      </a:moveTo>
                      <a:lnTo>
                        <a:pt x="1" y="0"/>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5" name="Google Shape;1265;p51"/>
                <p:cNvSpPr/>
                <p:nvPr/>
              </p:nvSpPr>
              <p:spPr>
                <a:xfrm>
                  <a:off x="6513073" y="2462465"/>
                  <a:ext cx="4261" cy="34"/>
                </a:xfrm>
                <a:custGeom>
                  <a:avLst/>
                  <a:gdLst/>
                  <a:ahLst/>
                  <a:cxnLst/>
                  <a:rect l="l" t="t" r="r" b="b"/>
                  <a:pathLst>
                    <a:path w="120" h="1" extrusionOk="0">
                      <a:moveTo>
                        <a:pt x="119" y="0"/>
                      </a:moveTo>
                      <a:lnTo>
                        <a:pt x="1" y="0"/>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6" name="Google Shape;1266;p51"/>
                <p:cNvSpPr/>
                <p:nvPr/>
              </p:nvSpPr>
              <p:spPr>
                <a:xfrm>
                  <a:off x="6517299" y="2462465"/>
                  <a:ext cx="10653" cy="34"/>
                </a:xfrm>
                <a:custGeom>
                  <a:avLst/>
                  <a:gdLst/>
                  <a:ahLst/>
                  <a:cxnLst/>
                  <a:rect l="l" t="t" r="r" b="b"/>
                  <a:pathLst>
                    <a:path w="300" h="1" extrusionOk="0">
                      <a:moveTo>
                        <a:pt x="0" y="0"/>
                      </a:moveTo>
                      <a:lnTo>
                        <a:pt x="299" y="0"/>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7" name="Google Shape;1267;p51"/>
                <p:cNvSpPr/>
                <p:nvPr/>
              </p:nvSpPr>
              <p:spPr>
                <a:xfrm>
                  <a:off x="6504657" y="2460369"/>
                  <a:ext cx="6427" cy="2131"/>
                </a:xfrm>
                <a:custGeom>
                  <a:avLst/>
                  <a:gdLst/>
                  <a:ahLst/>
                  <a:cxnLst/>
                  <a:rect l="l" t="t" r="r" b="b"/>
                  <a:pathLst>
                    <a:path w="181" h="63" extrusionOk="0">
                      <a:moveTo>
                        <a:pt x="0" y="1"/>
                      </a:moveTo>
                      <a:cubicBezTo>
                        <a:pt x="62" y="62"/>
                        <a:pt x="119" y="62"/>
                        <a:pt x="181" y="62"/>
                      </a:cubicBezTo>
                      <a:cubicBezTo>
                        <a:pt x="119" y="62"/>
                        <a:pt x="62" y="62"/>
                        <a:pt x="0" y="1"/>
                      </a:cubicBez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8" name="Google Shape;1268;p51"/>
                <p:cNvSpPr/>
                <p:nvPr/>
              </p:nvSpPr>
              <p:spPr>
                <a:xfrm>
                  <a:off x="6212049" y="2151552"/>
                  <a:ext cx="2060" cy="2131"/>
                </a:xfrm>
                <a:custGeom>
                  <a:avLst/>
                  <a:gdLst/>
                  <a:ahLst/>
                  <a:cxnLst/>
                  <a:rect l="l" t="t" r="r" b="b"/>
                  <a:pathLst>
                    <a:path w="58" h="63" extrusionOk="0">
                      <a:moveTo>
                        <a:pt x="1" y="1"/>
                      </a:moveTo>
                      <a:cubicBezTo>
                        <a:pt x="57" y="1"/>
                        <a:pt x="57" y="1"/>
                        <a:pt x="57" y="63"/>
                      </a:cubicBezTo>
                      <a:cubicBezTo>
                        <a:pt x="57" y="1"/>
                        <a:pt x="57" y="1"/>
                        <a:pt x="1" y="1"/>
                      </a:cubicBez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9" name="Google Shape;1269;p51"/>
                <p:cNvSpPr/>
                <p:nvPr/>
              </p:nvSpPr>
              <p:spPr>
                <a:xfrm>
                  <a:off x="6504657" y="2460369"/>
                  <a:ext cx="36" cy="34"/>
                </a:xfrm>
                <a:custGeom>
                  <a:avLst/>
                  <a:gdLst/>
                  <a:ahLst/>
                  <a:cxnLst/>
                  <a:rect l="l" t="t" r="r" b="b"/>
                  <a:pathLst>
                    <a:path w="1" h="1" extrusionOk="0">
                      <a:moveTo>
                        <a:pt x="0" y="1"/>
                      </a:moveTo>
                      <a:lnTo>
                        <a:pt x="0" y="1"/>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0" name="Google Shape;1270;p51"/>
                <p:cNvSpPr/>
                <p:nvPr/>
              </p:nvSpPr>
              <p:spPr>
                <a:xfrm>
                  <a:off x="6199407" y="2143537"/>
                  <a:ext cx="36" cy="34"/>
                </a:xfrm>
                <a:custGeom>
                  <a:avLst/>
                  <a:gdLst/>
                  <a:ahLst/>
                  <a:cxnLst/>
                  <a:rect l="l" t="t" r="r" b="b"/>
                  <a:pathLst>
                    <a:path w="1" h="1" extrusionOk="0">
                      <a:moveTo>
                        <a:pt x="1" y="1"/>
                      </a:moveTo>
                      <a:lnTo>
                        <a:pt x="1" y="1"/>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1" name="Google Shape;1271;p51"/>
                <p:cNvSpPr/>
                <p:nvPr/>
              </p:nvSpPr>
              <p:spPr>
                <a:xfrm>
                  <a:off x="6205657" y="2147562"/>
                  <a:ext cx="2202" cy="34"/>
                </a:xfrm>
                <a:custGeom>
                  <a:avLst/>
                  <a:gdLst/>
                  <a:ahLst/>
                  <a:cxnLst/>
                  <a:rect l="l" t="t" r="r" b="b"/>
                  <a:pathLst>
                    <a:path w="62" h="1" extrusionOk="0">
                      <a:moveTo>
                        <a:pt x="0" y="0"/>
                      </a:moveTo>
                      <a:lnTo>
                        <a:pt x="62" y="0"/>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2" name="Google Shape;1272;p51"/>
                <p:cNvSpPr/>
                <p:nvPr/>
              </p:nvSpPr>
              <p:spPr>
                <a:xfrm>
                  <a:off x="6546773" y="2458441"/>
                  <a:ext cx="6427" cy="1961"/>
                </a:xfrm>
                <a:custGeom>
                  <a:avLst/>
                  <a:gdLst/>
                  <a:ahLst/>
                  <a:cxnLst/>
                  <a:rect l="l" t="t" r="r" b="b"/>
                  <a:pathLst>
                    <a:path w="181" h="58" extrusionOk="0">
                      <a:moveTo>
                        <a:pt x="181" y="1"/>
                      </a:moveTo>
                      <a:cubicBezTo>
                        <a:pt x="119" y="58"/>
                        <a:pt x="62" y="58"/>
                        <a:pt x="0" y="58"/>
                      </a:cubicBezTo>
                      <a:cubicBezTo>
                        <a:pt x="62" y="58"/>
                        <a:pt x="119" y="58"/>
                        <a:pt x="181" y="1"/>
                      </a:cubicBez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3" name="Google Shape;1273;p51"/>
                <p:cNvSpPr/>
                <p:nvPr/>
              </p:nvSpPr>
              <p:spPr>
                <a:xfrm>
                  <a:off x="6517299" y="2462465"/>
                  <a:ext cx="36" cy="34"/>
                </a:xfrm>
                <a:custGeom>
                  <a:avLst/>
                  <a:gdLst/>
                  <a:ahLst/>
                  <a:cxnLst/>
                  <a:rect l="l" t="t" r="r" b="b"/>
                  <a:pathLst>
                    <a:path w="1" h="1" extrusionOk="0">
                      <a:moveTo>
                        <a:pt x="0" y="0"/>
                      </a:moveTo>
                      <a:lnTo>
                        <a:pt x="0" y="0"/>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4" name="Google Shape;1274;p51"/>
                <p:cNvSpPr/>
                <p:nvPr/>
              </p:nvSpPr>
              <p:spPr>
                <a:xfrm>
                  <a:off x="6540523" y="2460369"/>
                  <a:ext cx="4261" cy="2131"/>
                </a:xfrm>
                <a:custGeom>
                  <a:avLst/>
                  <a:gdLst/>
                  <a:ahLst/>
                  <a:cxnLst/>
                  <a:rect l="l" t="t" r="r" b="b"/>
                  <a:pathLst>
                    <a:path w="120" h="63" extrusionOk="0">
                      <a:moveTo>
                        <a:pt x="119" y="1"/>
                      </a:moveTo>
                      <a:cubicBezTo>
                        <a:pt x="58" y="62"/>
                        <a:pt x="58" y="62"/>
                        <a:pt x="1" y="62"/>
                      </a:cubicBezTo>
                      <a:cubicBezTo>
                        <a:pt x="58" y="62"/>
                        <a:pt x="58" y="62"/>
                        <a:pt x="119" y="1"/>
                      </a:cubicBez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5" name="Google Shape;1275;p51"/>
                <p:cNvSpPr/>
                <p:nvPr/>
              </p:nvSpPr>
              <p:spPr>
                <a:xfrm>
                  <a:off x="6534131" y="2462465"/>
                  <a:ext cx="4261" cy="34"/>
                </a:xfrm>
                <a:custGeom>
                  <a:avLst/>
                  <a:gdLst/>
                  <a:ahLst/>
                  <a:cxnLst/>
                  <a:rect l="l" t="t" r="r" b="b"/>
                  <a:pathLst>
                    <a:path w="120" h="1" extrusionOk="0">
                      <a:moveTo>
                        <a:pt x="119" y="0"/>
                      </a:moveTo>
                      <a:lnTo>
                        <a:pt x="1" y="0"/>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6" name="Google Shape;1276;p51"/>
                <p:cNvSpPr/>
                <p:nvPr/>
              </p:nvSpPr>
              <p:spPr>
                <a:xfrm>
                  <a:off x="6511049" y="2462465"/>
                  <a:ext cx="2060" cy="34"/>
                </a:xfrm>
                <a:custGeom>
                  <a:avLst/>
                  <a:gdLst/>
                  <a:ahLst/>
                  <a:cxnLst/>
                  <a:rect l="l" t="t" r="r" b="b"/>
                  <a:pathLst>
                    <a:path w="58" h="1" extrusionOk="0">
                      <a:moveTo>
                        <a:pt x="58" y="0"/>
                      </a:moveTo>
                      <a:lnTo>
                        <a:pt x="1" y="0"/>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7" name="Google Shape;1277;p51"/>
                <p:cNvSpPr/>
                <p:nvPr/>
              </p:nvSpPr>
              <p:spPr>
                <a:xfrm>
                  <a:off x="6218299" y="2155576"/>
                  <a:ext cx="2202" cy="2131"/>
                </a:xfrm>
                <a:custGeom>
                  <a:avLst/>
                  <a:gdLst/>
                  <a:ahLst/>
                  <a:cxnLst/>
                  <a:rect l="l" t="t" r="r" b="b"/>
                  <a:pathLst>
                    <a:path w="62" h="63" extrusionOk="0">
                      <a:moveTo>
                        <a:pt x="0" y="0"/>
                      </a:moveTo>
                      <a:lnTo>
                        <a:pt x="62" y="62"/>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8" name="Google Shape;1278;p51"/>
                <p:cNvSpPr/>
                <p:nvPr/>
              </p:nvSpPr>
              <p:spPr>
                <a:xfrm>
                  <a:off x="6527916" y="2462465"/>
                  <a:ext cx="2024" cy="34"/>
                </a:xfrm>
                <a:custGeom>
                  <a:avLst/>
                  <a:gdLst/>
                  <a:ahLst/>
                  <a:cxnLst/>
                  <a:rect l="l" t="t" r="r" b="b"/>
                  <a:pathLst>
                    <a:path w="57" h="1" extrusionOk="0">
                      <a:moveTo>
                        <a:pt x="57" y="0"/>
                      </a:moveTo>
                      <a:lnTo>
                        <a:pt x="0" y="0"/>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9" name="Google Shape;1279;p51"/>
                <p:cNvSpPr/>
                <p:nvPr/>
              </p:nvSpPr>
              <p:spPr>
                <a:xfrm>
                  <a:off x="6104558" y="2125243"/>
                  <a:ext cx="448633" cy="337262"/>
                </a:xfrm>
                <a:custGeom>
                  <a:avLst/>
                  <a:gdLst/>
                  <a:ahLst/>
                  <a:cxnLst/>
                  <a:rect l="l" t="t" r="r" b="b"/>
                  <a:pathLst>
                    <a:path w="12634" h="9973" extrusionOk="0">
                      <a:moveTo>
                        <a:pt x="691" y="1"/>
                      </a:moveTo>
                      <a:cubicBezTo>
                        <a:pt x="459" y="1"/>
                        <a:pt x="228" y="23"/>
                        <a:pt x="1" y="67"/>
                      </a:cubicBezTo>
                      <a:cubicBezTo>
                        <a:pt x="774" y="186"/>
                        <a:pt x="1604" y="542"/>
                        <a:pt x="2197" y="1135"/>
                      </a:cubicBezTo>
                      <a:lnTo>
                        <a:pt x="11386" y="9911"/>
                      </a:lnTo>
                      <a:lnTo>
                        <a:pt x="11267" y="9911"/>
                      </a:lnTo>
                      <a:cubicBezTo>
                        <a:pt x="11329" y="9972"/>
                        <a:pt x="11386" y="9972"/>
                        <a:pt x="11448" y="9972"/>
                      </a:cubicBezTo>
                      <a:lnTo>
                        <a:pt x="12278" y="9972"/>
                      </a:lnTo>
                      <a:cubicBezTo>
                        <a:pt x="12335" y="9972"/>
                        <a:pt x="12335" y="9972"/>
                        <a:pt x="12396" y="9911"/>
                      </a:cubicBezTo>
                      <a:lnTo>
                        <a:pt x="12453" y="9911"/>
                      </a:lnTo>
                      <a:cubicBezTo>
                        <a:pt x="12515" y="9911"/>
                        <a:pt x="12572" y="9911"/>
                        <a:pt x="12634" y="9854"/>
                      </a:cubicBezTo>
                      <a:lnTo>
                        <a:pt x="3440" y="1135"/>
                      </a:lnTo>
                      <a:lnTo>
                        <a:pt x="3265" y="959"/>
                      </a:lnTo>
                      <a:lnTo>
                        <a:pt x="3203" y="897"/>
                      </a:lnTo>
                      <a:cubicBezTo>
                        <a:pt x="3203" y="897"/>
                        <a:pt x="3146" y="841"/>
                        <a:pt x="3084" y="841"/>
                      </a:cubicBezTo>
                      <a:cubicBezTo>
                        <a:pt x="3084" y="779"/>
                        <a:pt x="3084" y="779"/>
                        <a:pt x="3028" y="779"/>
                      </a:cubicBezTo>
                      <a:cubicBezTo>
                        <a:pt x="3028" y="722"/>
                        <a:pt x="2966" y="722"/>
                        <a:pt x="2909" y="660"/>
                      </a:cubicBezTo>
                      <a:lnTo>
                        <a:pt x="2847" y="660"/>
                      </a:lnTo>
                      <a:cubicBezTo>
                        <a:pt x="2790" y="603"/>
                        <a:pt x="2729" y="603"/>
                        <a:pt x="2672" y="542"/>
                      </a:cubicBezTo>
                      <a:cubicBezTo>
                        <a:pt x="2053" y="188"/>
                        <a:pt x="1369" y="1"/>
                        <a:pt x="691" y="1"/>
                      </a:cubicBezTo>
                      <a:close/>
                    </a:path>
                  </a:pathLst>
                </a:custGeom>
                <a:solidFill>
                  <a:srgbClr val="C7D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0" name="Google Shape;1280;p51"/>
                <p:cNvSpPr/>
                <p:nvPr/>
              </p:nvSpPr>
              <p:spPr>
                <a:xfrm>
                  <a:off x="5721055" y="2108173"/>
                  <a:ext cx="136820" cy="106390"/>
                </a:xfrm>
                <a:custGeom>
                  <a:avLst/>
                  <a:gdLst/>
                  <a:ahLst/>
                  <a:cxnLst/>
                  <a:rect l="l" t="t" r="r" b="b"/>
                  <a:pathLst>
                    <a:path w="3853" h="3146" extrusionOk="0">
                      <a:moveTo>
                        <a:pt x="3615" y="0"/>
                      </a:moveTo>
                      <a:cubicBezTo>
                        <a:pt x="1424" y="356"/>
                        <a:pt x="1" y="949"/>
                        <a:pt x="1" y="1604"/>
                      </a:cubicBezTo>
                      <a:cubicBezTo>
                        <a:pt x="1" y="2197"/>
                        <a:pt x="1362" y="2790"/>
                        <a:pt x="3497" y="3145"/>
                      </a:cubicBezTo>
                      <a:cubicBezTo>
                        <a:pt x="3734" y="2671"/>
                        <a:pt x="3853" y="2078"/>
                        <a:pt x="3853" y="1485"/>
                      </a:cubicBezTo>
                      <a:cubicBezTo>
                        <a:pt x="3853" y="949"/>
                        <a:pt x="3796" y="475"/>
                        <a:pt x="36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1" name="Google Shape;1281;p51"/>
                <p:cNvSpPr/>
                <p:nvPr/>
              </p:nvSpPr>
              <p:spPr>
                <a:xfrm>
                  <a:off x="5940321" y="1600200"/>
                  <a:ext cx="233869" cy="507296"/>
                </a:xfrm>
                <a:custGeom>
                  <a:avLst/>
                  <a:gdLst/>
                  <a:ahLst/>
                  <a:cxnLst/>
                  <a:rect l="l" t="t" r="r" b="b"/>
                  <a:pathLst>
                    <a:path w="6586" h="15001" extrusionOk="0">
                      <a:moveTo>
                        <a:pt x="6111" y="1"/>
                      </a:moveTo>
                      <a:lnTo>
                        <a:pt x="537" y="11386"/>
                      </a:lnTo>
                      <a:cubicBezTo>
                        <a:pt x="1" y="12572"/>
                        <a:pt x="62" y="13933"/>
                        <a:pt x="594" y="15000"/>
                      </a:cubicBezTo>
                      <a:cubicBezTo>
                        <a:pt x="475" y="14232"/>
                        <a:pt x="594" y="13340"/>
                        <a:pt x="950" y="12572"/>
                      </a:cubicBezTo>
                      <a:lnTo>
                        <a:pt x="6523" y="1187"/>
                      </a:lnTo>
                      <a:lnTo>
                        <a:pt x="6585" y="1243"/>
                      </a:lnTo>
                      <a:cubicBezTo>
                        <a:pt x="6523" y="769"/>
                        <a:pt x="6348" y="356"/>
                        <a:pt x="6111" y="1"/>
                      </a:cubicBezTo>
                      <a:close/>
                    </a:path>
                  </a:pathLst>
                </a:custGeom>
                <a:solidFill>
                  <a:srgbClr val="C7D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82" name="Google Shape;1282;p51"/>
              <p:cNvGrpSpPr/>
              <p:nvPr/>
            </p:nvGrpSpPr>
            <p:grpSpPr>
              <a:xfrm>
                <a:off x="7104627" y="-1541003"/>
                <a:ext cx="377824" cy="1006492"/>
                <a:chOff x="5523425" y="1600200"/>
                <a:chExt cx="1029775" cy="2743233"/>
              </a:xfrm>
            </p:grpSpPr>
            <p:sp>
              <p:nvSpPr>
                <p:cNvPr id="1283" name="Google Shape;1283;p51"/>
                <p:cNvSpPr/>
                <p:nvPr/>
              </p:nvSpPr>
              <p:spPr>
                <a:xfrm>
                  <a:off x="5523425" y="2167615"/>
                  <a:ext cx="530626" cy="328875"/>
                </a:xfrm>
                <a:custGeom>
                  <a:avLst/>
                  <a:gdLst/>
                  <a:ahLst/>
                  <a:cxnLst/>
                  <a:rect l="l" t="t" r="r" b="b"/>
                  <a:pathLst>
                    <a:path w="14943" h="9725" extrusionOk="0">
                      <a:moveTo>
                        <a:pt x="14174" y="0"/>
                      </a:moveTo>
                      <a:cubicBezTo>
                        <a:pt x="14174" y="0"/>
                        <a:pt x="536" y="5754"/>
                        <a:pt x="0" y="9725"/>
                      </a:cubicBezTo>
                      <a:lnTo>
                        <a:pt x="11859" y="5161"/>
                      </a:lnTo>
                      <a:cubicBezTo>
                        <a:pt x="13876" y="4388"/>
                        <a:pt x="14943" y="2078"/>
                        <a:pt x="14174" y="0"/>
                      </a:cubicBezTo>
                      <a:close/>
                    </a:path>
                  </a:pathLst>
                </a:custGeom>
                <a:solidFill>
                  <a:srgbClr val="C7D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4" name="Google Shape;1284;p51"/>
                <p:cNvSpPr/>
                <p:nvPr/>
              </p:nvSpPr>
              <p:spPr>
                <a:xfrm>
                  <a:off x="6161517" y="2145634"/>
                  <a:ext cx="138986" cy="2197799"/>
                </a:xfrm>
                <a:custGeom>
                  <a:avLst/>
                  <a:gdLst/>
                  <a:ahLst/>
                  <a:cxnLst/>
                  <a:rect l="l" t="t" r="r" b="b"/>
                  <a:pathLst>
                    <a:path w="3914" h="64990" extrusionOk="0">
                      <a:moveTo>
                        <a:pt x="1125" y="0"/>
                      </a:moveTo>
                      <a:lnTo>
                        <a:pt x="0" y="64990"/>
                      </a:lnTo>
                      <a:lnTo>
                        <a:pt x="3914" y="64990"/>
                      </a:lnTo>
                      <a:lnTo>
                        <a:pt x="2785" y="0"/>
                      </a:ln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5" name="Google Shape;1285;p51"/>
                <p:cNvSpPr/>
                <p:nvPr/>
              </p:nvSpPr>
              <p:spPr>
                <a:xfrm>
                  <a:off x="6224690" y="2145634"/>
                  <a:ext cx="75814" cy="2197799"/>
                </a:xfrm>
                <a:custGeom>
                  <a:avLst/>
                  <a:gdLst/>
                  <a:ahLst/>
                  <a:cxnLst/>
                  <a:rect l="l" t="t" r="r" b="b"/>
                  <a:pathLst>
                    <a:path w="2135" h="64990" extrusionOk="0">
                      <a:moveTo>
                        <a:pt x="0" y="0"/>
                      </a:moveTo>
                      <a:lnTo>
                        <a:pt x="1068" y="64990"/>
                      </a:lnTo>
                      <a:lnTo>
                        <a:pt x="2135" y="64990"/>
                      </a:lnTo>
                      <a:lnTo>
                        <a:pt x="1006" y="0"/>
                      </a:ln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6" name="Google Shape;1286;p51"/>
                <p:cNvSpPr/>
                <p:nvPr/>
              </p:nvSpPr>
              <p:spPr>
                <a:xfrm>
                  <a:off x="5723528" y="2159601"/>
                  <a:ext cx="36" cy="2097"/>
                </a:xfrm>
                <a:custGeom>
                  <a:avLst/>
                  <a:gdLst/>
                  <a:ahLst/>
                  <a:cxnLst/>
                  <a:rect l="l" t="t" r="r" b="b"/>
                  <a:pathLst>
                    <a:path w="1" h="62" extrusionOk="0">
                      <a:moveTo>
                        <a:pt x="1" y="62"/>
                      </a:moveTo>
                      <a:lnTo>
                        <a:pt x="1" y="0"/>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7" name="Google Shape;1287;p51"/>
                <p:cNvSpPr/>
                <p:nvPr/>
              </p:nvSpPr>
              <p:spPr>
                <a:xfrm>
                  <a:off x="6041420" y="2231766"/>
                  <a:ext cx="19069" cy="34"/>
                </a:xfrm>
                <a:custGeom>
                  <a:avLst/>
                  <a:gdLst/>
                  <a:ahLst/>
                  <a:cxnLst/>
                  <a:rect l="l" t="t" r="r" b="b"/>
                  <a:pathLst>
                    <a:path w="537" h="1" extrusionOk="0">
                      <a:moveTo>
                        <a:pt x="536" y="1"/>
                      </a:moveTo>
                      <a:lnTo>
                        <a:pt x="0" y="1"/>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8" name="Google Shape;1288;p51"/>
                <p:cNvSpPr/>
                <p:nvPr/>
              </p:nvSpPr>
              <p:spPr>
                <a:xfrm>
                  <a:off x="6115175" y="2231766"/>
                  <a:ext cx="18927" cy="34"/>
                </a:xfrm>
                <a:custGeom>
                  <a:avLst/>
                  <a:gdLst/>
                  <a:ahLst/>
                  <a:cxnLst/>
                  <a:rect l="l" t="t" r="r" b="b"/>
                  <a:pathLst>
                    <a:path w="533" h="1" extrusionOk="0">
                      <a:moveTo>
                        <a:pt x="532" y="1"/>
                      </a:moveTo>
                      <a:lnTo>
                        <a:pt x="1" y="1"/>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9" name="Google Shape;1289;p51"/>
                <p:cNvSpPr/>
                <p:nvPr/>
              </p:nvSpPr>
              <p:spPr>
                <a:xfrm>
                  <a:off x="6452101" y="2159601"/>
                  <a:ext cx="36" cy="2097"/>
                </a:xfrm>
                <a:custGeom>
                  <a:avLst/>
                  <a:gdLst/>
                  <a:ahLst/>
                  <a:cxnLst/>
                  <a:rect l="l" t="t" r="r" b="b"/>
                  <a:pathLst>
                    <a:path w="1" h="62" extrusionOk="0">
                      <a:moveTo>
                        <a:pt x="0" y="0"/>
                      </a:moveTo>
                      <a:lnTo>
                        <a:pt x="0" y="62"/>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0" name="Google Shape;1290;p51"/>
                <p:cNvSpPr/>
                <p:nvPr/>
              </p:nvSpPr>
              <p:spPr>
                <a:xfrm>
                  <a:off x="5723528" y="2161663"/>
                  <a:ext cx="317921" cy="70137"/>
                </a:xfrm>
                <a:custGeom>
                  <a:avLst/>
                  <a:gdLst/>
                  <a:ahLst/>
                  <a:cxnLst/>
                  <a:rect l="l" t="t" r="r" b="b"/>
                  <a:pathLst>
                    <a:path w="8953" h="2074" extrusionOk="0">
                      <a:moveTo>
                        <a:pt x="1" y="1"/>
                      </a:moveTo>
                      <a:cubicBezTo>
                        <a:pt x="1" y="1068"/>
                        <a:pt x="3914" y="1955"/>
                        <a:pt x="8952" y="2074"/>
                      </a:cubicBezTo>
                      <a:cubicBezTo>
                        <a:pt x="3914" y="1955"/>
                        <a:pt x="1" y="1068"/>
                        <a:pt x="1" y="1"/>
                      </a:cubicBez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1" name="Google Shape;1291;p51"/>
                <p:cNvSpPr/>
                <p:nvPr/>
              </p:nvSpPr>
              <p:spPr>
                <a:xfrm>
                  <a:off x="6134067" y="2161663"/>
                  <a:ext cx="318063" cy="70137"/>
                </a:xfrm>
                <a:custGeom>
                  <a:avLst/>
                  <a:gdLst/>
                  <a:ahLst/>
                  <a:cxnLst/>
                  <a:rect l="l" t="t" r="r" b="b"/>
                  <a:pathLst>
                    <a:path w="8957" h="2074" extrusionOk="0">
                      <a:moveTo>
                        <a:pt x="0" y="2074"/>
                      </a:moveTo>
                      <a:cubicBezTo>
                        <a:pt x="5043" y="1955"/>
                        <a:pt x="8956" y="1068"/>
                        <a:pt x="8956" y="1"/>
                      </a:cubicBezTo>
                      <a:cubicBezTo>
                        <a:pt x="8956" y="1068"/>
                        <a:pt x="5043" y="1955"/>
                        <a:pt x="0" y="2074"/>
                      </a:cubicBez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2" name="Google Shape;1292;p51"/>
                <p:cNvSpPr/>
                <p:nvPr/>
              </p:nvSpPr>
              <p:spPr>
                <a:xfrm>
                  <a:off x="5723528" y="2159601"/>
                  <a:ext cx="36" cy="34"/>
                </a:xfrm>
                <a:custGeom>
                  <a:avLst/>
                  <a:gdLst/>
                  <a:ahLst/>
                  <a:cxnLst/>
                  <a:rect l="l" t="t" r="r" b="b"/>
                  <a:pathLst>
                    <a:path w="1" h="1" extrusionOk="0">
                      <a:moveTo>
                        <a:pt x="1" y="0"/>
                      </a:moveTo>
                      <a:lnTo>
                        <a:pt x="1" y="0"/>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3" name="Google Shape;1293;p51"/>
                <p:cNvSpPr/>
                <p:nvPr/>
              </p:nvSpPr>
              <p:spPr>
                <a:xfrm>
                  <a:off x="6452101" y="2159601"/>
                  <a:ext cx="36" cy="34"/>
                </a:xfrm>
                <a:custGeom>
                  <a:avLst/>
                  <a:gdLst/>
                  <a:ahLst/>
                  <a:cxnLst/>
                  <a:rect l="l" t="t" r="r" b="b"/>
                  <a:pathLst>
                    <a:path w="1" h="1" extrusionOk="0">
                      <a:moveTo>
                        <a:pt x="0" y="0"/>
                      </a:moveTo>
                      <a:lnTo>
                        <a:pt x="0" y="0"/>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4" name="Google Shape;1294;p51"/>
                <p:cNvSpPr/>
                <p:nvPr/>
              </p:nvSpPr>
              <p:spPr>
                <a:xfrm>
                  <a:off x="5723528" y="2143537"/>
                  <a:ext cx="728594" cy="88264"/>
                </a:xfrm>
                <a:custGeom>
                  <a:avLst/>
                  <a:gdLst/>
                  <a:ahLst/>
                  <a:cxnLst/>
                  <a:rect l="l" t="t" r="r" b="b"/>
                  <a:pathLst>
                    <a:path w="20518" h="2610" extrusionOk="0">
                      <a:moveTo>
                        <a:pt x="356" y="1"/>
                      </a:moveTo>
                      <a:cubicBezTo>
                        <a:pt x="176" y="119"/>
                        <a:pt x="58" y="300"/>
                        <a:pt x="1" y="475"/>
                      </a:cubicBezTo>
                      <a:lnTo>
                        <a:pt x="1" y="537"/>
                      </a:lnTo>
                      <a:cubicBezTo>
                        <a:pt x="1" y="1604"/>
                        <a:pt x="3914" y="2491"/>
                        <a:pt x="8952" y="2610"/>
                      </a:cubicBezTo>
                      <a:lnTo>
                        <a:pt x="11561" y="2610"/>
                      </a:lnTo>
                      <a:cubicBezTo>
                        <a:pt x="16604" y="2491"/>
                        <a:pt x="20517" y="1604"/>
                        <a:pt x="20517" y="537"/>
                      </a:cubicBezTo>
                      <a:lnTo>
                        <a:pt x="20517" y="475"/>
                      </a:lnTo>
                      <a:cubicBezTo>
                        <a:pt x="20456" y="300"/>
                        <a:pt x="20337" y="119"/>
                        <a:pt x="20162" y="1"/>
                      </a:cubicBezTo>
                      <a:cubicBezTo>
                        <a:pt x="19033" y="893"/>
                        <a:pt x="15062" y="1542"/>
                        <a:pt x="10257" y="1542"/>
                      </a:cubicBezTo>
                      <a:cubicBezTo>
                        <a:pt x="5513" y="1542"/>
                        <a:pt x="1481" y="893"/>
                        <a:pt x="356" y="1"/>
                      </a:cubicBezTo>
                      <a:close/>
                    </a:path>
                  </a:pathLst>
                </a:custGeom>
                <a:solidFill>
                  <a:srgbClr val="C7D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5" name="Google Shape;1295;p51"/>
                <p:cNvSpPr/>
                <p:nvPr/>
              </p:nvSpPr>
              <p:spPr>
                <a:xfrm>
                  <a:off x="5523425" y="2251819"/>
                  <a:ext cx="507544" cy="244670"/>
                </a:xfrm>
                <a:custGeom>
                  <a:avLst/>
                  <a:gdLst/>
                  <a:ahLst/>
                  <a:cxnLst/>
                  <a:rect l="l" t="t" r="r" b="b"/>
                  <a:pathLst>
                    <a:path w="14293" h="7235" extrusionOk="0">
                      <a:moveTo>
                        <a:pt x="14293" y="1"/>
                      </a:moveTo>
                      <a:lnTo>
                        <a:pt x="14293" y="1"/>
                      </a:lnTo>
                      <a:cubicBezTo>
                        <a:pt x="13819" y="655"/>
                        <a:pt x="13164" y="1248"/>
                        <a:pt x="12334" y="1542"/>
                      </a:cubicBezTo>
                      <a:lnTo>
                        <a:pt x="474" y="6111"/>
                      </a:lnTo>
                      <a:cubicBezTo>
                        <a:pt x="536" y="6049"/>
                        <a:pt x="536" y="6049"/>
                        <a:pt x="536" y="5992"/>
                      </a:cubicBezTo>
                      <a:lnTo>
                        <a:pt x="536" y="5992"/>
                      </a:lnTo>
                      <a:cubicBezTo>
                        <a:pt x="237" y="6405"/>
                        <a:pt x="62" y="6822"/>
                        <a:pt x="0" y="7235"/>
                      </a:cubicBezTo>
                      <a:lnTo>
                        <a:pt x="11859" y="2671"/>
                      </a:lnTo>
                      <a:cubicBezTo>
                        <a:pt x="13107" y="2197"/>
                        <a:pt x="13937" y="1187"/>
                        <a:pt x="14293" y="1"/>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6" name="Google Shape;1296;p51"/>
                <p:cNvSpPr/>
                <p:nvPr/>
              </p:nvSpPr>
              <p:spPr>
                <a:xfrm>
                  <a:off x="5723528" y="2157673"/>
                  <a:ext cx="2060" cy="1961"/>
                </a:xfrm>
                <a:custGeom>
                  <a:avLst/>
                  <a:gdLst/>
                  <a:ahLst/>
                  <a:cxnLst/>
                  <a:rect l="l" t="t" r="r" b="b"/>
                  <a:pathLst>
                    <a:path w="58" h="58" extrusionOk="0">
                      <a:moveTo>
                        <a:pt x="58" y="0"/>
                      </a:moveTo>
                      <a:cubicBezTo>
                        <a:pt x="1" y="0"/>
                        <a:pt x="1" y="0"/>
                        <a:pt x="1" y="57"/>
                      </a:cubicBezTo>
                      <a:cubicBezTo>
                        <a:pt x="1" y="0"/>
                        <a:pt x="1" y="0"/>
                        <a:pt x="58" y="0"/>
                      </a:cubicBez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7" name="Google Shape;1297;p51"/>
                <p:cNvSpPr/>
                <p:nvPr/>
              </p:nvSpPr>
              <p:spPr>
                <a:xfrm>
                  <a:off x="5725552" y="1600200"/>
                  <a:ext cx="783351" cy="860216"/>
                </a:xfrm>
                <a:custGeom>
                  <a:avLst/>
                  <a:gdLst/>
                  <a:ahLst/>
                  <a:cxnLst/>
                  <a:rect l="l" t="t" r="r" b="b"/>
                  <a:pathLst>
                    <a:path w="22060" h="25437" extrusionOk="0">
                      <a:moveTo>
                        <a:pt x="12159" y="1"/>
                      </a:moveTo>
                      <a:lnTo>
                        <a:pt x="6585" y="11386"/>
                      </a:lnTo>
                      <a:cubicBezTo>
                        <a:pt x="6110" y="12453"/>
                        <a:pt x="6110" y="13639"/>
                        <a:pt x="6466" y="14645"/>
                      </a:cubicBezTo>
                      <a:cubicBezTo>
                        <a:pt x="3454" y="14893"/>
                        <a:pt x="1142" y="15428"/>
                        <a:pt x="314" y="16079"/>
                      </a:cubicBezTo>
                      <a:lnTo>
                        <a:pt x="314" y="16079"/>
                      </a:lnTo>
                      <a:cubicBezTo>
                        <a:pt x="309" y="16075"/>
                        <a:pt x="304" y="16071"/>
                        <a:pt x="299" y="16068"/>
                      </a:cubicBezTo>
                      <a:cubicBezTo>
                        <a:pt x="119" y="16186"/>
                        <a:pt x="1" y="16305"/>
                        <a:pt x="1" y="16485"/>
                      </a:cubicBezTo>
                      <a:cubicBezTo>
                        <a:pt x="40" y="16346"/>
                        <a:pt x="147" y="16210"/>
                        <a:pt x="314" y="16079"/>
                      </a:cubicBezTo>
                      <a:lnTo>
                        <a:pt x="314" y="16079"/>
                      </a:lnTo>
                      <a:cubicBezTo>
                        <a:pt x="1399" y="16904"/>
                        <a:pt x="5063" y="17553"/>
                        <a:pt x="9431" y="17609"/>
                      </a:cubicBezTo>
                      <a:cubicBezTo>
                        <a:pt x="11922" y="19687"/>
                        <a:pt x="18326" y="24905"/>
                        <a:pt x="21940" y="25437"/>
                      </a:cubicBezTo>
                      <a:lnTo>
                        <a:pt x="22059" y="25437"/>
                      </a:lnTo>
                      <a:lnTo>
                        <a:pt x="13757" y="17491"/>
                      </a:lnTo>
                      <a:cubicBezTo>
                        <a:pt x="16903" y="17254"/>
                        <a:pt x="19274" y="16722"/>
                        <a:pt x="20105" y="16068"/>
                      </a:cubicBezTo>
                      <a:cubicBezTo>
                        <a:pt x="20280" y="16186"/>
                        <a:pt x="20399" y="16367"/>
                        <a:pt x="20460" y="16542"/>
                      </a:cubicBezTo>
                      <a:cubicBezTo>
                        <a:pt x="20280" y="15418"/>
                        <a:pt x="15774" y="14469"/>
                        <a:pt x="10200" y="14469"/>
                      </a:cubicBezTo>
                      <a:lnTo>
                        <a:pt x="9431" y="14469"/>
                      </a:lnTo>
                      <a:cubicBezTo>
                        <a:pt x="11030" y="10494"/>
                        <a:pt x="13876" y="2429"/>
                        <a:pt x="12159" y="1"/>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8" name="Google Shape;1298;p51"/>
                <p:cNvSpPr/>
                <p:nvPr/>
              </p:nvSpPr>
              <p:spPr>
                <a:xfrm>
                  <a:off x="6538357" y="2462465"/>
                  <a:ext cx="2202" cy="34"/>
                </a:xfrm>
                <a:custGeom>
                  <a:avLst/>
                  <a:gdLst/>
                  <a:ahLst/>
                  <a:cxnLst/>
                  <a:rect l="l" t="t" r="r" b="b"/>
                  <a:pathLst>
                    <a:path w="62" h="1" extrusionOk="0">
                      <a:moveTo>
                        <a:pt x="62" y="0"/>
                      </a:moveTo>
                      <a:lnTo>
                        <a:pt x="0" y="0"/>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9" name="Google Shape;1299;p51"/>
                <p:cNvSpPr/>
                <p:nvPr/>
              </p:nvSpPr>
              <p:spPr>
                <a:xfrm>
                  <a:off x="6544748" y="2460369"/>
                  <a:ext cx="2060" cy="34"/>
                </a:xfrm>
                <a:custGeom>
                  <a:avLst/>
                  <a:gdLst/>
                  <a:ahLst/>
                  <a:cxnLst/>
                  <a:rect l="l" t="t" r="r" b="b"/>
                  <a:pathLst>
                    <a:path w="58" h="1" extrusionOk="0">
                      <a:moveTo>
                        <a:pt x="57" y="1"/>
                      </a:moveTo>
                      <a:lnTo>
                        <a:pt x="0" y="1"/>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0" name="Google Shape;1300;p51"/>
                <p:cNvSpPr/>
                <p:nvPr/>
              </p:nvSpPr>
              <p:spPr>
                <a:xfrm>
                  <a:off x="6220465" y="2157673"/>
                  <a:ext cx="6285" cy="5952"/>
                </a:xfrm>
                <a:custGeom>
                  <a:avLst/>
                  <a:gdLst/>
                  <a:ahLst/>
                  <a:cxnLst/>
                  <a:rect l="l" t="t" r="r" b="b"/>
                  <a:pathLst>
                    <a:path w="177" h="176" extrusionOk="0">
                      <a:moveTo>
                        <a:pt x="1" y="0"/>
                      </a:moveTo>
                      <a:lnTo>
                        <a:pt x="176" y="176"/>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1" name="Google Shape;1301;p51"/>
                <p:cNvSpPr/>
                <p:nvPr/>
              </p:nvSpPr>
              <p:spPr>
                <a:xfrm>
                  <a:off x="6214073" y="2153649"/>
                  <a:ext cx="4261" cy="1961"/>
                </a:xfrm>
                <a:custGeom>
                  <a:avLst/>
                  <a:gdLst/>
                  <a:ahLst/>
                  <a:cxnLst/>
                  <a:rect l="l" t="t" r="r" b="b"/>
                  <a:pathLst>
                    <a:path w="120" h="58" extrusionOk="0">
                      <a:moveTo>
                        <a:pt x="0" y="1"/>
                      </a:moveTo>
                      <a:cubicBezTo>
                        <a:pt x="62" y="1"/>
                        <a:pt x="119" y="57"/>
                        <a:pt x="119" y="57"/>
                      </a:cubicBezTo>
                      <a:cubicBezTo>
                        <a:pt x="119" y="57"/>
                        <a:pt x="62" y="1"/>
                        <a:pt x="0" y="1"/>
                      </a:cubicBez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2" name="Google Shape;1302;p51"/>
                <p:cNvSpPr/>
                <p:nvPr/>
              </p:nvSpPr>
              <p:spPr>
                <a:xfrm>
                  <a:off x="6199407" y="2143537"/>
                  <a:ext cx="6285" cy="4058"/>
                </a:xfrm>
                <a:custGeom>
                  <a:avLst/>
                  <a:gdLst/>
                  <a:ahLst/>
                  <a:cxnLst/>
                  <a:rect l="l" t="t" r="r" b="b"/>
                  <a:pathLst>
                    <a:path w="177" h="120" extrusionOk="0">
                      <a:moveTo>
                        <a:pt x="1" y="1"/>
                      </a:moveTo>
                      <a:cubicBezTo>
                        <a:pt x="58" y="62"/>
                        <a:pt x="119" y="62"/>
                        <a:pt x="176" y="119"/>
                      </a:cubicBezTo>
                      <a:cubicBezTo>
                        <a:pt x="119" y="62"/>
                        <a:pt x="58" y="62"/>
                        <a:pt x="1" y="1"/>
                      </a:cubicBez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3" name="Google Shape;1303;p51"/>
                <p:cNvSpPr/>
                <p:nvPr/>
              </p:nvSpPr>
              <p:spPr>
                <a:xfrm>
                  <a:off x="6207823" y="2147562"/>
                  <a:ext cx="4261" cy="4024"/>
                </a:xfrm>
                <a:custGeom>
                  <a:avLst/>
                  <a:gdLst/>
                  <a:ahLst/>
                  <a:cxnLst/>
                  <a:rect l="l" t="t" r="r" b="b"/>
                  <a:pathLst>
                    <a:path w="120" h="119" extrusionOk="0">
                      <a:moveTo>
                        <a:pt x="1" y="0"/>
                      </a:moveTo>
                      <a:cubicBezTo>
                        <a:pt x="58" y="62"/>
                        <a:pt x="120" y="62"/>
                        <a:pt x="120" y="119"/>
                      </a:cubicBezTo>
                      <a:cubicBezTo>
                        <a:pt x="120" y="62"/>
                        <a:pt x="58" y="62"/>
                        <a:pt x="1" y="0"/>
                      </a:cubicBez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4" name="Google Shape;1304;p51"/>
                <p:cNvSpPr/>
                <p:nvPr/>
              </p:nvSpPr>
              <p:spPr>
                <a:xfrm>
                  <a:off x="6529905" y="2462465"/>
                  <a:ext cx="4261" cy="34"/>
                </a:xfrm>
                <a:custGeom>
                  <a:avLst/>
                  <a:gdLst/>
                  <a:ahLst/>
                  <a:cxnLst/>
                  <a:rect l="l" t="t" r="r" b="b"/>
                  <a:pathLst>
                    <a:path w="120" h="1" extrusionOk="0">
                      <a:moveTo>
                        <a:pt x="120" y="0"/>
                      </a:moveTo>
                      <a:lnTo>
                        <a:pt x="1" y="0"/>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5" name="Google Shape;1305;p51"/>
                <p:cNvSpPr/>
                <p:nvPr/>
              </p:nvSpPr>
              <p:spPr>
                <a:xfrm>
                  <a:off x="6513073" y="2462465"/>
                  <a:ext cx="4261" cy="34"/>
                </a:xfrm>
                <a:custGeom>
                  <a:avLst/>
                  <a:gdLst/>
                  <a:ahLst/>
                  <a:cxnLst/>
                  <a:rect l="l" t="t" r="r" b="b"/>
                  <a:pathLst>
                    <a:path w="120" h="1" extrusionOk="0">
                      <a:moveTo>
                        <a:pt x="119" y="0"/>
                      </a:moveTo>
                      <a:lnTo>
                        <a:pt x="1" y="0"/>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6" name="Google Shape;1306;p51"/>
                <p:cNvSpPr/>
                <p:nvPr/>
              </p:nvSpPr>
              <p:spPr>
                <a:xfrm>
                  <a:off x="6517299" y="2462465"/>
                  <a:ext cx="10653" cy="34"/>
                </a:xfrm>
                <a:custGeom>
                  <a:avLst/>
                  <a:gdLst/>
                  <a:ahLst/>
                  <a:cxnLst/>
                  <a:rect l="l" t="t" r="r" b="b"/>
                  <a:pathLst>
                    <a:path w="300" h="1" extrusionOk="0">
                      <a:moveTo>
                        <a:pt x="0" y="0"/>
                      </a:moveTo>
                      <a:lnTo>
                        <a:pt x="299" y="0"/>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7" name="Google Shape;1307;p51"/>
                <p:cNvSpPr/>
                <p:nvPr/>
              </p:nvSpPr>
              <p:spPr>
                <a:xfrm>
                  <a:off x="6504657" y="2460369"/>
                  <a:ext cx="6427" cy="2131"/>
                </a:xfrm>
                <a:custGeom>
                  <a:avLst/>
                  <a:gdLst/>
                  <a:ahLst/>
                  <a:cxnLst/>
                  <a:rect l="l" t="t" r="r" b="b"/>
                  <a:pathLst>
                    <a:path w="181" h="63" extrusionOk="0">
                      <a:moveTo>
                        <a:pt x="0" y="1"/>
                      </a:moveTo>
                      <a:cubicBezTo>
                        <a:pt x="62" y="62"/>
                        <a:pt x="119" y="62"/>
                        <a:pt x="181" y="62"/>
                      </a:cubicBezTo>
                      <a:cubicBezTo>
                        <a:pt x="119" y="62"/>
                        <a:pt x="62" y="62"/>
                        <a:pt x="0" y="1"/>
                      </a:cubicBez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8" name="Google Shape;1308;p51"/>
                <p:cNvSpPr/>
                <p:nvPr/>
              </p:nvSpPr>
              <p:spPr>
                <a:xfrm>
                  <a:off x="6212049" y="2151552"/>
                  <a:ext cx="2060" cy="2131"/>
                </a:xfrm>
                <a:custGeom>
                  <a:avLst/>
                  <a:gdLst/>
                  <a:ahLst/>
                  <a:cxnLst/>
                  <a:rect l="l" t="t" r="r" b="b"/>
                  <a:pathLst>
                    <a:path w="58" h="63" extrusionOk="0">
                      <a:moveTo>
                        <a:pt x="1" y="1"/>
                      </a:moveTo>
                      <a:cubicBezTo>
                        <a:pt x="57" y="1"/>
                        <a:pt x="57" y="1"/>
                        <a:pt x="57" y="63"/>
                      </a:cubicBezTo>
                      <a:cubicBezTo>
                        <a:pt x="57" y="1"/>
                        <a:pt x="57" y="1"/>
                        <a:pt x="1" y="1"/>
                      </a:cubicBez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9" name="Google Shape;1309;p51"/>
                <p:cNvSpPr/>
                <p:nvPr/>
              </p:nvSpPr>
              <p:spPr>
                <a:xfrm>
                  <a:off x="6504657" y="2460369"/>
                  <a:ext cx="36" cy="34"/>
                </a:xfrm>
                <a:custGeom>
                  <a:avLst/>
                  <a:gdLst/>
                  <a:ahLst/>
                  <a:cxnLst/>
                  <a:rect l="l" t="t" r="r" b="b"/>
                  <a:pathLst>
                    <a:path w="1" h="1" extrusionOk="0">
                      <a:moveTo>
                        <a:pt x="0" y="1"/>
                      </a:moveTo>
                      <a:lnTo>
                        <a:pt x="0" y="1"/>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0" name="Google Shape;1310;p51"/>
                <p:cNvSpPr/>
                <p:nvPr/>
              </p:nvSpPr>
              <p:spPr>
                <a:xfrm>
                  <a:off x="6199407" y="2143537"/>
                  <a:ext cx="36" cy="34"/>
                </a:xfrm>
                <a:custGeom>
                  <a:avLst/>
                  <a:gdLst/>
                  <a:ahLst/>
                  <a:cxnLst/>
                  <a:rect l="l" t="t" r="r" b="b"/>
                  <a:pathLst>
                    <a:path w="1" h="1" extrusionOk="0">
                      <a:moveTo>
                        <a:pt x="1" y="1"/>
                      </a:moveTo>
                      <a:lnTo>
                        <a:pt x="1" y="1"/>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1" name="Google Shape;1311;p51"/>
                <p:cNvSpPr/>
                <p:nvPr/>
              </p:nvSpPr>
              <p:spPr>
                <a:xfrm>
                  <a:off x="6205657" y="2147562"/>
                  <a:ext cx="2202" cy="34"/>
                </a:xfrm>
                <a:custGeom>
                  <a:avLst/>
                  <a:gdLst/>
                  <a:ahLst/>
                  <a:cxnLst/>
                  <a:rect l="l" t="t" r="r" b="b"/>
                  <a:pathLst>
                    <a:path w="62" h="1" extrusionOk="0">
                      <a:moveTo>
                        <a:pt x="0" y="0"/>
                      </a:moveTo>
                      <a:lnTo>
                        <a:pt x="62" y="0"/>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2" name="Google Shape;1312;p51"/>
                <p:cNvSpPr/>
                <p:nvPr/>
              </p:nvSpPr>
              <p:spPr>
                <a:xfrm>
                  <a:off x="6546773" y="2458441"/>
                  <a:ext cx="6427" cy="1961"/>
                </a:xfrm>
                <a:custGeom>
                  <a:avLst/>
                  <a:gdLst/>
                  <a:ahLst/>
                  <a:cxnLst/>
                  <a:rect l="l" t="t" r="r" b="b"/>
                  <a:pathLst>
                    <a:path w="181" h="58" extrusionOk="0">
                      <a:moveTo>
                        <a:pt x="181" y="1"/>
                      </a:moveTo>
                      <a:cubicBezTo>
                        <a:pt x="119" y="58"/>
                        <a:pt x="62" y="58"/>
                        <a:pt x="0" y="58"/>
                      </a:cubicBezTo>
                      <a:cubicBezTo>
                        <a:pt x="62" y="58"/>
                        <a:pt x="119" y="58"/>
                        <a:pt x="181" y="1"/>
                      </a:cubicBez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3" name="Google Shape;1313;p51"/>
                <p:cNvSpPr/>
                <p:nvPr/>
              </p:nvSpPr>
              <p:spPr>
                <a:xfrm>
                  <a:off x="6517299" y="2462465"/>
                  <a:ext cx="36" cy="34"/>
                </a:xfrm>
                <a:custGeom>
                  <a:avLst/>
                  <a:gdLst/>
                  <a:ahLst/>
                  <a:cxnLst/>
                  <a:rect l="l" t="t" r="r" b="b"/>
                  <a:pathLst>
                    <a:path w="1" h="1" extrusionOk="0">
                      <a:moveTo>
                        <a:pt x="0" y="0"/>
                      </a:moveTo>
                      <a:lnTo>
                        <a:pt x="0" y="0"/>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4" name="Google Shape;1314;p51"/>
                <p:cNvSpPr/>
                <p:nvPr/>
              </p:nvSpPr>
              <p:spPr>
                <a:xfrm>
                  <a:off x="6540523" y="2460369"/>
                  <a:ext cx="4261" cy="2131"/>
                </a:xfrm>
                <a:custGeom>
                  <a:avLst/>
                  <a:gdLst/>
                  <a:ahLst/>
                  <a:cxnLst/>
                  <a:rect l="l" t="t" r="r" b="b"/>
                  <a:pathLst>
                    <a:path w="120" h="63" extrusionOk="0">
                      <a:moveTo>
                        <a:pt x="119" y="1"/>
                      </a:moveTo>
                      <a:cubicBezTo>
                        <a:pt x="58" y="62"/>
                        <a:pt x="58" y="62"/>
                        <a:pt x="1" y="62"/>
                      </a:cubicBezTo>
                      <a:cubicBezTo>
                        <a:pt x="58" y="62"/>
                        <a:pt x="58" y="62"/>
                        <a:pt x="119" y="1"/>
                      </a:cubicBez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5" name="Google Shape;1315;p51"/>
                <p:cNvSpPr/>
                <p:nvPr/>
              </p:nvSpPr>
              <p:spPr>
                <a:xfrm>
                  <a:off x="6534131" y="2462465"/>
                  <a:ext cx="4261" cy="34"/>
                </a:xfrm>
                <a:custGeom>
                  <a:avLst/>
                  <a:gdLst/>
                  <a:ahLst/>
                  <a:cxnLst/>
                  <a:rect l="l" t="t" r="r" b="b"/>
                  <a:pathLst>
                    <a:path w="120" h="1" extrusionOk="0">
                      <a:moveTo>
                        <a:pt x="119" y="0"/>
                      </a:moveTo>
                      <a:lnTo>
                        <a:pt x="1" y="0"/>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6" name="Google Shape;1316;p51"/>
                <p:cNvSpPr/>
                <p:nvPr/>
              </p:nvSpPr>
              <p:spPr>
                <a:xfrm>
                  <a:off x="6511049" y="2462465"/>
                  <a:ext cx="2060" cy="34"/>
                </a:xfrm>
                <a:custGeom>
                  <a:avLst/>
                  <a:gdLst/>
                  <a:ahLst/>
                  <a:cxnLst/>
                  <a:rect l="l" t="t" r="r" b="b"/>
                  <a:pathLst>
                    <a:path w="58" h="1" extrusionOk="0">
                      <a:moveTo>
                        <a:pt x="58" y="0"/>
                      </a:moveTo>
                      <a:lnTo>
                        <a:pt x="1" y="0"/>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7" name="Google Shape;1317;p51"/>
                <p:cNvSpPr/>
                <p:nvPr/>
              </p:nvSpPr>
              <p:spPr>
                <a:xfrm>
                  <a:off x="6218299" y="2155576"/>
                  <a:ext cx="2202" cy="2131"/>
                </a:xfrm>
                <a:custGeom>
                  <a:avLst/>
                  <a:gdLst/>
                  <a:ahLst/>
                  <a:cxnLst/>
                  <a:rect l="l" t="t" r="r" b="b"/>
                  <a:pathLst>
                    <a:path w="62" h="63" extrusionOk="0">
                      <a:moveTo>
                        <a:pt x="0" y="0"/>
                      </a:moveTo>
                      <a:lnTo>
                        <a:pt x="62" y="62"/>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8" name="Google Shape;1318;p51"/>
                <p:cNvSpPr/>
                <p:nvPr/>
              </p:nvSpPr>
              <p:spPr>
                <a:xfrm>
                  <a:off x="6527916" y="2462465"/>
                  <a:ext cx="2024" cy="34"/>
                </a:xfrm>
                <a:custGeom>
                  <a:avLst/>
                  <a:gdLst/>
                  <a:ahLst/>
                  <a:cxnLst/>
                  <a:rect l="l" t="t" r="r" b="b"/>
                  <a:pathLst>
                    <a:path w="57" h="1" extrusionOk="0">
                      <a:moveTo>
                        <a:pt x="57" y="0"/>
                      </a:moveTo>
                      <a:lnTo>
                        <a:pt x="0" y="0"/>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9" name="Google Shape;1319;p51"/>
                <p:cNvSpPr/>
                <p:nvPr/>
              </p:nvSpPr>
              <p:spPr>
                <a:xfrm>
                  <a:off x="6104558" y="2125243"/>
                  <a:ext cx="448633" cy="337262"/>
                </a:xfrm>
                <a:custGeom>
                  <a:avLst/>
                  <a:gdLst/>
                  <a:ahLst/>
                  <a:cxnLst/>
                  <a:rect l="l" t="t" r="r" b="b"/>
                  <a:pathLst>
                    <a:path w="12634" h="9973" extrusionOk="0">
                      <a:moveTo>
                        <a:pt x="691" y="1"/>
                      </a:moveTo>
                      <a:cubicBezTo>
                        <a:pt x="459" y="1"/>
                        <a:pt x="228" y="23"/>
                        <a:pt x="1" y="67"/>
                      </a:cubicBezTo>
                      <a:cubicBezTo>
                        <a:pt x="774" y="186"/>
                        <a:pt x="1604" y="542"/>
                        <a:pt x="2197" y="1135"/>
                      </a:cubicBezTo>
                      <a:lnTo>
                        <a:pt x="11386" y="9911"/>
                      </a:lnTo>
                      <a:lnTo>
                        <a:pt x="11267" y="9911"/>
                      </a:lnTo>
                      <a:cubicBezTo>
                        <a:pt x="11329" y="9972"/>
                        <a:pt x="11386" y="9972"/>
                        <a:pt x="11448" y="9972"/>
                      </a:cubicBezTo>
                      <a:lnTo>
                        <a:pt x="12278" y="9972"/>
                      </a:lnTo>
                      <a:cubicBezTo>
                        <a:pt x="12335" y="9972"/>
                        <a:pt x="12335" y="9972"/>
                        <a:pt x="12396" y="9911"/>
                      </a:cubicBezTo>
                      <a:lnTo>
                        <a:pt x="12453" y="9911"/>
                      </a:lnTo>
                      <a:cubicBezTo>
                        <a:pt x="12515" y="9911"/>
                        <a:pt x="12572" y="9911"/>
                        <a:pt x="12634" y="9854"/>
                      </a:cubicBezTo>
                      <a:lnTo>
                        <a:pt x="3440" y="1135"/>
                      </a:lnTo>
                      <a:lnTo>
                        <a:pt x="3265" y="959"/>
                      </a:lnTo>
                      <a:lnTo>
                        <a:pt x="3203" y="897"/>
                      </a:lnTo>
                      <a:cubicBezTo>
                        <a:pt x="3203" y="897"/>
                        <a:pt x="3146" y="841"/>
                        <a:pt x="3084" y="841"/>
                      </a:cubicBezTo>
                      <a:cubicBezTo>
                        <a:pt x="3084" y="779"/>
                        <a:pt x="3084" y="779"/>
                        <a:pt x="3028" y="779"/>
                      </a:cubicBezTo>
                      <a:cubicBezTo>
                        <a:pt x="3028" y="722"/>
                        <a:pt x="2966" y="722"/>
                        <a:pt x="2909" y="660"/>
                      </a:cubicBezTo>
                      <a:lnTo>
                        <a:pt x="2847" y="660"/>
                      </a:lnTo>
                      <a:cubicBezTo>
                        <a:pt x="2790" y="603"/>
                        <a:pt x="2729" y="603"/>
                        <a:pt x="2672" y="542"/>
                      </a:cubicBezTo>
                      <a:cubicBezTo>
                        <a:pt x="2053" y="188"/>
                        <a:pt x="1369" y="1"/>
                        <a:pt x="691" y="1"/>
                      </a:cubicBezTo>
                      <a:close/>
                    </a:path>
                  </a:pathLst>
                </a:custGeom>
                <a:solidFill>
                  <a:srgbClr val="C7D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0" name="Google Shape;1320;p51"/>
                <p:cNvSpPr/>
                <p:nvPr/>
              </p:nvSpPr>
              <p:spPr>
                <a:xfrm>
                  <a:off x="5721055" y="2108173"/>
                  <a:ext cx="136820" cy="106390"/>
                </a:xfrm>
                <a:custGeom>
                  <a:avLst/>
                  <a:gdLst/>
                  <a:ahLst/>
                  <a:cxnLst/>
                  <a:rect l="l" t="t" r="r" b="b"/>
                  <a:pathLst>
                    <a:path w="3853" h="3146" extrusionOk="0">
                      <a:moveTo>
                        <a:pt x="3615" y="0"/>
                      </a:moveTo>
                      <a:cubicBezTo>
                        <a:pt x="1424" y="356"/>
                        <a:pt x="1" y="949"/>
                        <a:pt x="1" y="1604"/>
                      </a:cubicBezTo>
                      <a:cubicBezTo>
                        <a:pt x="1" y="2197"/>
                        <a:pt x="1362" y="2790"/>
                        <a:pt x="3497" y="3145"/>
                      </a:cubicBezTo>
                      <a:cubicBezTo>
                        <a:pt x="3734" y="2671"/>
                        <a:pt x="3853" y="2078"/>
                        <a:pt x="3853" y="1485"/>
                      </a:cubicBezTo>
                      <a:cubicBezTo>
                        <a:pt x="3853" y="949"/>
                        <a:pt x="3796" y="475"/>
                        <a:pt x="36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1" name="Google Shape;1321;p51"/>
                <p:cNvSpPr/>
                <p:nvPr/>
              </p:nvSpPr>
              <p:spPr>
                <a:xfrm>
                  <a:off x="5940321" y="1600200"/>
                  <a:ext cx="233869" cy="507296"/>
                </a:xfrm>
                <a:custGeom>
                  <a:avLst/>
                  <a:gdLst/>
                  <a:ahLst/>
                  <a:cxnLst/>
                  <a:rect l="l" t="t" r="r" b="b"/>
                  <a:pathLst>
                    <a:path w="6586" h="15001" extrusionOk="0">
                      <a:moveTo>
                        <a:pt x="6111" y="1"/>
                      </a:moveTo>
                      <a:lnTo>
                        <a:pt x="537" y="11386"/>
                      </a:lnTo>
                      <a:cubicBezTo>
                        <a:pt x="1" y="12572"/>
                        <a:pt x="62" y="13933"/>
                        <a:pt x="594" y="15000"/>
                      </a:cubicBezTo>
                      <a:cubicBezTo>
                        <a:pt x="475" y="14232"/>
                        <a:pt x="594" y="13340"/>
                        <a:pt x="950" y="12572"/>
                      </a:cubicBezTo>
                      <a:lnTo>
                        <a:pt x="6523" y="1187"/>
                      </a:lnTo>
                      <a:lnTo>
                        <a:pt x="6585" y="1243"/>
                      </a:lnTo>
                      <a:cubicBezTo>
                        <a:pt x="6523" y="769"/>
                        <a:pt x="6348" y="356"/>
                        <a:pt x="6111" y="1"/>
                      </a:cubicBezTo>
                      <a:close/>
                    </a:path>
                  </a:pathLst>
                </a:custGeom>
                <a:solidFill>
                  <a:srgbClr val="C7D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6">
                                            <p:txEl>
                                              <p:pRg st="0" end="0"/>
                                            </p:txEl>
                                          </p:spTgt>
                                        </p:tgtEl>
                                        <p:attrNameLst>
                                          <p:attrName>style.visibility</p:attrName>
                                        </p:attrNameLst>
                                      </p:cBhvr>
                                      <p:to>
                                        <p:strVal val="visible"/>
                                      </p:to>
                                    </p:set>
                                    <p:animEffect transition="in" filter="fade">
                                      <p:cBhvr>
                                        <p:cTn id="7" dur="500"/>
                                        <p:tgtEl>
                                          <p:spTgt spid="12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6">
                                            <p:txEl>
                                              <p:pRg st="1" end="1"/>
                                            </p:txEl>
                                          </p:spTgt>
                                        </p:tgtEl>
                                        <p:attrNameLst>
                                          <p:attrName>style.visibility</p:attrName>
                                        </p:attrNameLst>
                                      </p:cBhvr>
                                      <p:to>
                                        <p:strVal val="visible"/>
                                      </p:to>
                                    </p:set>
                                    <p:animEffect transition="in" filter="fade">
                                      <p:cBhvr>
                                        <p:cTn id="12" dur="500"/>
                                        <p:tgtEl>
                                          <p:spTgt spid="12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26">
                                            <p:txEl>
                                              <p:pRg st="2" end="2"/>
                                            </p:txEl>
                                          </p:spTgt>
                                        </p:tgtEl>
                                        <p:attrNameLst>
                                          <p:attrName>style.visibility</p:attrName>
                                        </p:attrNameLst>
                                      </p:cBhvr>
                                      <p:to>
                                        <p:strVal val="visible"/>
                                      </p:to>
                                    </p:set>
                                    <p:animEffect transition="in" filter="fade">
                                      <p:cBhvr>
                                        <p:cTn id="17" dur="500"/>
                                        <p:tgtEl>
                                          <p:spTgt spid="122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6"/>
        <p:cNvGrpSpPr/>
        <p:nvPr/>
      </p:nvGrpSpPr>
      <p:grpSpPr>
        <a:xfrm>
          <a:off x="0" y="0"/>
          <a:ext cx="0" cy="0"/>
          <a:chOff x="0" y="0"/>
          <a:chExt cx="0" cy="0"/>
        </a:xfrm>
      </p:grpSpPr>
      <p:sp>
        <p:nvSpPr>
          <p:cNvPr id="1607" name="Google Shape;1607;p58"/>
          <p:cNvSpPr txBox="1">
            <a:spLocks noGrp="1"/>
          </p:cNvSpPr>
          <p:nvPr>
            <p:ph type="title"/>
          </p:nvPr>
        </p:nvSpPr>
        <p:spPr>
          <a:xfrm>
            <a:off x="1958007" y="-177468"/>
            <a:ext cx="3786704" cy="121733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000" b="0" dirty="0"/>
              <a:t>CONCLUSION</a:t>
            </a:r>
            <a:endParaRPr sz="5000" b="0" dirty="0"/>
          </a:p>
        </p:txBody>
      </p:sp>
      <p:sp>
        <p:nvSpPr>
          <p:cNvPr id="1608" name="Google Shape;1608;p58"/>
          <p:cNvSpPr txBox="1">
            <a:spLocks noGrp="1"/>
          </p:cNvSpPr>
          <p:nvPr>
            <p:ph type="subTitle" idx="1"/>
          </p:nvPr>
        </p:nvSpPr>
        <p:spPr>
          <a:xfrm>
            <a:off x="69603" y="2714821"/>
            <a:ext cx="5634923" cy="381000"/>
          </a:xfrm>
          <a:prstGeom prst="rect">
            <a:avLst/>
          </a:prstGeom>
        </p:spPr>
        <p:txBody>
          <a:bodyPr spcFirstLastPara="1" wrap="square" lIns="91425" tIns="91425" rIns="91425" bIns="91425" anchor="ctr" anchorCtr="0">
            <a:noAutofit/>
          </a:bodyPr>
          <a:lstStyle/>
          <a:p>
            <a:pPr algn="l"/>
            <a:r>
              <a:rPr lang="en-IN" sz="1400" dirty="0">
                <a:solidFill>
                  <a:schemeClr val="tx1"/>
                </a:solidFill>
                <a:effectLst/>
                <a:latin typeface="Montserrat" pitchFamily="2" charset="77"/>
              </a:rPr>
              <a:t>Future of EE:</a:t>
            </a:r>
          </a:p>
          <a:p>
            <a:pPr algn="l">
              <a:buFont typeface="Arial" panose="020B0604020202020204" pitchFamily="34" charset="0"/>
              <a:buChar char="•"/>
            </a:pPr>
            <a:r>
              <a:rPr lang="en-IN" sz="1400" dirty="0">
                <a:solidFill>
                  <a:schemeClr val="tx1"/>
                </a:solidFill>
                <a:effectLst/>
                <a:latin typeface="Montserrat" pitchFamily="2" charset="77"/>
              </a:rPr>
              <a:t>Environmental ethics has a future as long as there are moral agents on Earth with values at stake in their environment. Somewhat ironically, just when humans, with their increasing industry and development, seemed further and further from nature, having more power to manage it, just when humans were more and more rebuilding their environments with their super technologies, the natural world emerged as a focus of ethical concern.</a:t>
            </a:r>
          </a:p>
          <a:p>
            <a:pPr algn="l">
              <a:buFont typeface="Arial" panose="020B0604020202020204" pitchFamily="34" charset="0"/>
              <a:buChar char="•"/>
            </a:pPr>
            <a:r>
              <a:rPr lang="en-IN" sz="1400" dirty="0">
                <a:solidFill>
                  <a:schemeClr val="tx1"/>
                </a:solidFill>
                <a:effectLst/>
                <a:latin typeface="Montserrat" pitchFamily="2" charset="77"/>
              </a:rPr>
              <a:t>Environmental ethics ask the human to establish correct view of nature, learn to respect, imitate and protect nature and get along amiability and peacefully with </a:t>
            </a:r>
            <a:r>
              <a:rPr lang="en-IN" sz="1400" dirty="0" smtClean="0">
                <a:solidFill>
                  <a:schemeClr val="tx1"/>
                </a:solidFill>
                <a:effectLst/>
                <a:latin typeface="Montserrat" pitchFamily="2" charset="77"/>
              </a:rPr>
              <a:t>nature. It </a:t>
            </a:r>
            <a:r>
              <a:rPr lang="en-IN" sz="1400" dirty="0">
                <a:solidFill>
                  <a:schemeClr val="tx1"/>
                </a:solidFill>
                <a:effectLst/>
                <a:latin typeface="Montserrat" pitchFamily="2" charset="77"/>
              </a:rPr>
              <a:t>must contain rules and regulation which must be followed by human </a:t>
            </a:r>
            <a:r>
              <a:rPr lang="en-IN" sz="1400" dirty="0" smtClean="0">
                <a:solidFill>
                  <a:schemeClr val="tx1"/>
                </a:solidFill>
                <a:effectLst/>
                <a:latin typeface="Montserrat" pitchFamily="2" charset="77"/>
              </a:rPr>
              <a:t>being. Efforts </a:t>
            </a:r>
            <a:r>
              <a:rPr lang="en-IN" sz="1400" dirty="0">
                <a:solidFill>
                  <a:schemeClr val="tx1"/>
                </a:solidFill>
                <a:effectLst/>
                <a:latin typeface="Montserrat" pitchFamily="2" charset="77"/>
              </a:rPr>
              <a:t>must be done on national level as well as international level but individual efforts are more effective.</a:t>
            </a:r>
          </a:p>
          <a:p>
            <a:pPr marL="0" lvl="0" indent="0" algn="ctr" rtl="0">
              <a:spcBef>
                <a:spcPts val="0"/>
              </a:spcBef>
              <a:spcAft>
                <a:spcPts val="0"/>
              </a:spcAft>
              <a:buNone/>
            </a:pPr>
            <a:endParaRPr dirty="0"/>
          </a:p>
        </p:txBody>
      </p:sp>
      <p:grpSp>
        <p:nvGrpSpPr>
          <p:cNvPr id="1610" name="Google Shape;1610;p58"/>
          <p:cNvGrpSpPr/>
          <p:nvPr/>
        </p:nvGrpSpPr>
        <p:grpSpPr>
          <a:xfrm>
            <a:off x="5353878" y="2438399"/>
            <a:ext cx="4628322" cy="3733801"/>
            <a:chOff x="4258525" y="2116163"/>
            <a:chExt cx="5723675" cy="4056038"/>
          </a:xfrm>
        </p:grpSpPr>
        <p:grpSp>
          <p:nvGrpSpPr>
            <p:cNvPr id="1611" name="Google Shape;1611;p58"/>
            <p:cNvGrpSpPr/>
            <p:nvPr/>
          </p:nvGrpSpPr>
          <p:grpSpPr>
            <a:xfrm>
              <a:off x="6139550" y="2261138"/>
              <a:ext cx="773425" cy="282025"/>
              <a:chOff x="6139550" y="2261138"/>
              <a:chExt cx="773425" cy="282025"/>
            </a:xfrm>
          </p:grpSpPr>
          <p:grpSp>
            <p:nvGrpSpPr>
              <p:cNvPr id="1612" name="Google Shape;1612;p58"/>
              <p:cNvGrpSpPr/>
              <p:nvPr/>
            </p:nvGrpSpPr>
            <p:grpSpPr>
              <a:xfrm>
                <a:off x="6139550" y="2261138"/>
                <a:ext cx="535300" cy="194950"/>
                <a:chOff x="5054325" y="1441125"/>
                <a:chExt cx="535300" cy="194950"/>
              </a:xfrm>
            </p:grpSpPr>
            <p:sp>
              <p:nvSpPr>
                <p:cNvPr id="1613" name="Google Shape;1613;p58"/>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4" name="Google Shape;1614;p58"/>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15" name="Google Shape;1615;p58"/>
              <p:cNvGrpSpPr/>
              <p:nvPr/>
            </p:nvGrpSpPr>
            <p:grpSpPr>
              <a:xfrm>
                <a:off x="6377675" y="2348213"/>
                <a:ext cx="535300" cy="194950"/>
                <a:chOff x="5054325" y="1441125"/>
                <a:chExt cx="535300" cy="194950"/>
              </a:xfrm>
            </p:grpSpPr>
            <p:sp>
              <p:nvSpPr>
                <p:cNvPr id="1616" name="Google Shape;1616;p58"/>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7" name="Google Shape;1617;p58"/>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618" name="Google Shape;1618;p58"/>
            <p:cNvGrpSpPr/>
            <p:nvPr/>
          </p:nvGrpSpPr>
          <p:grpSpPr>
            <a:xfrm>
              <a:off x="7657350" y="2614913"/>
              <a:ext cx="535300" cy="194950"/>
              <a:chOff x="5054325" y="1441125"/>
              <a:chExt cx="535300" cy="194950"/>
            </a:xfrm>
          </p:grpSpPr>
          <p:sp>
            <p:nvSpPr>
              <p:cNvPr id="1619" name="Google Shape;1619;p58"/>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0" name="Google Shape;1620;p58"/>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21" name="Google Shape;1621;p58"/>
            <p:cNvGrpSpPr/>
            <p:nvPr/>
          </p:nvGrpSpPr>
          <p:grpSpPr>
            <a:xfrm>
              <a:off x="5244200" y="2116163"/>
              <a:ext cx="535300" cy="194950"/>
              <a:chOff x="5054325" y="1441125"/>
              <a:chExt cx="535300" cy="194950"/>
            </a:xfrm>
          </p:grpSpPr>
          <p:sp>
            <p:nvSpPr>
              <p:cNvPr id="1622" name="Google Shape;1622;p58"/>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3" name="Google Shape;1623;p58"/>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24" name="Google Shape;1624;p58"/>
            <p:cNvGrpSpPr/>
            <p:nvPr/>
          </p:nvGrpSpPr>
          <p:grpSpPr>
            <a:xfrm>
              <a:off x="4258525" y="4283850"/>
              <a:ext cx="5723675" cy="1888350"/>
              <a:chOff x="2315700" y="3585450"/>
              <a:chExt cx="5723675" cy="1888350"/>
            </a:xfrm>
          </p:grpSpPr>
          <p:sp>
            <p:nvSpPr>
              <p:cNvPr id="1625" name="Google Shape;1625;p58"/>
              <p:cNvSpPr/>
              <p:nvPr/>
            </p:nvSpPr>
            <p:spPr>
              <a:xfrm>
                <a:off x="2315700" y="3585450"/>
                <a:ext cx="5723675" cy="1888350"/>
              </a:xfrm>
              <a:custGeom>
                <a:avLst/>
                <a:gdLst/>
                <a:ahLst/>
                <a:cxnLst/>
                <a:rect l="l" t="t" r="r" b="b"/>
                <a:pathLst>
                  <a:path w="228947" h="75534" extrusionOk="0">
                    <a:moveTo>
                      <a:pt x="228946" y="1"/>
                    </a:moveTo>
                    <a:cubicBezTo>
                      <a:pt x="228946" y="1"/>
                      <a:pt x="201187" y="13171"/>
                      <a:pt x="162466" y="13171"/>
                    </a:cubicBezTo>
                    <a:cubicBezTo>
                      <a:pt x="147716" y="13171"/>
                      <a:pt x="131375" y="11260"/>
                      <a:pt x="114373" y="5982"/>
                    </a:cubicBezTo>
                    <a:cubicBezTo>
                      <a:pt x="100410" y="1711"/>
                      <a:pt x="88185" y="61"/>
                      <a:pt x="77629" y="61"/>
                    </a:cubicBezTo>
                    <a:cubicBezTo>
                      <a:pt x="41886" y="61"/>
                      <a:pt x="25271" y="18976"/>
                      <a:pt x="25116" y="19120"/>
                    </a:cubicBezTo>
                    <a:cubicBezTo>
                      <a:pt x="20680" y="24730"/>
                      <a:pt x="19320" y="29552"/>
                      <a:pt x="23385" y="33231"/>
                    </a:cubicBezTo>
                    <a:cubicBezTo>
                      <a:pt x="38068" y="45982"/>
                      <a:pt x="41545" y="59305"/>
                      <a:pt x="0" y="75533"/>
                    </a:cubicBezTo>
                    <a:lnTo>
                      <a:pt x="228946" y="75533"/>
                    </a:lnTo>
                    <a:lnTo>
                      <a:pt x="2289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6" name="Google Shape;1626;p58"/>
              <p:cNvSpPr/>
              <p:nvPr/>
            </p:nvSpPr>
            <p:spPr>
              <a:xfrm>
                <a:off x="2798675" y="3590100"/>
                <a:ext cx="3646825" cy="1835025"/>
              </a:xfrm>
              <a:custGeom>
                <a:avLst/>
                <a:gdLst/>
                <a:ahLst/>
                <a:cxnLst/>
                <a:rect l="l" t="t" r="r" b="b"/>
                <a:pathLst>
                  <a:path w="145873" h="73401" extrusionOk="0">
                    <a:moveTo>
                      <a:pt x="52365" y="0"/>
                    </a:moveTo>
                    <a:lnTo>
                      <a:pt x="52365" y="0"/>
                    </a:lnTo>
                    <a:cubicBezTo>
                      <a:pt x="20681" y="1932"/>
                      <a:pt x="5998" y="18748"/>
                      <a:pt x="5797" y="18934"/>
                    </a:cubicBezTo>
                    <a:cubicBezTo>
                      <a:pt x="1361" y="24544"/>
                      <a:pt x="1" y="29366"/>
                      <a:pt x="4066" y="33045"/>
                    </a:cubicBezTo>
                    <a:cubicBezTo>
                      <a:pt x="13138" y="40958"/>
                      <a:pt x="17976" y="49072"/>
                      <a:pt x="10248" y="58160"/>
                    </a:cubicBezTo>
                    <a:cubicBezTo>
                      <a:pt x="11021" y="58732"/>
                      <a:pt x="11979" y="59320"/>
                      <a:pt x="12752" y="59892"/>
                    </a:cubicBezTo>
                    <a:cubicBezTo>
                      <a:pt x="29753" y="71870"/>
                      <a:pt x="44822" y="72256"/>
                      <a:pt x="60479" y="73029"/>
                    </a:cubicBezTo>
                    <a:cubicBezTo>
                      <a:pt x="64733" y="73294"/>
                      <a:pt x="70001" y="73401"/>
                      <a:pt x="75588" y="73401"/>
                    </a:cubicBezTo>
                    <a:cubicBezTo>
                      <a:pt x="90549" y="73401"/>
                      <a:pt x="107798" y="72633"/>
                      <a:pt x="113987" y="72071"/>
                    </a:cubicBezTo>
                    <a:cubicBezTo>
                      <a:pt x="122488" y="71298"/>
                      <a:pt x="145872" y="48686"/>
                      <a:pt x="145872" y="48686"/>
                    </a:cubicBezTo>
                    <a:lnTo>
                      <a:pt x="145872" y="48686"/>
                    </a:lnTo>
                    <a:cubicBezTo>
                      <a:pt x="145872" y="48686"/>
                      <a:pt x="130675" y="50649"/>
                      <a:pt x="111651" y="50649"/>
                    </a:cubicBezTo>
                    <a:cubicBezTo>
                      <a:pt x="86822" y="50649"/>
                      <a:pt x="55474" y="47305"/>
                      <a:pt x="42891" y="31886"/>
                    </a:cubicBezTo>
                    <a:cubicBezTo>
                      <a:pt x="20681" y="4838"/>
                      <a:pt x="52364" y="0"/>
                      <a:pt x="523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27" name="Google Shape;1627;p58"/>
            <p:cNvGrpSpPr/>
            <p:nvPr/>
          </p:nvGrpSpPr>
          <p:grpSpPr>
            <a:xfrm>
              <a:off x="4976671" y="2159934"/>
              <a:ext cx="3454094" cy="2571571"/>
              <a:chOff x="-5206781" y="114298"/>
              <a:chExt cx="5245398" cy="3905195"/>
            </a:xfrm>
          </p:grpSpPr>
          <p:sp>
            <p:nvSpPr>
              <p:cNvPr id="1628" name="Google Shape;1628;p58"/>
              <p:cNvSpPr/>
              <p:nvPr/>
            </p:nvSpPr>
            <p:spPr>
              <a:xfrm>
                <a:off x="-4635918" y="3713985"/>
                <a:ext cx="154642" cy="72436"/>
              </a:xfrm>
              <a:custGeom>
                <a:avLst/>
                <a:gdLst/>
                <a:ahLst/>
                <a:cxnLst/>
                <a:rect l="l" t="t" r="r" b="b"/>
                <a:pathLst>
                  <a:path w="8294" h="3885" extrusionOk="0">
                    <a:moveTo>
                      <a:pt x="1680" y="1"/>
                    </a:moveTo>
                    <a:lnTo>
                      <a:pt x="0" y="3803"/>
                    </a:lnTo>
                    <a:lnTo>
                      <a:pt x="7687" y="3885"/>
                    </a:lnTo>
                    <a:lnTo>
                      <a:pt x="8294" y="1"/>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9" name="Google Shape;1629;p58"/>
              <p:cNvSpPr/>
              <p:nvPr/>
            </p:nvSpPr>
            <p:spPr>
              <a:xfrm rot="2425001">
                <a:off x="-5127844" y="3546358"/>
                <a:ext cx="166409" cy="78007"/>
              </a:xfrm>
              <a:custGeom>
                <a:avLst/>
                <a:gdLst/>
                <a:ahLst/>
                <a:cxnLst/>
                <a:rect l="l" t="t" r="r" b="b"/>
                <a:pathLst>
                  <a:path w="8239" h="3444" extrusionOk="0">
                    <a:moveTo>
                      <a:pt x="1460" y="0"/>
                    </a:moveTo>
                    <a:lnTo>
                      <a:pt x="0" y="3362"/>
                    </a:lnTo>
                    <a:lnTo>
                      <a:pt x="7688" y="3444"/>
                    </a:lnTo>
                    <a:lnTo>
                      <a:pt x="8239" y="0"/>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0" name="Google Shape;1630;p58"/>
              <p:cNvSpPr/>
              <p:nvPr/>
            </p:nvSpPr>
            <p:spPr>
              <a:xfrm>
                <a:off x="-2214370" y="2583604"/>
                <a:ext cx="722419" cy="1171484"/>
              </a:xfrm>
              <a:custGeom>
                <a:avLst/>
                <a:gdLst/>
                <a:ahLst/>
                <a:cxnLst/>
                <a:rect l="l" t="t" r="r" b="b"/>
                <a:pathLst>
                  <a:path w="38746" h="62831" extrusionOk="0">
                    <a:moveTo>
                      <a:pt x="36706" y="1"/>
                    </a:moveTo>
                    <a:cubicBezTo>
                      <a:pt x="8900" y="8297"/>
                      <a:pt x="0" y="62831"/>
                      <a:pt x="0" y="62831"/>
                    </a:cubicBezTo>
                    <a:lnTo>
                      <a:pt x="26536" y="61949"/>
                    </a:lnTo>
                    <a:cubicBezTo>
                      <a:pt x="26510" y="7911"/>
                      <a:pt x="38745" y="2510"/>
                      <a:pt x="38745" y="2510"/>
                    </a:cubicBezTo>
                    <a:lnTo>
                      <a:pt x="367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1" name="Google Shape;1631;p58"/>
              <p:cNvSpPr/>
              <p:nvPr/>
            </p:nvSpPr>
            <p:spPr>
              <a:xfrm>
                <a:off x="-2557103" y="3701148"/>
                <a:ext cx="1038918" cy="63188"/>
              </a:xfrm>
              <a:custGeom>
                <a:avLst/>
                <a:gdLst/>
                <a:ahLst/>
                <a:cxnLst/>
                <a:rect l="l" t="t" r="r" b="b"/>
                <a:pathLst>
                  <a:path w="55721" h="3389" extrusionOk="0">
                    <a:moveTo>
                      <a:pt x="27862" y="0"/>
                    </a:moveTo>
                    <a:cubicBezTo>
                      <a:pt x="12456" y="0"/>
                      <a:pt x="1" y="743"/>
                      <a:pt x="1" y="1680"/>
                    </a:cubicBezTo>
                    <a:cubicBezTo>
                      <a:pt x="1" y="2617"/>
                      <a:pt x="12456" y="3389"/>
                      <a:pt x="27862" y="3389"/>
                    </a:cubicBezTo>
                    <a:cubicBezTo>
                      <a:pt x="43238" y="3389"/>
                      <a:pt x="55721" y="2617"/>
                      <a:pt x="55721" y="1680"/>
                    </a:cubicBezTo>
                    <a:cubicBezTo>
                      <a:pt x="55721" y="743"/>
                      <a:pt x="43238" y="0"/>
                      <a:pt x="278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2" name="Google Shape;1632;p58"/>
              <p:cNvSpPr/>
              <p:nvPr/>
            </p:nvSpPr>
            <p:spPr>
              <a:xfrm>
                <a:off x="-2224159" y="906561"/>
                <a:ext cx="493794" cy="2857775"/>
              </a:xfrm>
              <a:custGeom>
                <a:avLst/>
                <a:gdLst/>
                <a:ahLst/>
                <a:cxnLst/>
                <a:rect l="l" t="t" r="r" b="b"/>
                <a:pathLst>
                  <a:path w="26484" h="153273" extrusionOk="0">
                    <a:moveTo>
                      <a:pt x="8461" y="1"/>
                    </a:moveTo>
                    <a:lnTo>
                      <a:pt x="7359" y="1103"/>
                    </a:lnTo>
                    <a:cubicBezTo>
                      <a:pt x="12485" y="6229"/>
                      <a:pt x="24500" y="41391"/>
                      <a:pt x="12264" y="53627"/>
                    </a:cubicBezTo>
                    <a:cubicBezTo>
                      <a:pt x="0" y="65917"/>
                      <a:pt x="305" y="88157"/>
                      <a:pt x="13036" y="111717"/>
                    </a:cubicBezTo>
                    <a:cubicBezTo>
                      <a:pt x="24306" y="132524"/>
                      <a:pt x="7496" y="152060"/>
                      <a:pt x="7331" y="152254"/>
                    </a:cubicBezTo>
                    <a:lnTo>
                      <a:pt x="8488" y="153273"/>
                    </a:lnTo>
                    <a:cubicBezTo>
                      <a:pt x="8653" y="153081"/>
                      <a:pt x="26179" y="132744"/>
                      <a:pt x="14414" y="111000"/>
                    </a:cubicBezTo>
                    <a:cubicBezTo>
                      <a:pt x="2013" y="88047"/>
                      <a:pt x="1599" y="66497"/>
                      <a:pt x="13367" y="54729"/>
                    </a:cubicBezTo>
                    <a:cubicBezTo>
                      <a:pt x="26484" y="41612"/>
                      <a:pt x="13944" y="5486"/>
                      <a:pt x="84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3" name="Google Shape;1633;p58"/>
              <p:cNvSpPr/>
              <p:nvPr/>
            </p:nvSpPr>
            <p:spPr>
              <a:xfrm>
                <a:off x="-1920488" y="3186807"/>
                <a:ext cx="270781" cy="263100"/>
              </a:xfrm>
              <a:custGeom>
                <a:avLst/>
                <a:gdLst/>
                <a:ahLst/>
                <a:cxnLst/>
                <a:rect l="l" t="t" r="r" b="b"/>
                <a:pathLst>
                  <a:path w="14523" h="14111" extrusionOk="0">
                    <a:moveTo>
                      <a:pt x="13007" y="1"/>
                    </a:moveTo>
                    <a:cubicBezTo>
                      <a:pt x="11354" y="7856"/>
                      <a:pt x="111" y="12622"/>
                      <a:pt x="1" y="12677"/>
                    </a:cubicBezTo>
                    <a:lnTo>
                      <a:pt x="607" y="14110"/>
                    </a:lnTo>
                    <a:cubicBezTo>
                      <a:pt x="1103" y="13918"/>
                      <a:pt x="12703" y="8958"/>
                      <a:pt x="14522" y="305"/>
                    </a:cubicBezTo>
                    <a:lnTo>
                      <a:pt x="130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4" name="Google Shape;1634;p58"/>
              <p:cNvSpPr/>
              <p:nvPr/>
            </p:nvSpPr>
            <p:spPr>
              <a:xfrm>
                <a:off x="-2275004" y="3006491"/>
                <a:ext cx="369413" cy="165456"/>
              </a:xfrm>
              <a:custGeom>
                <a:avLst/>
                <a:gdLst/>
                <a:ahLst/>
                <a:cxnLst/>
                <a:rect l="l" t="t" r="r" b="b"/>
                <a:pathLst>
                  <a:path w="19813" h="8874" extrusionOk="0">
                    <a:moveTo>
                      <a:pt x="1460" y="0"/>
                    </a:moveTo>
                    <a:lnTo>
                      <a:pt x="0" y="468"/>
                    </a:lnTo>
                    <a:cubicBezTo>
                      <a:pt x="1790" y="5953"/>
                      <a:pt x="7247" y="8874"/>
                      <a:pt x="15542" y="8874"/>
                    </a:cubicBezTo>
                    <a:cubicBezTo>
                      <a:pt x="16755" y="8874"/>
                      <a:pt x="18049" y="8819"/>
                      <a:pt x="19427" y="8680"/>
                    </a:cubicBezTo>
                    <a:cubicBezTo>
                      <a:pt x="19621" y="8653"/>
                      <a:pt x="19758" y="8653"/>
                      <a:pt x="19813" y="8653"/>
                    </a:cubicBezTo>
                    <a:lnTo>
                      <a:pt x="19813" y="7081"/>
                    </a:lnTo>
                    <a:cubicBezTo>
                      <a:pt x="19731" y="7081"/>
                      <a:pt x="19537" y="7110"/>
                      <a:pt x="19262" y="7137"/>
                    </a:cubicBezTo>
                    <a:cubicBezTo>
                      <a:pt x="17948" y="7264"/>
                      <a:pt x="16697" y="7327"/>
                      <a:pt x="15510" y="7327"/>
                    </a:cubicBezTo>
                    <a:cubicBezTo>
                      <a:pt x="7981" y="7327"/>
                      <a:pt x="3056" y="4784"/>
                      <a:pt x="14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5" name="Google Shape;1635;p58"/>
              <p:cNvSpPr/>
              <p:nvPr/>
            </p:nvSpPr>
            <p:spPr>
              <a:xfrm>
                <a:off x="-2021730" y="2593896"/>
                <a:ext cx="195810" cy="309321"/>
              </a:xfrm>
              <a:custGeom>
                <a:avLst/>
                <a:gdLst/>
                <a:ahLst/>
                <a:cxnLst/>
                <a:rect l="l" t="t" r="r" b="b"/>
                <a:pathLst>
                  <a:path w="10502" h="16590" extrusionOk="0">
                    <a:moveTo>
                      <a:pt x="8297" y="0"/>
                    </a:moveTo>
                    <a:lnTo>
                      <a:pt x="6753" y="304"/>
                    </a:lnTo>
                    <a:cubicBezTo>
                      <a:pt x="8764" y="10306"/>
                      <a:pt x="360" y="15046"/>
                      <a:pt x="1" y="15240"/>
                    </a:cubicBezTo>
                    <a:lnTo>
                      <a:pt x="746" y="16589"/>
                    </a:lnTo>
                    <a:cubicBezTo>
                      <a:pt x="856" y="16563"/>
                      <a:pt x="10501" y="11133"/>
                      <a:pt x="82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6" name="Google Shape;1636;p58"/>
              <p:cNvSpPr/>
              <p:nvPr/>
            </p:nvSpPr>
            <p:spPr>
              <a:xfrm>
                <a:off x="-2363922" y="2088840"/>
                <a:ext cx="220458" cy="279526"/>
              </a:xfrm>
              <a:custGeom>
                <a:avLst/>
                <a:gdLst/>
                <a:ahLst/>
                <a:cxnLst/>
                <a:rect l="l" t="t" r="r" b="b"/>
                <a:pathLst>
                  <a:path w="11824" h="14992" extrusionOk="0">
                    <a:moveTo>
                      <a:pt x="1489" y="1"/>
                    </a:moveTo>
                    <a:lnTo>
                      <a:pt x="1" y="523"/>
                    </a:lnTo>
                    <a:cubicBezTo>
                      <a:pt x="4355" y="12869"/>
                      <a:pt x="11134" y="14908"/>
                      <a:pt x="11409" y="14992"/>
                    </a:cubicBezTo>
                    <a:lnTo>
                      <a:pt x="11824" y="13475"/>
                    </a:lnTo>
                    <a:cubicBezTo>
                      <a:pt x="11769" y="13475"/>
                      <a:pt x="5541" y="11519"/>
                      <a:pt x="14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7" name="Google Shape;1637;p58"/>
              <p:cNvSpPr/>
              <p:nvPr/>
            </p:nvSpPr>
            <p:spPr>
              <a:xfrm>
                <a:off x="-1966243" y="1632597"/>
                <a:ext cx="424957" cy="280551"/>
              </a:xfrm>
              <a:custGeom>
                <a:avLst/>
                <a:gdLst/>
                <a:ahLst/>
                <a:cxnLst/>
                <a:rect l="l" t="t" r="r" b="b"/>
                <a:pathLst>
                  <a:path w="22792" h="15047" extrusionOk="0">
                    <a:moveTo>
                      <a:pt x="21248" y="0"/>
                    </a:moveTo>
                    <a:cubicBezTo>
                      <a:pt x="21248" y="4380"/>
                      <a:pt x="19650" y="7771"/>
                      <a:pt x="16509" y="10112"/>
                    </a:cubicBezTo>
                    <a:cubicBezTo>
                      <a:pt x="12971" y="12729"/>
                      <a:pt x="8079" y="13497"/>
                      <a:pt x="4500" y="13497"/>
                    </a:cubicBezTo>
                    <a:cubicBezTo>
                      <a:pt x="2726" y="13497"/>
                      <a:pt x="1274" y="13308"/>
                      <a:pt x="471" y="13062"/>
                    </a:cubicBezTo>
                    <a:lnTo>
                      <a:pt x="1" y="14550"/>
                    </a:lnTo>
                    <a:cubicBezTo>
                      <a:pt x="911" y="14852"/>
                      <a:pt x="2536" y="15046"/>
                      <a:pt x="4465" y="15046"/>
                    </a:cubicBezTo>
                    <a:cubicBezTo>
                      <a:pt x="8352" y="15046"/>
                      <a:pt x="13559" y="14219"/>
                      <a:pt x="17417" y="11354"/>
                    </a:cubicBezTo>
                    <a:cubicBezTo>
                      <a:pt x="20973" y="8708"/>
                      <a:pt x="22792" y="4905"/>
                      <a:pt x="227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8" name="Google Shape;1638;p58"/>
              <p:cNvSpPr/>
              <p:nvPr/>
            </p:nvSpPr>
            <p:spPr>
              <a:xfrm>
                <a:off x="-2185116" y="1328907"/>
                <a:ext cx="298022" cy="148526"/>
              </a:xfrm>
              <a:custGeom>
                <a:avLst/>
                <a:gdLst/>
                <a:ahLst/>
                <a:cxnLst/>
                <a:rect l="l" t="t" r="r" b="b"/>
                <a:pathLst>
                  <a:path w="15984" h="7966" extrusionOk="0">
                    <a:moveTo>
                      <a:pt x="1517" y="1"/>
                    </a:moveTo>
                    <a:lnTo>
                      <a:pt x="1" y="276"/>
                    </a:lnTo>
                    <a:cubicBezTo>
                      <a:pt x="552" y="3418"/>
                      <a:pt x="1958" y="5651"/>
                      <a:pt x="4244" y="6890"/>
                    </a:cubicBezTo>
                    <a:cubicBezTo>
                      <a:pt x="5706" y="7690"/>
                      <a:pt x="7386" y="7966"/>
                      <a:pt x="8984" y="7966"/>
                    </a:cubicBezTo>
                    <a:cubicBezTo>
                      <a:pt x="12540" y="7966"/>
                      <a:pt x="15792" y="6588"/>
                      <a:pt x="15984" y="6504"/>
                    </a:cubicBezTo>
                    <a:lnTo>
                      <a:pt x="15351" y="5071"/>
                    </a:lnTo>
                    <a:cubicBezTo>
                      <a:pt x="15312" y="5091"/>
                      <a:pt x="12217" y="6407"/>
                      <a:pt x="8955" y="6407"/>
                    </a:cubicBezTo>
                    <a:cubicBezTo>
                      <a:pt x="7581" y="6407"/>
                      <a:pt x="6178" y="6174"/>
                      <a:pt x="4961" y="5512"/>
                    </a:cubicBezTo>
                    <a:cubicBezTo>
                      <a:pt x="3142" y="4520"/>
                      <a:pt x="1985" y="2675"/>
                      <a:pt x="15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9" name="Google Shape;1639;p58"/>
              <p:cNvSpPr/>
              <p:nvPr/>
            </p:nvSpPr>
            <p:spPr>
              <a:xfrm>
                <a:off x="-1942601" y="984180"/>
                <a:ext cx="216841" cy="241490"/>
              </a:xfrm>
              <a:custGeom>
                <a:avLst/>
                <a:gdLst/>
                <a:ahLst/>
                <a:cxnLst/>
                <a:rect l="l" t="t" r="r" b="b"/>
                <a:pathLst>
                  <a:path w="11630" h="12952" extrusionOk="0">
                    <a:moveTo>
                      <a:pt x="10582" y="0"/>
                    </a:moveTo>
                    <a:lnTo>
                      <a:pt x="9123" y="467"/>
                    </a:lnTo>
                    <a:cubicBezTo>
                      <a:pt x="9976" y="3307"/>
                      <a:pt x="9729" y="5703"/>
                      <a:pt x="8351" y="7577"/>
                    </a:cubicBezTo>
                    <a:cubicBezTo>
                      <a:pt x="6284" y="10362"/>
                      <a:pt x="2124" y="11409"/>
                      <a:pt x="1" y="11409"/>
                    </a:cubicBezTo>
                    <a:lnTo>
                      <a:pt x="1" y="12952"/>
                    </a:lnTo>
                    <a:cubicBezTo>
                      <a:pt x="2536" y="12952"/>
                      <a:pt x="7194" y="11766"/>
                      <a:pt x="9619" y="8488"/>
                    </a:cubicBezTo>
                    <a:cubicBezTo>
                      <a:pt x="11299" y="6199"/>
                      <a:pt x="11630" y="3362"/>
                      <a:pt x="105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0" name="Google Shape;1640;p58"/>
              <p:cNvSpPr/>
              <p:nvPr/>
            </p:nvSpPr>
            <p:spPr>
              <a:xfrm>
                <a:off x="-1765324" y="3041432"/>
                <a:ext cx="325467" cy="288158"/>
              </a:xfrm>
              <a:custGeom>
                <a:avLst/>
                <a:gdLst/>
                <a:ahLst/>
                <a:cxnLst/>
                <a:rect l="l" t="t" r="r" b="b"/>
                <a:pathLst>
                  <a:path w="17456" h="15455" extrusionOk="0">
                    <a:moveTo>
                      <a:pt x="8929" y="0"/>
                    </a:moveTo>
                    <a:cubicBezTo>
                      <a:pt x="1" y="0"/>
                      <a:pt x="883" y="15348"/>
                      <a:pt x="883" y="15348"/>
                    </a:cubicBezTo>
                    <a:cubicBezTo>
                      <a:pt x="1234" y="15420"/>
                      <a:pt x="1588" y="15455"/>
                      <a:pt x="1943" y="15455"/>
                    </a:cubicBezTo>
                    <a:cubicBezTo>
                      <a:pt x="9470" y="15455"/>
                      <a:pt x="17456" y="0"/>
                      <a:pt x="89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1" name="Google Shape;1641;p58"/>
              <p:cNvSpPr/>
              <p:nvPr/>
            </p:nvSpPr>
            <p:spPr>
              <a:xfrm>
                <a:off x="-1718581" y="3084595"/>
                <a:ext cx="122293" cy="228625"/>
              </a:xfrm>
              <a:custGeom>
                <a:avLst/>
                <a:gdLst/>
                <a:ahLst/>
                <a:cxnLst/>
                <a:rect l="l" t="t" r="r" b="b"/>
                <a:pathLst>
                  <a:path w="6559" h="12262" extrusionOk="0">
                    <a:moveTo>
                      <a:pt x="6422" y="0"/>
                    </a:moveTo>
                    <a:lnTo>
                      <a:pt x="6422" y="0"/>
                    </a:lnTo>
                    <a:cubicBezTo>
                      <a:pt x="6312" y="1157"/>
                      <a:pt x="6008" y="2286"/>
                      <a:pt x="5622" y="3389"/>
                    </a:cubicBezTo>
                    <a:cubicBezTo>
                      <a:pt x="5210" y="4491"/>
                      <a:pt x="4685" y="5538"/>
                      <a:pt x="4079" y="6530"/>
                    </a:cubicBezTo>
                    <a:cubicBezTo>
                      <a:pt x="3528" y="7551"/>
                      <a:pt x="2866" y="8514"/>
                      <a:pt x="2178" y="9480"/>
                    </a:cubicBezTo>
                    <a:cubicBezTo>
                      <a:pt x="1488" y="10417"/>
                      <a:pt x="772" y="11354"/>
                      <a:pt x="0" y="12262"/>
                    </a:cubicBezTo>
                    <a:cubicBezTo>
                      <a:pt x="1793" y="10692"/>
                      <a:pt x="3252" y="8790"/>
                      <a:pt x="4465" y="6750"/>
                    </a:cubicBezTo>
                    <a:cubicBezTo>
                      <a:pt x="5651" y="4711"/>
                      <a:pt x="6559" y="2370"/>
                      <a:pt x="64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2" name="Google Shape;1642;p58"/>
              <p:cNvSpPr/>
              <p:nvPr/>
            </p:nvSpPr>
            <p:spPr>
              <a:xfrm>
                <a:off x="-2523001" y="2914441"/>
                <a:ext cx="380041" cy="233324"/>
              </a:xfrm>
              <a:custGeom>
                <a:avLst/>
                <a:gdLst/>
                <a:ahLst/>
                <a:cxnLst/>
                <a:rect l="l" t="t" r="r" b="b"/>
                <a:pathLst>
                  <a:path w="20383" h="12514" extrusionOk="0">
                    <a:moveTo>
                      <a:pt x="9477" y="1"/>
                    </a:moveTo>
                    <a:cubicBezTo>
                      <a:pt x="8658" y="1"/>
                      <a:pt x="7800" y="172"/>
                      <a:pt x="6908" y="555"/>
                    </a:cubicBezTo>
                    <a:cubicBezTo>
                      <a:pt x="1" y="3531"/>
                      <a:pt x="9697" y="12513"/>
                      <a:pt x="16817" y="12513"/>
                    </a:cubicBezTo>
                    <a:cubicBezTo>
                      <a:pt x="18134" y="12513"/>
                      <a:pt x="19363" y="12206"/>
                      <a:pt x="20382" y="11496"/>
                    </a:cubicBezTo>
                    <a:cubicBezTo>
                      <a:pt x="20382" y="11496"/>
                      <a:pt x="16202" y="1"/>
                      <a:pt x="9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3" name="Google Shape;1643;p58"/>
              <p:cNvSpPr/>
              <p:nvPr/>
            </p:nvSpPr>
            <p:spPr>
              <a:xfrm>
                <a:off x="-2377272" y="2964354"/>
                <a:ext cx="200396" cy="162883"/>
              </a:xfrm>
              <a:custGeom>
                <a:avLst/>
                <a:gdLst/>
                <a:ahLst/>
                <a:cxnLst/>
                <a:rect l="l" t="t" r="r" b="b"/>
                <a:pathLst>
                  <a:path w="10748" h="8736" extrusionOk="0">
                    <a:moveTo>
                      <a:pt x="0" y="1"/>
                    </a:moveTo>
                    <a:cubicBezTo>
                      <a:pt x="827" y="2260"/>
                      <a:pt x="2591" y="4024"/>
                      <a:pt x="4493" y="5457"/>
                    </a:cubicBezTo>
                    <a:cubicBezTo>
                      <a:pt x="6394" y="6835"/>
                      <a:pt x="8517" y="7992"/>
                      <a:pt x="10748" y="8735"/>
                    </a:cubicBezTo>
                    <a:cubicBezTo>
                      <a:pt x="9700" y="8213"/>
                      <a:pt x="8682" y="7633"/>
                      <a:pt x="7661" y="7055"/>
                    </a:cubicBezTo>
                    <a:cubicBezTo>
                      <a:pt x="6669" y="6449"/>
                      <a:pt x="5677" y="5814"/>
                      <a:pt x="4740" y="5098"/>
                    </a:cubicBezTo>
                    <a:cubicBezTo>
                      <a:pt x="3803" y="4410"/>
                      <a:pt x="2895" y="3665"/>
                      <a:pt x="2095" y="2812"/>
                    </a:cubicBezTo>
                    <a:cubicBezTo>
                      <a:pt x="1297" y="1985"/>
                      <a:pt x="580" y="1048"/>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4" name="Google Shape;1644;p58"/>
              <p:cNvSpPr/>
              <p:nvPr/>
            </p:nvSpPr>
            <p:spPr>
              <a:xfrm>
                <a:off x="-2583206" y="1930582"/>
                <a:ext cx="325150" cy="290433"/>
              </a:xfrm>
              <a:custGeom>
                <a:avLst/>
                <a:gdLst/>
                <a:ahLst/>
                <a:cxnLst/>
                <a:rect l="l" t="t" r="r" b="b"/>
                <a:pathLst>
                  <a:path w="17439" h="15577" extrusionOk="0">
                    <a:moveTo>
                      <a:pt x="8424" y="1"/>
                    </a:moveTo>
                    <a:cubicBezTo>
                      <a:pt x="1" y="1"/>
                      <a:pt x="7833" y="15577"/>
                      <a:pt x="15369" y="15577"/>
                    </a:cubicBezTo>
                    <a:cubicBezTo>
                      <a:pt x="15692" y="15577"/>
                      <a:pt x="16015" y="15548"/>
                      <a:pt x="16336" y="15488"/>
                    </a:cubicBezTo>
                    <a:cubicBezTo>
                      <a:pt x="16336" y="15488"/>
                      <a:pt x="17439" y="111"/>
                      <a:pt x="8510" y="1"/>
                    </a:cubicBezTo>
                    <a:cubicBezTo>
                      <a:pt x="8481" y="1"/>
                      <a:pt x="8453" y="1"/>
                      <a:pt x="84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5" name="Google Shape;1645;p58"/>
              <p:cNvSpPr/>
              <p:nvPr/>
            </p:nvSpPr>
            <p:spPr>
              <a:xfrm>
                <a:off x="-2428117" y="1973745"/>
                <a:ext cx="119216" cy="230210"/>
              </a:xfrm>
              <a:custGeom>
                <a:avLst/>
                <a:gdLst/>
                <a:ahLst/>
                <a:cxnLst/>
                <a:rect l="l" t="t" r="r" b="b"/>
                <a:pathLst>
                  <a:path w="6394" h="12347" extrusionOk="0">
                    <a:moveTo>
                      <a:pt x="166" y="1"/>
                    </a:moveTo>
                    <a:lnTo>
                      <a:pt x="166" y="1"/>
                    </a:lnTo>
                    <a:cubicBezTo>
                      <a:pt x="0" y="2371"/>
                      <a:pt x="882" y="4741"/>
                      <a:pt x="2011" y="6780"/>
                    </a:cubicBezTo>
                    <a:cubicBezTo>
                      <a:pt x="3197" y="8846"/>
                      <a:pt x="4656" y="10748"/>
                      <a:pt x="6394" y="12346"/>
                    </a:cubicBezTo>
                    <a:cubicBezTo>
                      <a:pt x="5648" y="11436"/>
                      <a:pt x="4932" y="10499"/>
                      <a:pt x="4271" y="9536"/>
                    </a:cubicBezTo>
                    <a:cubicBezTo>
                      <a:pt x="3609" y="8570"/>
                      <a:pt x="2948" y="7607"/>
                      <a:pt x="2397" y="6586"/>
                    </a:cubicBezTo>
                    <a:cubicBezTo>
                      <a:pt x="1819" y="5567"/>
                      <a:pt x="1294" y="4520"/>
                      <a:pt x="909" y="3418"/>
                    </a:cubicBezTo>
                    <a:cubicBezTo>
                      <a:pt x="523" y="2316"/>
                      <a:pt x="247" y="1185"/>
                      <a:pt x="1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6" name="Google Shape;1646;p58"/>
              <p:cNvSpPr/>
              <p:nvPr/>
            </p:nvSpPr>
            <p:spPr>
              <a:xfrm>
                <a:off x="-2347608" y="1196882"/>
                <a:ext cx="251428" cy="224784"/>
              </a:xfrm>
              <a:custGeom>
                <a:avLst/>
                <a:gdLst/>
                <a:ahLst/>
                <a:cxnLst/>
                <a:rect l="l" t="t" r="r" b="b"/>
                <a:pathLst>
                  <a:path w="13485" h="12056" extrusionOk="0">
                    <a:moveTo>
                      <a:pt x="6501" y="0"/>
                    </a:moveTo>
                    <a:cubicBezTo>
                      <a:pt x="0" y="0"/>
                      <a:pt x="6069" y="12056"/>
                      <a:pt x="11882" y="12056"/>
                    </a:cubicBezTo>
                    <a:cubicBezTo>
                      <a:pt x="12132" y="12056"/>
                      <a:pt x="12381" y="12033"/>
                      <a:pt x="12629" y="11987"/>
                    </a:cubicBezTo>
                    <a:cubicBezTo>
                      <a:pt x="12629" y="11987"/>
                      <a:pt x="13484" y="111"/>
                      <a:pt x="6566" y="1"/>
                    </a:cubicBezTo>
                    <a:cubicBezTo>
                      <a:pt x="6544" y="0"/>
                      <a:pt x="6523" y="0"/>
                      <a:pt x="65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7" name="Google Shape;1647;p58"/>
              <p:cNvSpPr/>
              <p:nvPr/>
            </p:nvSpPr>
            <p:spPr>
              <a:xfrm>
                <a:off x="-2228764" y="1230257"/>
                <a:ext cx="93523" cy="178339"/>
              </a:xfrm>
              <a:custGeom>
                <a:avLst/>
                <a:gdLst/>
                <a:ahLst/>
                <a:cxnLst/>
                <a:rect l="l" t="t" r="r" b="b"/>
                <a:pathLst>
                  <a:path w="5016" h="9565" extrusionOk="0">
                    <a:moveTo>
                      <a:pt x="192" y="1"/>
                    </a:moveTo>
                    <a:lnTo>
                      <a:pt x="192" y="1"/>
                    </a:lnTo>
                    <a:cubicBezTo>
                      <a:pt x="0" y="1848"/>
                      <a:pt x="688" y="3693"/>
                      <a:pt x="1570" y="5292"/>
                    </a:cubicBezTo>
                    <a:cubicBezTo>
                      <a:pt x="2507" y="6890"/>
                      <a:pt x="3638" y="8352"/>
                      <a:pt x="5016" y="9564"/>
                    </a:cubicBezTo>
                    <a:cubicBezTo>
                      <a:pt x="4436" y="8848"/>
                      <a:pt x="3914" y="8103"/>
                      <a:pt x="3389" y="7360"/>
                    </a:cubicBezTo>
                    <a:cubicBezTo>
                      <a:pt x="2893" y="6614"/>
                      <a:pt x="2397" y="5872"/>
                      <a:pt x="1956" y="5071"/>
                    </a:cubicBezTo>
                    <a:cubicBezTo>
                      <a:pt x="1515" y="4300"/>
                      <a:pt x="1103" y="3473"/>
                      <a:pt x="799" y="2646"/>
                    </a:cubicBezTo>
                    <a:cubicBezTo>
                      <a:pt x="497" y="1793"/>
                      <a:pt x="276" y="938"/>
                      <a:pt x="1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8" name="Google Shape;1648;p58"/>
              <p:cNvSpPr/>
              <p:nvPr/>
            </p:nvSpPr>
            <p:spPr>
              <a:xfrm>
                <a:off x="-1987815" y="2422287"/>
                <a:ext cx="308649" cy="322670"/>
              </a:xfrm>
              <a:custGeom>
                <a:avLst/>
                <a:gdLst/>
                <a:ahLst/>
                <a:cxnLst/>
                <a:rect l="l" t="t" r="r" b="b"/>
                <a:pathLst>
                  <a:path w="16554" h="17306" extrusionOk="0">
                    <a:moveTo>
                      <a:pt x="10022" y="0"/>
                    </a:moveTo>
                    <a:cubicBezTo>
                      <a:pt x="9571" y="0"/>
                      <a:pt x="9069" y="80"/>
                      <a:pt x="8517" y="249"/>
                    </a:cubicBezTo>
                    <a:cubicBezTo>
                      <a:pt x="1" y="2866"/>
                      <a:pt x="5347" y="17306"/>
                      <a:pt x="5347" y="17306"/>
                    </a:cubicBezTo>
                    <a:cubicBezTo>
                      <a:pt x="12770" y="16584"/>
                      <a:pt x="16553" y="0"/>
                      <a:pt x="100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9" name="Google Shape;1649;p58"/>
              <p:cNvSpPr/>
              <p:nvPr/>
            </p:nvSpPr>
            <p:spPr>
              <a:xfrm>
                <a:off x="-1863472" y="2468024"/>
                <a:ext cx="62703" cy="253833"/>
              </a:xfrm>
              <a:custGeom>
                <a:avLst/>
                <a:gdLst/>
                <a:ahLst/>
                <a:cxnLst/>
                <a:rect l="l" t="t" r="r" b="b"/>
                <a:pathLst>
                  <a:path w="3363" h="13614" extrusionOk="0">
                    <a:moveTo>
                      <a:pt x="2536" y="1"/>
                    </a:moveTo>
                    <a:lnTo>
                      <a:pt x="2536" y="1"/>
                    </a:lnTo>
                    <a:cubicBezTo>
                      <a:pt x="2785" y="1158"/>
                      <a:pt x="2840" y="2342"/>
                      <a:pt x="2756" y="3499"/>
                    </a:cubicBezTo>
                    <a:cubicBezTo>
                      <a:pt x="2701" y="4657"/>
                      <a:pt x="2509" y="5814"/>
                      <a:pt x="2234" y="6945"/>
                    </a:cubicBezTo>
                    <a:cubicBezTo>
                      <a:pt x="1984" y="8102"/>
                      <a:pt x="1654" y="9205"/>
                      <a:pt x="1268" y="10333"/>
                    </a:cubicBezTo>
                    <a:cubicBezTo>
                      <a:pt x="882" y="11436"/>
                      <a:pt x="470" y="12538"/>
                      <a:pt x="0" y="13614"/>
                    </a:cubicBezTo>
                    <a:cubicBezTo>
                      <a:pt x="1242" y="11601"/>
                      <a:pt x="2095" y="9370"/>
                      <a:pt x="2674" y="7055"/>
                    </a:cubicBezTo>
                    <a:cubicBezTo>
                      <a:pt x="3170" y="4767"/>
                      <a:pt x="3362" y="2260"/>
                      <a:pt x="25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0" name="Google Shape;1650;p58"/>
              <p:cNvSpPr/>
              <p:nvPr/>
            </p:nvSpPr>
            <p:spPr>
              <a:xfrm>
                <a:off x="-1715505" y="1471225"/>
                <a:ext cx="309134" cy="322708"/>
              </a:xfrm>
              <a:custGeom>
                <a:avLst/>
                <a:gdLst/>
                <a:ahLst/>
                <a:cxnLst/>
                <a:rect l="l" t="t" r="r" b="b"/>
                <a:pathLst>
                  <a:path w="16580" h="17308" extrusionOk="0">
                    <a:moveTo>
                      <a:pt x="10050" y="0"/>
                    </a:moveTo>
                    <a:cubicBezTo>
                      <a:pt x="9598" y="0"/>
                      <a:pt x="9096" y="80"/>
                      <a:pt x="8543" y="249"/>
                    </a:cubicBezTo>
                    <a:cubicBezTo>
                      <a:pt x="1" y="2868"/>
                      <a:pt x="5375" y="17308"/>
                      <a:pt x="5375" y="17308"/>
                    </a:cubicBezTo>
                    <a:cubicBezTo>
                      <a:pt x="12798" y="16559"/>
                      <a:pt x="16580" y="0"/>
                      <a:pt x="100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1" name="Google Shape;1651;p58"/>
              <p:cNvSpPr/>
              <p:nvPr/>
            </p:nvSpPr>
            <p:spPr>
              <a:xfrm>
                <a:off x="-1590621" y="1516961"/>
                <a:ext cx="62703" cy="253833"/>
              </a:xfrm>
              <a:custGeom>
                <a:avLst/>
                <a:gdLst/>
                <a:ahLst/>
                <a:cxnLst/>
                <a:rect l="l" t="t" r="r" b="b"/>
                <a:pathLst>
                  <a:path w="3363" h="13614" extrusionOk="0">
                    <a:moveTo>
                      <a:pt x="2535" y="1"/>
                    </a:moveTo>
                    <a:lnTo>
                      <a:pt x="2535" y="1"/>
                    </a:lnTo>
                    <a:cubicBezTo>
                      <a:pt x="2782" y="1158"/>
                      <a:pt x="2837" y="2344"/>
                      <a:pt x="2756" y="3501"/>
                    </a:cubicBezTo>
                    <a:cubicBezTo>
                      <a:pt x="2701" y="4659"/>
                      <a:pt x="2507" y="5816"/>
                      <a:pt x="2231" y="6945"/>
                    </a:cubicBezTo>
                    <a:cubicBezTo>
                      <a:pt x="1984" y="8076"/>
                      <a:pt x="1654" y="9205"/>
                      <a:pt x="1268" y="10307"/>
                    </a:cubicBezTo>
                    <a:cubicBezTo>
                      <a:pt x="882" y="11438"/>
                      <a:pt x="468" y="12540"/>
                      <a:pt x="0" y="13614"/>
                    </a:cubicBezTo>
                    <a:cubicBezTo>
                      <a:pt x="1239" y="11575"/>
                      <a:pt x="2094" y="9344"/>
                      <a:pt x="2646" y="7029"/>
                    </a:cubicBezTo>
                    <a:cubicBezTo>
                      <a:pt x="3168" y="4740"/>
                      <a:pt x="3362" y="2234"/>
                      <a:pt x="25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2" name="Google Shape;1652;p58"/>
              <p:cNvSpPr/>
              <p:nvPr/>
            </p:nvSpPr>
            <p:spPr>
              <a:xfrm>
                <a:off x="-1851632" y="893416"/>
                <a:ext cx="228401" cy="238209"/>
              </a:xfrm>
              <a:custGeom>
                <a:avLst/>
                <a:gdLst/>
                <a:ahLst/>
                <a:cxnLst/>
                <a:rect l="l" t="t" r="r" b="b"/>
                <a:pathLst>
                  <a:path w="12250" h="12776" extrusionOk="0">
                    <a:moveTo>
                      <a:pt x="7419" y="1"/>
                    </a:moveTo>
                    <a:cubicBezTo>
                      <a:pt x="7086" y="1"/>
                      <a:pt x="6717" y="59"/>
                      <a:pt x="6310" y="183"/>
                    </a:cubicBezTo>
                    <a:cubicBezTo>
                      <a:pt x="0" y="2112"/>
                      <a:pt x="3968" y="12776"/>
                      <a:pt x="3968" y="12776"/>
                    </a:cubicBezTo>
                    <a:cubicBezTo>
                      <a:pt x="9458" y="12260"/>
                      <a:pt x="12249" y="1"/>
                      <a:pt x="74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3" name="Google Shape;1653;p58"/>
              <p:cNvSpPr/>
              <p:nvPr/>
            </p:nvSpPr>
            <p:spPr>
              <a:xfrm>
                <a:off x="-1759153" y="927126"/>
                <a:ext cx="46762" cy="187569"/>
              </a:xfrm>
              <a:custGeom>
                <a:avLst/>
                <a:gdLst/>
                <a:ahLst/>
                <a:cxnLst/>
                <a:rect l="l" t="t" r="r" b="b"/>
                <a:pathLst>
                  <a:path w="2508" h="10060" extrusionOk="0">
                    <a:moveTo>
                      <a:pt x="1846" y="0"/>
                    </a:moveTo>
                    <a:cubicBezTo>
                      <a:pt x="2011" y="882"/>
                      <a:pt x="2040" y="1737"/>
                      <a:pt x="1985" y="2591"/>
                    </a:cubicBezTo>
                    <a:cubicBezTo>
                      <a:pt x="1929" y="3446"/>
                      <a:pt x="1791" y="4299"/>
                      <a:pt x="1570" y="5126"/>
                    </a:cubicBezTo>
                    <a:cubicBezTo>
                      <a:pt x="1405" y="5981"/>
                      <a:pt x="1158" y="6808"/>
                      <a:pt x="882" y="7606"/>
                    </a:cubicBezTo>
                    <a:cubicBezTo>
                      <a:pt x="607" y="8433"/>
                      <a:pt x="303" y="9259"/>
                      <a:pt x="1" y="10060"/>
                    </a:cubicBezTo>
                    <a:cubicBezTo>
                      <a:pt x="937" y="8598"/>
                      <a:pt x="1570" y="6945"/>
                      <a:pt x="2011" y="5236"/>
                    </a:cubicBezTo>
                    <a:cubicBezTo>
                      <a:pt x="2370" y="3527"/>
                      <a:pt x="2507" y="1654"/>
                      <a:pt x="18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4" name="Google Shape;1654;p58"/>
              <p:cNvSpPr/>
              <p:nvPr/>
            </p:nvSpPr>
            <p:spPr>
              <a:xfrm>
                <a:off x="-2240063" y="746605"/>
                <a:ext cx="249153" cy="226779"/>
              </a:xfrm>
              <a:custGeom>
                <a:avLst/>
                <a:gdLst/>
                <a:ahLst/>
                <a:cxnLst/>
                <a:rect l="l" t="t" r="r" b="b"/>
                <a:pathLst>
                  <a:path w="13363" h="12163" extrusionOk="0">
                    <a:moveTo>
                      <a:pt x="5292" y="0"/>
                    </a:moveTo>
                    <a:cubicBezTo>
                      <a:pt x="4470" y="0"/>
                      <a:pt x="3706" y="469"/>
                      <a:pt x="3113" y="1580"/>
                    </a:cubicBezTo>
                    <a:cubicBezTo>
                      <a:pt x="0" y="7396"/>
                      <a:pt x="10307" y="12162"/>
                      <a:pt x="10307" y="12162"/>
                    </a:cubicBezTo>
                    <a:cubicBezTo>
                      <a:pt x="13363" y="8503"/>
                      <a:pt x="8795" y="0"/>
                      <a:pt x="52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5" name="Google Shape;1655;p58"/>
              <p:cNvSpPr/>
              <p:nvPr/>
            </p:nvSpPr>
            <p:spPr>
              <a:xfrm>
                <a:off x="-2154278" y="790980"/>
                <a:ext cx="107917" cy="157737"/>
              </a:xfrm>
              <a:custGeom>
                <a:avLst/>
                <a:gdLst/>
                <a:ahLst/>
                <a:cxnLst/>
                <a:rect l="l" t="t" r="r" b="b"/>
                <a:pathLst>
                  <a:path w="5788" h="8460" extrusionOk="0">
                    <a:moveTo>
                      <a:pt x="0" y="1"/>
                    </a:moveTo>
                    <a:cubicBezTo>
                      <a:pt x="745" y="497"/>
                      <a:pt x="1352" y="1103"/>
                      <a:pt x="1903" y="1736"/>
                    </a:cubicBezTo>
                    <a:cubicBezTo>
                      <a:pt x="2480" y="2397"/>
                      <a:pt x="2976" y="3087"/>
                      <a:pt x="3417" y="3830"/>
                    </a:cubicBezTo>
                    <a:cubicBezTo>
                      <a:pt x="3887" y="4546"/>
                      <a:pt x="4273" y="5318"/>
                      <a:pt x="4685" y="6090"/>
                    </a:cubicBezTo>
                    <a:cubicBezTo>
                      <a:pt x="5071" y="6861"/>
                      <a:pt x="5430" y="7633"/>
                      <a:pt x="5787" y="8460"/>
                    </a:cubicBezTo>
                    <a:cubicBezTo>
                      <a:pt x="5401" y="6725"/>
                      <a:pt x="4685" y="5098"/>
                      <a:pt x="3777" y="3583"/>
                    </a:cubicBezTo>
                    <a:cubicBezTo>
                      <a:pt x="2866" y="2121"/>
                      <a:pt x="1654" y="688"/>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6" name="Google Shape;1656;p58"/>
              <p:cNvSpPr/>
              <p:nvPr/>
            </p:nvSpPr>
            <p:spPr>
              <a:xfrm>
                <a:off x="-4944204" y="809476"/>
                <a:ext cx="549785" cy="783780"/>
              </a:xfrm>
              <a:custGeom>
                <a:avLst/>
                <a:gdLst/>
                <a:ahLst/>
                <a:cxnLst/>
                <a:rect l="l" t="t" r="r" b="b"/>
                <a:pathLst>
                  <a:path w="29487" h="42037" extrusionOk="0">
                    <a:moveTo>
                      <a:pt x="16949" y="1"/>
                    </a:moveTo>
                    <a:lnTo>
                      <a:pt x="3666" y="12401"/>
                    </a:lnTo>
                    <a:cubicBezTo>
                      <a:pt x="3666" y="12401"/>
                      <a:pt x="2950" y="16396"/>
                      <a:pt x="1517" y="20970"/>
                    </a:cubicBezTo>
                    <a:cubicBezTo>
                      <a:pt x="84" y="25545"/>
                      <a:pt x="0" y="28936"/>
                      <a:pt x="3832" y="36954"/>
                    </a:cubicBezTo>
                    <a:cubicBezTo>
                      <a:pt x="5676" y="40802"/>
                      <a:pt x="9725" y="42037"/>
                      <a:pt x="13676" y="42037"/>
                    </a:cubicBezTo>
                    <a:cubicBezTo>
                      <a:pt x="17931" y="42037"/>
                      <a:pt x="22074" y="40605"/>
                      <a:pt x="23232" y="39462"/>
                    </a:cubicBezTo>
                    <a:cubicBezTo>
                      <a:pt x="25463" y="37284"/>
                      <a:pt x="22872" y="32930"/>
                      <a:pt x="23618" y="29954"/>
                    </a:cubicBezTo>
                    <a:cubicBezTo>
                      <a:pt x="24334" y="26978"/>
                      <a:pt x="19704" y="22899"/>
                      <a:pt x="22736" y="16672"/>
                    </a:cubicBezTo>
                    <a:cubicBezTo>
                      <a:pt x="29486" y="2812"/>
                      <a:pt x="16949" y="1"/>
                      <a:pt x="16949" y="1"/>
                    </a:cubicBezTo>
                    <a:close/>
                  </a:path>
                </a:pathLst>
              </a:custGeom>
              <a:solidFill>
                <a:srgbClr val="5433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7" name="Google Shape;1657;p58"/>
              <p:cNvSpPr/>
              <p:nvPr/>
            </p:nvSpPr>
            <p:spPr>
              <a:xfrm>
                <a:off x="-5206781" y="3541771"/>
                <a:ext cx="249153" cy="302478"/>
              </a:xfrm>
              <a:custGeom>
                <a:avLst/>
                <a:gdLst/>
                <a:ahLst/>
                <a:cxnLst/>
                <a:rect l="l" t="t" r="r" b="b"/>
                <a:pathLst>
                  <a:path w="13363" h="16223" extrusionOk="0">
                    <a:moveTo>
                      <a:pt x="5816" y="1"/>
                    </a:moveTo>
                    <a:cubicBezTo>
                      <a:pt x="5356" y="1"/>
                      <a:pt x="4522" y="142"/>
                      <a:pt x="3254" y="859"/>
                    </a:cubicBezTo>
                    <a:cubicBezTo>
                      <a:pt x="1131" y="2016"/>
                      <a:pt x="0" y="8410"/>
                      <a:pt x="4493" y="13590"/>
                    </a:cubicBezTo>
                    <a:cubicBezTo>
                      <a:pt x="6132" y="15480"/>
                      <a:pt x="7862" y="16222"/>
                      <a:pt x="9292" y="16222"/>
                    </a:cubicBezTo>
                    <a:cubicBezTo>
                      <a:pt x="11783" y="16222"/>
                      <a:pt x="13363" y="13970"/>
                      <a:pt x="11962" y="11606"/>
                    </a:cubicBezTo>
                    <a:cubicBezTo>
                      <a:pt x="10942" y="9843"/>
                      <a:pt x="9813" y="4691"/>
                      <a:pt x="9813" y="4691"/>
                    </a:cubicBezTo>
                    <a:cubicBezTo>
                      <a:pt x="5790" y="4386"/>
                      <a:pt x="6257" y="61"/>
                      <a:pt x="6257" y="61"/>
                    </a:cubicBezTo>
                    <a:cubicBezTo>
                      <a:pt x="6257" y="61"/>
                      <a:pt x="6116" y="1"/>
                      <a:pt x="5816" y="1"/>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8" name="Google Shape;1658;p58"/>
              <p:cNvSpPr/>
              <p:nvPr/>
            </p:nvSpPr>
            <p:spPr>
              <a:xfrm>
                <a:off x="-5206781" y="3555717"/>
                <a:ext cx="232783" cy="288177"/>
              </a:xfrm>
              <a:custGeom>
                <a:avLst/>
                <a:gdLst/>
                <a:ahLst/>
                <a:cxnLst/>
                <a:rect l="l" t="t" r="r" b="b"/>
                <a:pathLst>
                  <a:path w="12485" h="15456" extrusionOk="0">
                    <a:moveTo>
                      <a:pt x="3446" y="1"/>
                    </a:moveTo>
                    <a:cubicBezTo>
                      <a:pt x="3391" y="29"/>
                      <a:pt x="3310" y="56"/>
                      <a:pt x="3254" y="111"/>
                    </a:cubicBezTo>
                    <a:cubicBezTo>
                      <a:pt x="1131" y="1268"/>
                      <a:pt x="0" y="7662"/>
                      <a:pt x="4493" y="12842"/>
                    </a:cubicBezTo>
                    <a:cubicBezTo>
                      <a:pt x="6122" y="14718"/>
                      <a:pt x="7845" y="15455"/>
                      <a:pt x="9273" y="15455"/>
                    </a:cubicBezTo>
                    <a:cubicBezTo>
                      <a:pt x="11035" y="15455"/>
                      <a:pt x="12349" y="14334"/>
                      <a:pt x="12485" y="12842"/>
                    </a:cubicBezTo>
                    <a:cubicBezTo>
                      <a:pt x="11992" y="12520"/>
                      <a:pt x="11408" y="12353"/>
                      <a:pt x="10801" y="12353"/>
                    </a:cubicBezTo>
                    <a:cubicBezTo>
                      <a:pt x="9746" y="12353"/>
                      <a:pt x="8623" y="12860"/>
                      <a:pt x="7800" y="13945"/>
                    </a:cubicBezTo>
                    <a:cubicBezTo>
                      <a:pt x="2869" y="10942"/>
                      <a:pt x="2399" y="3583"/>
                      <a:pt x="34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9" name="Google Shape;1659;p58"/>
              <p:cNvSpPr/>
              <p:nvPr/>
            </p:nvSpPr>
            <p:spPr>
              <a:xfrm>
                <a:off x="-4517214" y="1721459"/>
                <a:ext cx="492731" cy="337493"/>
              </a:xfrm>
              <a:custGeom>
                <a:avLst/>
                <a:gdLst/>
                <a:ahLst/>
                <a:cxnLst/>
                <a:rect l="l" t="t" r="r" b="b"/>
                <a:pathLst>
                  <a:path w="26427" h="18101" extrusionOk="0">
                    <a:moveTo>
                      <a:pt x="6834" y="0"/>
                    </a:moveTo>
                    <a:lnTo>
                      <a:pt x="0" y="1819"/>
                    </a:lnTo>
                    <a:lnTo>
                      <a:pt x="4987" y="13503"/>
                    </a:lnTo>
                    <a:cubicBezTo>
                      <a:pt x="6225" y="16338"/>
                      <a:pt x="9007" y="18101"/>
                      <a:pt x="12017" y="18101"/>
                    </a:cubicBezTo>
                    <a:cubicBezTo>
                      <a:pt x="12490" y="18101"/>
                      <a:pt x="12969" y="18057"/>
                      <a:pt x="13448" y="17967"/>
                    </a:cubicBezTo>
                    <a:cubicBezTo>
                      <a:pt x="14899" y="17705"/>
                      <a:pt x="16649" y="17635"/>
                      <a:pt x="18423" y="17635"/>
                    </a:cubicBezTo>
                    <a:cubicBezTo>
                      <a:pt x="20479" y="17635"/>
                      <a:pt x="22566" y="17730"/>
                      <a:pt x="24256" y="17730"/>
                    </a:cubicBezTo>
                    <a:cubicBezTo>
                      <a:pt x="25094" y="17730"/>
                      <a:pt x="25835" y="17706"/>
                      <a:pt x="26426" y="17637"/>
                    </a:cubicBezTo>
                    <a:cubicBezTo>
                      <a:pt x="26400" y="16094"/>
                      <a:pt x="26206" y="14579"/>
                      <a:pt x="25710" y="13036"/>
                    </a:cubicBezTo>
                    <a:lnTo>
                      <a:pt x="10417" y="11934"/>
                    </a:lnTo>
                    <a:lnTo>
                      <a:pt x="6834" y="0"/>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0" name="Google Shape;1660;p58"/>
              <p:cNvSpPr/>
              <p:nvPr/>
            </p:nvSpPr>
            <p:spPr>
              <a:xfrm>
                <a:off x="-5077795" y="2284091"/>
                <a:ext cx="824687" cy="1480245"/>
              </a:xfrm>
              <a:custGeom>
                <a:avLst/>
                <a:gdLst/>
                <a:ahLst/>
                <a:cxnLst/>
                <a:rect l="l" t="t" r="r" b="b"/>
                <a:pathLst>
                  <a:path w="44231" h="79391" extrusionOk="0">
                    <a:moveTo>
                      <a:pt x="39186" y="0"/>
                    </a:moveTo>
                    <a:cubicBezTo>
                      <a:pt x="33526" y="3092"/>
                      <a:pt x="27354" y="3903"/>
                      <a:pt x="22436" y="3903"/>
                    </a:cubicBezTo>
                    <a:cubicBezTo>
                      <a:pt x="18806" y="3903"/>
                      <a:pt x="15859" y="3461"/>
                      <a:pt x="14304" y="3168"/>
                    </a:cubicBezTo>
                    <a:lnTo>
                      <a:pt x="14304" y="3168"/>
                    </a:lnTo>
                    <a:cubicBezTo>
                      <a:pt x="14330" y="3278"/>
                      <a:pt x="14330" y="3389"/>
                      <a:pt x="14330" y="3528"/>
                    </a:cubicBezTo>
                    <a:cubicBezTo>
                      <a:pt x="11989" y="16975"/>
                      <a:pt x="15157" y="37559"/>
                      <a:pt x="15157" y="37559"/>
                    </a:cubicBezTo>
                    <a:lnTo>
                      <a:pt x="0" y="66164"/>
                    </a:lnTo>
                    <a:lnTo>
                      <a:pt x="6669" y="71179"/>
                    </a:lnTo>
                    <a:cubicBezTo>
                      <a:pt x="6669" y="71179"/>
                      <a:pt x="22817" y="51256"/>
                      <a:pt x="26318" y="43732"/>
                    </a:cubicBezTo>
                    <a:cubicBezTo>
                      <a:pt x="27476" y="41281"/>
                      <a:pt x="28715" y="36733"/>
                      <a:pt x="29846" y="32022"/>
                    </a:cubicBezTo>
                    <a:cubicBezTo>
                      <a:pt x="30672" y="37504"/>
                      <a:pt x="31360" y="42244"/>
                      <a:pt x="31360" y="42714"/>
                    </a:cubicBezTo>
                    <a:cubicBezTo>
                      <a:pt x="31360" y="43871"/>
                      <a:pt x="24691" y="77711"/>
                      <a:pt x="24691" y="77711"/>
                    </a:cubicBezTo>
                    <a:lnTo>
                      <a:pt x="25408" y="77848"/>
                    </a:lnTo>
                    <a:lnTo>
                      <a:pt x="31058" y="78979"/>
                    </a:lnTo>
                    <a:lnTo>
                      <a:pt x="33124" y="79391"/>
                    </a:lnTo>
                    <a:lnTo>
                      <a:pt x="42934" y="43651"/>
                    </a:lnTo>
                    <a:cubicBezTo>
                      <a:pt x="43900" y="41197"/>
                      <a:pt x="44230" y="38551"/>
                      <a:pt x="43871" y="35961"/>
                    </a:cubicBezTo>
                    <a:lnTo>
                      <a:pt x="39215" y="55"/>
                    </a:lnTo>
                    <a:cubicBezTo>
                      <a:pt x="39215" y="27"/>
                      <a:pt x="39215" y="0"/>
                      <a:pt x="39186" y="0"/>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1" name="Google Shape;1661;p58"/>
              <p:cNvSpPr/>
              <p:nvPr/>
            </p:nvSpPr>
            <p:spPr>
              <a:xfrm>
                <a:off x="-5035657" y="1346322"/>
                <a:ext cx="716788" cy="1010540"/>
              </a:xfrm>
              <a:custGeom>
                <a:avLst/>
                <a:gdLst/>
                <a:ahLst/>
                <a:cxnLst/>
                <a:rect l="l" t="t" r="r" b="b"/>
                <a:pathLst>
                  <a:path w="38444" h="54199" extrusionOk="0">
                    <a:moveTo>
                      <a:pt x="19371" y="0"/>
                    </a:moveTo>
                    <a:cubicBezTo>
                      <a:pt x="17908" y="0"/>
                      <a:pt x="16331" y="207"/>
                      <a:pt x="14660" y="665"/>
                    </a:cubicBezTo>
                    <a:cubicBezTo>
                      <a:pt x="0" y="4633"/>
                      <a:pt x="3858" y="14278"/>
                      <a:pt x="6753" y="24007"/>
                    </a:cubicBezTo>
                    <a:cubicBezTo>
                      <a:pt x="9674" y="33733"/>
                      <a:pt x="10831" y="53189"/>
                      <a:pt x="10831" y="53189"/>
                    </a:cubicBezTo>
                    <a:cubicBezTo>
                      <a:pt x="10831" y="53189"/>
                      <a:pt x="11272" y="53299"/>
                      <a:pt x="12044" y="53464"/>
                    </a:cubicBezTo>
                    <a:cubicBezTo>
                      <a:pt x="13599" y="53757"/>
                      <a:pt x="16546" y="54199"/>
                      <a:pt x="20176" y="54199"/>
                    </a:cubicBezTo>
                    <a:cubicBezTo>
                      <a:pt x="25094" y="54199"/>
                      <a:pt x="31266" y="53388"/>
                      <a:pt x="36926" y="50296"/>
                    </a:cubicBezTo>
                    <a:cubicBezTo>
                      <a:pt x="37451" y="50021"/>
                      <a:pt x="37947" y="49716"/>
                      <a:pt x="38443" y="49414"/>
                    </a:cubicBezTo>
                    <a:cubicBezTo>
                      <a:pt x="34199" y="42276"/>
                      <a:pt x="32160" y="33762"/>
                      <a:pt x="31194" y="26211"/>
                    </a:cubicBezTo>
                    <a:lnTo>
                      <a:pt x="37973" y="22986"/>
                    </a:lnTo>
                    <a:lnTo>
                      <a:pt x="29955" y="6260"/>
                    </a:lnTo>
                    <a:cubicBezTo>
                      <a:pt x="29761" y="5791"/>
                      <a:pt x="29541" y="5323"/>
                      <a:pt x="29265" y="4882"/>
                    </a:cubicBezTo>
                    <a:lnTo>
                      <a:pt x="29265" y="4854"/>
                    </a:lnTo>
                    <a:cubicBezTo>
                      <a:pt x="27585" y="2123"/>
                      <a:pt x="24063" y="0"/>
                      <a:pt x="19371"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2" name="Google Shape;1662;p58"/>
              <p:cNvSpPr/>
              <p:nvPr/>
            </p:nvSpPr>
            <p:spPr>
              <a:xfrm>
                <a:off x="-4932905" y="1774896"/>
                <a:ext cx="666428" cy="398537"/>
              </a:xfrm>
              <a:custGeom>
                <a:avLst/>
                <a:gdLst/>
                <a:ahLst/>
                <a:cxnLst/>
                <a:rect l="l" t="t" r="r" b="b"/>
                <a:pathLst>
                  <a:path w="35743" h="21375" extrusionOk="0">
                    <a:moveTo>
                      <a:pt x="6724" y="0"/>
                    </a:moveTo>
                    <a:lnTo>
                      <a:pt x="0" y="6889"/>
                    </a:lnTo>
                    <a:lnTo>
                      <a:pt x="5981" y="17967"/>
                    </a:lnTo>
                    <a:cubicBezTo>
                      <a:pt x="7093" y="20487"/>
                      <a:pt x="8126" y="21375"/>
                      <a:pt x="10688" y="21375"/>
                    </a:cubicBezTo>
                    <a:cubicBezTo>
                      <a:pt x="11489" y="21375"/>
                      <a:pt x="12439" y="21288"/>
                      <a:pt x="13587" y="21138"/>
                    </a:cubicBezTo>
                    <a:cubicBezTo>
                      <a:pt x="20587" y="20172"/>
                      <a:pt x="33895" y="19455"/>
                      <a:pt x="33895" y="19455"/>
                    </a:cubicBezTo>
                    <a:lnTo>
                      <a:pt x="35743" y="15101"/>
                    </a:lnTo>
                    <a:lnTo>
                      <a:pt x="12181" y="15240"/>
                    </a:lnTo>
                    <a:lnTo>
                      <a:pt x="6724" y="0"/>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3" name="Google Shape;1663;p58"/>
              <p:cNvSpPr/>
              <p:nvPr/>
            </p:nvSpPr>
            <p:spPr>
              <a:xfrm>
                <a:off x="-5168727" y="1421387"/>
                <a:ext cx="442390" cy="495323"/>
              </a:xfrm>
              <a:custGeom>
                <a:avLst/>
                <a:gdLst/>
                <a:ahLst/>
                <a:cxnLst/>
                <a:rect l="l" t="t" r="r" b="b"/>
                <a:pathLst>
                  <a:path w="23727" h="26566" extrusionOk="0">
                    <a:moveTo>
                      <a:pt x="14606" y="1"/>
                    </a:moveTo>
                    <a:cubicBezTo>
                      <a:pt x="1" y="3639"/>
                      <a:pt x="11877" y="26566"/>
                      <a:pt x="11877" y="26566"/>
                    </a:cubicBezTo>
                    <a:lnTo>
                      <a:pt x="23726" y="23453"/>
                    </a:lnTo>
                    <a:lnTo>
                      <a:pt x="14606" y="1"/>
                    </a:ln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4" name="Google Shape;1664;p58"/>
              <p:cNvSpPr/>
              <p:nvPr/>
            </p:nvSpPr>
            <p:spPr>
              <a:xfrm>
                <a:off x="-4278335" y="1845299"/>
                <a:ext cx="475802" cy="427511"/>
              </a:xfrm>
              <a:custGeom>
                <a:avLst/>
                <a:gdLst/>
                <a:ahLst/>
                <a:cxnLst/>
                <a:rect l="l" t="t" r="r" b="b"/>
                <a:pathLst>
                  <a:path w="25519" h="22929" extrusionOk="0">
                    <a:moveTo>
                      <a:pt x="12761" y="1"/>
                    </a:moveTo>
                    <a:cubicBezTo>
                      <a:pt x="5596" y="1"/>
                      <a:pt x="1" y="882"/>
                      <a:pt x="221" y="1956"/>
                    </a:cubicBezTo>
                    <a:cubicBezTo>
                      <a:pt x="360" y="2591"/>
                      <a:pt x="4355" y="21826"/>
                      <a:pt x="4410" y="22128"/>
                    </a:cubicBezTo>
                    <a:cubicBezTo>
                      <a:pt x="4520" y="22569"/>
                      <a:pt x="8242" y="22928"/>
                      <a:pt x="12761" y="22928"/>
                    </a:cubicBezTo>
                    <a:cubicBezTo>
                      <a:pt x="17280" y="22928"/>
                      <a:pt x="20999" y="22569"/>
                      <a:pt x="21110" y="22128"/>
                    </a:cubicBezTo>
                    <a:cubicBezTo>
                      <a:pt x="21165" y="21826"/>
                      <a:pt x="25161" y="2591"/>
                      <a:pt x="25298" y="1956"/>
                    </a:cubicBezTo>
                    <a:cubicBezTo>
                      <a:pt x="25519" y="882"/>
                      <a:pt x="19897" y="1"/>
                      <a:pt x="127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5" name="Google Shape;1665;p58"/>
              <p:cNvSpPr/>
              <p:nvPr/>
            </p:nvSpPr>
            <p:spPr>
              <a:xfrm>
                <a:off x="-4314786" y="1802136"/>
                <a:ext cx="548760" cy="141833"/>
              </a:xfrm>
              <a:custGeom>
                <a:avLst/>
                <a:gdLst/>
                <a:ahLst/>
                <a:cxnLst/>
                <a:rect l="l" t="t" r="r" b="b"/>
                <a:pathLst>
                  <a:path w="29432" h="7607" extrusionOk="0">
                    <a:moveTo>
                      <a:pt x="14716" y="1"/>
                    </a:moveTo>
                    <a:cubicBezTo>
                      <a:pt x="6585" y="1"/>
                      <a:pt x="0" y="634"/>
                      <a:pt x="0" y="1434"/>
                    </a:cubicBezTo>
                    <a:lnTo>
                      <a:pt x="0" y="6174"/>
                    </a:lnTo>
                    <a:cubicBezTo>
                      <a:pt x="0" y="6972"/>
                      <a:pt x="6585" y="7607"/>
                      <a:pt x="14716" y="7607"/>
                    </a:cubicBezTo>
                    <a:cubicBezTo>
                      <a:pt x="22844" y="7607"/>
                      <a:pt x="29431" y="6972"/>
                      <a:pt x="29431" y="6174"/>
                    </a:cubicBezTo>
                    <a:lnTo>
                      <a:pt x="29431" y="1434"/>
                    </a:lnTo>
                    <a:cubicBezTo>
                      <a:pt x="29431" y="634"/>
                      <a:pt x="22844" y="1"/>
                      <a:pt x="1471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6" name="Google Shape;1666;p58"/>
              <p:cNvSpPr/>
              <p:nvPr/>
            </p:nvSpPr>
            <p:spPr>
              <a:xfrm>
                <a:off x="-4314786" y="1802136"/>
                <a:ext cx="548760" cy="53959"/>
              </a:xfrm>
              <a:custGeom>
                <a:avLst/>
                <a:gdLst/>
                <a:ahLst/>
                <a:cxnLst/>
                <a:rect l="l" t="t" r="r" b="b"/>
                <a:pathLst>
                  <a:path w="29432" h="2894" extrusionOk="0">
                    <a:moveTo>
                      <a:pt x="14716" y="1"/>
                    </a:moveTo>
                    <a:cubicBezTo>
                      <a:pt x="6585" y="1"/>
                      <a:pt x="0" y="634"/>
                      <a:pt x="0" y="1434"/>
                    </a:cubicBezTo>
                    <a:cubicBezTo>
                      <a:pt x="0" y="2232"/>
                      <a:pt x="6585" y="2893"/>
                      <a:pt x="14716" y="2893"/>
                    </a:cubicBezTo>
                    <a:cubicBezTo>
                      <a:pt x="22844" y="2893"/>
                      <a:pt x="29431" y="2232"/>
                      <a:pt x="29431" y="1434"/>
                    </a:cubicBezTo>
                    <a:cubicBezTo>
                      <a:pt x="29431" y="634"/>
                      <a:pt x="22844" y="1"/>
                      <a:pt x="147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7" name="Google Shape;1667;p58"/>
              <p:cNvSpPr/>
              <p:nvPr/>
            </p:nvSpPr>
            <p:spPr>
              <a:xfrm>
                <a:off x="-4344096" y="2028076"/>
                <a:ext cx="261608" cy="163442"/>
              </a:xfrm>
              <a:custGeom>
                <a:avLst/>
                <a:gdLst/>
                <a:ahLst/>
                <a:cxnLst/>
                <a:rect l="l" t="t" r="r" b="b"/>
                <a:pathLst>
                  <a:path w="14031" h="8766" extrusionOk="0">
                    <a:moveTo>
                      <a:pt x="8673" y="1"/>
                    </a:moveTo>
                    <a:cubicBezTo>
                      <a:pt x="6291" y="1"/>
                      <a:pt x="1323" y="1357"/>
                      <a:pt x="1323" y="1357"/>
                    </a:cubicBezTo>
                    <a:lnTo>
                      <a:pt x="1" y="6097"/>
                    </a:lnTo>
                    <a:cubicBezTo>
                      <a:pt x="1" y="6097"/>
                      <a:pt x="10" y="6097"/>
                      <a:pt x="28" y="6097"/>
                    </a:cubicBezTo>
                    <a:cubicBezTo>
                      <a:pt x="294" y="6097"/>
                      <a:pt x="2459" y="6145"/>
                      <a:pt x="4575" y="7669"/>
                    </a:cubicBezTo>
                    <a:cubicBezTo>
                      <a:pt x="5524" y="8355"/>
                      <a:pt x="6170" y="8765"/>
                      <a:pt x="6868" y="8765"/>
                    </a:cubicBezTo>
                    <a:cubicBezTo>
                      <a:pt x="7852" y="8765"/>
                      <a:pt x="8941" y="7948"/>
                      <a:pt x="11134" y="5932"/>
                    </a:cubicBezTo>
                    <a:cubicBezTo>
                      <a:pt x="11134" y="5932"/>
                      <a:pt x="12065" y="6163"/>
                      <a:pt x="12858" y="6163"/>
                    </a:cubicBezTo>
                    <a:cubicBezTo>
                      <a:pt x="13488" y="6163"/>
                      <a:pt x="14030" y="6016"/>
                      <a:pt x="13944" y="5491"/>
                    </a:cubicBezTo>
                    <a:cubicBezTo>
                      <a:pt x="13753" y="4333"/>
                      <a:pt x="7911" y="4968"/>
                      <a:pt x="8186" y="2268"/>
                    </a:cubicBezTo>
                    <a:cubicBezTo>
                      <a:pt x="8296" y="1082"/>
                      <a:pt x="10417" y="1606"/>
                      <a:pt x="9895" y="365"/>
                    </a:cubicBezTo>
                    <a:cubicBezTo>
                      <a:pt x="9788" y="104"/>
                      <a:pt x="9328" y="1"/>
                      <a:pt x="8673" y="1"/>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8" name="Google Shape;1668;p58"/>
              <p:cNvSpPr/>
              <p:nvPr/>
            </p:nvSpPr>
            <p:spPr>
              <a:xfrm>
                <a:off x="-4197154" y="2121189"/>
                <a:ext cx="75046" cy="19726"/>
              </a:xfrm>
              <a:custGeom>
                <a:avLst/>
                <a:gdLst/>
                <a:ahLst/>
                <a:cxnLst/>
                <a:rect l="l" t="t" r="r" b="b"/>
                <a:pathLst>
                  <a:path w="4025" h="1058" extrusionOk="0">
                    <a:moveTo>
                      <a:pt x="1" y="1"/>
                    </a:moveTo>
                    <a:lnTo>
                      <a:pt x="1" y="1"/>
                    </a:lnTo>
                    <a:cubicBezTo>
                      <a:pt x="607" y="386"/>
                      <a:pt x="1269" y="607"/>
                      <a:pt x="1930" y="801"/>
                    </a:cubicBezTo>
                    <a:cubicBezTo>
                      <a:pt x="2464" y="929"/>
                      <a:pt x="2998" y="1057"/>
                      <a:pt x="3544" y="1057"/>
                    </a:cubicBezTo>
                    <a:cubicBezTo>
                      <a:pt x="3703" y="1057"/>
                      <a:pt x="3863" y="1046"/>
                      <a:pt x="4024" y="1021"/>
                    </a:cubicBezTo>
                    <a:cubicBezTo>
                      <a:pt x="2701" y="552"/>
                      <a:pt x="1434" y="140"/>
                      <a:pt x="1" y="1"/>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9" name="Google Shape;1669;p58"/>
              <p:cNvSpPr/>
              <p:nvPr/>
            </p:nvSpPr>
            <p:spPr>
              <a:xfrm>
                <a:off x="-4206887" y="2140226"/>
                <a:ext cx="52430" cy="15308"/>
              </a:xfrm>
              <a:custGeom>
                <a:avLst/>
                <a:gdLst/>
                <a:ahLst/>
                <a:cxnLst/>
                <a:rect l="l" t="t" r="r" b="b"/>
                <a:pathLst>
                  <a:path w="2812" h="821" extrusionOk="0">
                    <a:moveTo>
                      <a:pt x="0" y="0"/>
                    </a:moveTo>
                    <a:cubicBezTo>
                      <a:pt x="386" y="331"/>
                      <a:pt x="854" y="496"/>
                      <a:pt x="1323" y="662"/>
                    </a:cubicBezTo>
                    <a:cubicBezTo>
                      <a:pt x="1634" y="735"/>
                      <a:pt x="1971" y="820"/>
                      <a:pt x="2307" y="820"/>
                    </a:cubicBezTo>
                    <a:cubicBezTo>
                      <a:pt x="2476" y="820"/>
                      <a:pt x="2645" y="799"/>
                      <a:pt x="2811" y="743"/>
                    </a:cubicBezTo>
                    <a:cubicBezTo>
                      <a:pt x="1901" y="357"/>
                      <a:pt x="1019" y="27"/>
                      <a:pt x="0" y="0"/>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0" name="Google Shape;1670;p58"/>
              <p:cNvSpPr/>
              <p:nvPr/>
            </p:nvSpPr>
            <p:spPr>
              <a:xfrm>
                <a:off x="-4224357" y="2158106"/>
                <a:ext cx="43667" cy="14040"/>
              </a:xfrm>
              <a:custGeom>
                <a:avLst/>
                <a:gdLst/>
                <a:ahLst/>
                <a:cxnLst/>
                <a:rect l="l" t="t" r="r" b="b"/>
                <a:pathLst>
                  <a:path w="2342" h="753" extrusionOk="0">
                    <a:moveTo>
                      <a:pt x="135" y="1"/>
                    </a:moveTo>
                    <a:cubicBezTo>
                      <a:pt x="91" y="1"/>
                      <a:pt x="46" y="2"/>
                      <a:pt x="0" y="5"/>
                    </a:cubicBezTo>
                    <a:cubicBezTo>
                      <a:pt x="331" y="309"/>
                      <a:pt x="717" y="446"/>
                      <a:pt x="1103" y="611"/>
                    </a:cubicBezTo>
                    <a:cubicBezTo>
                      <a:pt x="1371" y="669"/>
                      <a:pt x="1651" y="753"/>
                      <a:pt x="1945" y="753"/>
                    </a:cubicBezTo>
                    <a:cubicBezTo>
                      <a:pt x="2075" y="753"/>
                      <a:pt x="2207" y="737"/>
                      <a:pt x="2342" y="695"/>
                    </a:cubicBezTo>
                    <a:cubicBezTo>
                      <a:pt x="2150" y="611"/>
                      <a:pt x="1985" y="474"/>
                      <a:pt x="1791" y="419"/>
                    </a:cubicBezTo>
                    <a:cubicBezTo>
                      <a:pt x="1599" y="309"/>
                      <a:pt x="1405" y="254"/>
                      <a:pt x="1213" y="170"/>
                    </a:cubicBezTo>
                    <a:cubicBezTo>
                      <a:pt x="867" y="97"/>
                      <a:pt x="521" y="1"/>
                      <a:pt x="135" y="1"/>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1" name="Google Shape;1671;p58"/>
              <p:cNvSpPr/>
              <p:nvPr/>
            </p:nvSpPr>
            <p:spPr>
              <a:xfrm>
                <a:off x="-4903110" y="1504637"/>
                <a:ext cx="175244" cy="400774"/>
              </a:xfrm>
              <a:custGeom>
                <a:avLst/>
                <a:gdLst/>
                <a:ahLst/>
                <a:cxnLst/>
                <a:rect l="l" t="t" r="r" b="b"/>
                <a:pathLst>
                  <a:path w="9399" h="21495" extrusionOk="0">
                    <a:moveTo>
                      <a:pt x="2316" y="0"/>
                    </a:moveTo>
                    <a:lnTo>
                      <a:pt x="2316" y="0"/>
                    </a:lnTo>
                    <a:cubicBezTo>
                      <a:pt x="3777" y="2921"/>
                      <a:pt x="5100" y="5926"/>
                      <a:pt x="6284" y="8957"/>
                    </a:cubicBezTo>
                    <a:cubicBezTo>
                      <a:pt x="7430" y="11958"/>
                      <a:pt x="8441" y="15040"/>
                      <a:pt x="8996" y="18203"/>
                    </a:cubicBezTo>
                    <a:lnTo>
                      <a:pt x="8996" y="18203"/>
                    </a:lnTo>
                    <a:cubicBezTo>
                      <a:pt x="8456" y="18719"/>
                      <a:pt x="7769" y="19114"/>
                      <a:pt x="7055" y="19455"/>
                    </a:cubicBezTo>
                    <a:cubicBezTo>
                      <a:pt x="6339" y="19815"/>
                      <a:pt x="5567" y="20090"/>
                      <a:pt x="4769" y="20337"/>
                    </a:cubicBezTo>
                    <a:cubicBezTo>
                      <a:pt x="3226" y="20807"/>
                      <a:pt x="1628" y="21219"/>
                      <a:pt x="1" y="21495"/>
                    </a:cubicBezTo>
                    <a:lnTo>
                      <a:pt x="1" y="21495"/>
                    </a:lnTo>
                    <a:cubicBezTo>
                      <a:pt x="1628" y="21303"/>
                      <a:pt x="3252" y="21027"/>
                      <a:pt x="4851" y="20586"/>
                    </a:cubicBezTo>
                    <a:cubicBezTo>
                      <a:pt x="5651" y="20366"/>
                      <a:pt x="6449" y="20090"/>
                      <a:pt x="7194" y="19760"/>
                    </a:cubicBezTo>
                    <a:cubicBezTo>
                      <a:pt x="7966" y="19400"/>
                      <a:pt x="8709" y="19015"/>
                      <a:pt x="9344" y="18408"/>
                    </a:cubicBezTo>
                    <a:lnTo>
                      <a:pt x="9399" y="18327"/>
                    </a:lnTo>
                    <a:lnTo>
                      <a:pt x="9399" y="18243"/>
                    </a:lnTo>
                    <a:cubicBezTo>
                      <a:pt x="8903" y="14965"/>
                      <a:pt x="7856" y="11850"/>
                      <a:pt x="6643" y="8792"/>
                    </a:cubicBezTo>
                    <a:cubicBezTo>
                      <a:pt x="5402" y="5761"/>
                      <a:pt x="3969" y="2840"/>
                      <a:pt x="2316" y="0"/>
                    </a:cubicBezTo>
                    <a:close/>
                  </a:path>
                </a:pathLst>
              </a:cu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2" name="Google Shape;1672;p58"/>
              <p:cNvSpPr/>
              <p:nvPr/>
            </p:nvSpPr>
            <p:spPr>
              <a:xfrm>
                <a:off x="-4535225" y="1474338"/>
                <a:ext cx="120782" cy="315977"/>
              </a:xfrm>
              <a:custGeom>
                <a:avLst/>
                <a:gdLst/>
                <a:ahLst/>
                <a:cxnLst/>
                <a:rect l="l" t="t" r="r" b="b"/>
                <a:pathLst>
                  <a:path w="6478" h="16947" extrusionOk="0">
                    <a:moveTo>
                      <a:pt x="0" y="0"/>
                    </a:moveTo>
                    <a:cubicBezTo>
                      <a:pt x="386" y="1654"/>
                      <a:pt x="937" y="3279"/>
                      <a:pt x="1683" y="4795"/>
                    </a:cubicBezTo>
                    <a:cubicBezTo>
                      <a:pt x="2040" y="5567"/>
                      <a:pt x="2481" y="6310"/>
                      <a:pt x="3060" y="7000"/>
                    </a:cubicBezTo>
                    <a:cubicBezTo>
                      <a:pt x="3638" y="7633"/>
                      <a:pt x="4163" y="8212"/>
                      <a:pt x="4604" y="8955"/>
                    </a:cubicBezTo>
                    <a:cubicBezTo>
                      <a:pt x="5457" y="10333"/>
                      <a:pt x="6063" y="11987"/>
                      <a:pt x="5953" y="13614"/>
                    </a:cubicBezTo>
                    <a:cubicBezTo>
                      <a:pt x="5898" y="14440"/>
                      <a:pt x="5596" y="15238"/>
                      <a:pt x="4989" y="15818"/>
                    </a:cubicBezTo>
                    <a:cubicBezTo>
                      <a:pt x="4410" y="16396"/>
                      <a:pt x="3612" y="16755"/>
                      <a:pt x="2811" y="16947"/>
                    </a:cubicBezTo>
                    <a:cubicBezTo>
                      <a:pt x="3638" y="16810"/>
                      <a:pt x="4465" y="16535"/>
                      <a:pt x="5155" y="15955"/>
                    </a:cubicBezTo>
                    <a:cubicBezTo>
                      <a:pt x="5816" y="15377"/>
                      <a:pt x="6173" y="14522"/>
                      <a:pt x="6283" y="13669"/>
                    </a:cubicBezTo>
                    <a:cubicBezTo>
                      <a:pt x="6477" y="11905"/>
                      <a:pt x="5843" y="10197"/>
                      <a:pt x="4961" y="8708"/>
                    </a:cubicBezTo>
                    <a:cubicBezTo>
                      <a:pt x="4548" y="7992"/>
                      <a:pt x="3914" y="7302"/>
                      <a:pt x="3362" y="6724"/>
                    </a:cubicBezTo>
                    <a:cubicBezTo>
                      <a:pt x="2811" y="6118"/>
                      <a:pt x="2399" y="5373"/>
                      <a:pt x="1985" y="4657"/>
                    </a:cubicBezTo>
                    <a:cubicBezTo>
                      <a:pt x="1187" y="3168"/>
                      <a:pt x="552" y="1599"/>
                      <a:pt x="0" y="0"/>
                    </a:cubicBezTo>
                    <a:close/>
                  </a:path>
                </a:pathLst>
              </a:cu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3" name="Google Shape;1673;p58"/>
              <p:cNvSpPr/>
              <p:nvPr/>
            </p:nvSpPr>
            <p:spPr>
              <a:xfrm>
                <a:off x="-4711980" y="1775921"/>
                <a:ext cx="168066" cy="65519"/>
              </a:xfrm>
              <a:custGeom>
                <a:avLst/>
                <a:gdLst/>
                <a:ahLst/>
                <a:cxnLst/>
                <a:rect l="l" t="t" r="r" b="b"/>
                <a:pathLst>
                  <a:path w="9014" h="3514" extrusionOk="0">
                    <a:moveTo>
                      <a:pt x="9013" y="0"/>
                    </a:moveTo>
                    <a:lnTo>
                      <a:pt x="9013" y="0"/>
                    </a:lnTo>
                    <a:cubicBezTo>
                      <a:pt x="8131" y="1682"/>
                      <a:pt x="6478" y="2730"/>
                      <a:pt x="4686" y="3005"/>
                    </a:cubicBezTo>
                    <a:cubicBezTo>
                      <a:pt x="4355" y="3067"/>
                      <a:pt x="4020" y="3098"/>
                      <a:pt x="3687" y="3098"/>
                    </a:cubicBezTo>
                    <a:cubicBezTo>
                      <a:pt x="3130" y="3098"/>
                      <a:pt x="2575" y="3012"/>
                      <a:pt x="2040" y="2840"/>
                    </a:cubicBezTo>
                    <a:cubicBezTo>
                      <a:pt x="1213" y="2564"/>
                      <a:pt x="415" y="1984"/>
                      <a:pt x="1" y="1158"/>
                    </a:cubicBezTo>
                    <a:lnTo>
                      <a:pt x="1" y="1158"/>
                    </a:lnTo>
                    <a:cubicBezTo>
                      <a:pt x="276" y="2040"/>
                      <a:pt x="1022" y="2785"/>
                      <a:pt x="1930" y="3142"/>
                    </a:cubicBezTo>
                    <a:cubicBezTo>
                      <a:pt x="2530" y="3404"/>
                      <a:pt x="3195" y="3514"/>
                      <a:pt x="3853" y="3514"/>
                    </a:cubicBezTo>
                    <a:cubicBezTo>
                      <a:pt x="4162" y="3514"/>
                      <a:pt x="4470" y="3490"/>
                      <a:pt x="4769" y="3446"/>
                    </a:cubicBezTo>
                    <a:cubicBezTo>
                      <a:pt x="5706" y="3252"/>
                      <a:pt x="6643" y="2895"/>
                      <a:pt x="7386" y="2289"/>
                    </a:cubicBezTo>
                    <a:cubicBezTo>
                      <a:pt x="8158" y="1709"/>
                      <a:pt x="8738" y="911"/>
                      <a:pt x="9013" y="0"/>
                    </a:cubicBezTo>
                    <a:close/>
                  </a:path>
                </a:pathLst>
              </a:cu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4" name="Google Shape;1674;p58"/>
              <p:cNvSpPr/>
              <p:nvPr/>
            </p:nvSpPr>
            <p:spPr>
              <a:xfrm>
                <a:off x="-4523386" y="2552784"/>
                <a:ext cx="98129" cy="356101"/>
              </a:xfrm>
              <a:custGeom>
                <a:avLst/>
                <a:gdLst/>
                <a:ahLst/>
                <a:cxnLst/>
                <a:rect l="l" t="t" r="r" b="b"/>
                <a:pathLst>
                  <a:path w="5263" h="19099" extrusionOk="0">
                    <a:moveTo>
                      <a:pt x="5263" y="1"/>
                    </a:moveTo>
                    <a:lnTo>
                      <a:pt x="5263" y="1"/>
                    </a:lnTo>
                    <a:cubicBezTo>
                      <a:pt x="4024" y="801"/>
                      <a:pt x="2783" y="1627"/>
                      <a:pt x="1599" y="2454"/>
                    </a:cubicBezTo>
                    <a:lnTo>
                      <a:pt x="1544" y="2481"/>
                    </a:lnTo>
                    <a:lnTo>
                      <a:pt x="1515" y="2564"/>
                    </a:lnTo>
                    <a:cubicBezTo>
                      <a:pt x="854" y="8047"/>
                      <a:pt x="302" y="13559"/>
                      <a:pt x="0" y="19099"/>
                    </a:cubicBezTo>
                    <a:cubicBezTo>
                      <a:pt x="795" y="13638"/>
                      <a:pt x="1345" y="8151"/>
                      <a:pt x="1813" y="2665"/>
                    </a:cubicBezTo>
                    <a:lnTo>
                      <a:pt x="1813" y="2665"/>
                    </a:lnTo>
                    <a:cubicBezTo>
                      <a:pt x="2980" y="1794"/>
                      <a:pt x="4121" y="898"/>
                      <a:pt x="5263" y="1"/>
                    </a:cubicBezTo>
                    <a:close/>
                  </a:path>
                </a:pathLst>
              </a:custGeom>
              <a:solidFill>
                <a:srgbClr val="073763"/>
              </a:solid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5" name="Google Shape;1675;p58"/>
              <p:cNvSpPr/>
              <p:nvPr/>
            </p:nvSpPr>
            <p:spPr>
              <a:xfrm>
                <a:off x="-3872377" y="1997331"/>
                <a:ext cx="60596" cy="119701"/>
              </a:xfrm>
              <a:custGeom>
                <a:avLst/>
                <a:gdLst/>
                <a:ahLst/>
                <a:cxnLst/>
                <a:rect l="l" t="t" r="r" b="b"/>
                <a:pathLst>
                  <a:path w="3250" h="6420" extrusionOk="0">
                    <a:moveTo>
                      <a:pt x="1507" y="1"/>
                    </a:moveTo>
                    <a:cubicBezTo>
                      <a:pt x="1173" y="1"/>
                      <a:pt x="1095" y="494"/>
                      <a:pt x="1541" y="1573"/>
                    </a:cubicBezTo>
                    <a:cubicBezTo>
                      <a:pt x="1400" y="1432"/>
                      <a:pt x="1239" y="1355"/>
                      <a:pt x="1098" y="1355"/>
                    </a:cubicBezTo>
                    <a:cubicBezTo>
                      <a:pt x="715" y="1355"/>
                      <a:pt x="479" y="1921"/>
                      <a:pt x="1184" y="3310"/>
                    </a:cubicBezTo>
                    <a:cubicBezTo>
                      <a:pt x="1020" y="3155"/>
                      <a:pt x="818" y="3065"/>
                      <a:pt x="646" y="3065"/>
                    </a:cubicBezTo>
                    <a:cubicBezTo>
                      <a:pt x="238" y="3065"/>
                      <a:pt x="1" y="3571"/>
                      <a:pt x="853" y="4909"/>
                    </a:cubicBezTo>
                    <a:cubicBezTo>
                      <a:pt x="724" y="4779"/>
                      <a:pt x="605" y="4724"/>
                      <a:pt x="507" y="4724"/>
                    </a:cubicBezTo>
                    <a:cubicBezTo>
                      <a:pt x="143" y="4724"/>
                      <a:pt x="41" y="5474"/>
                      <a:pt x="604" y="6037"/>
                    </a:cubicBezTo>
                    <a:cubicBezTo>
                      <a:pt x="869" y="6302"/>
                      <a:pt x="1077" y="6420"/>
                      <a:pt x="1229" y="6420"/>
                    </a:cubicBezTo>
                    <a:cubicBezTo>
                      <a:pt x="1554" y="6420"/>
                      <a:pt x="1627" y="5888"/>
                      <a:pt x="1459" y="5100"/>
                    </a:cubicBezTo>
                    <a:cubicBezTo>
                      <a:pt x="1459" y="5100"/>
                      <a:pt x="2341" y="4660"/>
                      <a:pt x="1790" y="3696"/>
                    </a:cubicBezTo>
                    <a:cubicBezTo>
                      <a:pt x="1790" y="3696"/>
                      <a:pt x="2864" y="3337"/>
                      <a:pt x="2341" y="2153"/>
                    </a:cubicBezTo>
                    <a:cubicBezTo>
                      <a:pt x="2919" y="2153"/>
                      <a:pt x="3250" y="1436"/>
                      <a:pt x="2341" y="526"/>
                    </a:cubicBezTo>
                    <a:cubicBezTo>
                      <a:pt x="2008" y="183"/>
                      <a:pt x="1710" y="1"/>
                      <a:pt x="1507" y="1"/>
                    </a:cubicBezTo>
                    <a:close/>
                  </a:path>
                </a:pathLst>
              </a:custGeom>
              <a:solidFill>
                <a:srgbClr val="EDC3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6" name="Google Shape;1676;p58"/>
              <p:cNvSpPr/>
              <p:nvPr/>
            </p:nvSpPr>
            <p:spPr>
              <a:xfrm>
                <a:off x="-4821389" y="1200462"/>
                <a:ext cx="155182" cy="215890"/>
              </a:xfrm>
              <a:custGeom>
                <a:avLst/>
                <a:gdLst/>
                <a:ahLst/>
                <a:cxnLst/>
                <a:rect l="l" t="t" r="r" b="b"/>
                <a:pathLst>
                  <a:path w="8323" h="11579" extrusionOk="0">
                    <a:moveTo>
                      <a:pt x="0" y="0"/>
                    </a:moveTo>
                    <a:lnTo>
                      <a:pt x="0" y="10362"/>
                    </a:lnTo>
                    <a:cubicBezTo>
                      <a:pt x="1676" y="11286"/>
                      <a:pt x="3246" y="11578"/>
                      <a:pt x="4562" y="11578"/>
                    </a:cubicBezTo>
                    <a:cubicBezTo>
                      <a:pt x="6817" y="11578"/>
                      <a:pt x="8323" y="10721"/>
                      <a:pt x="8323" y="10721"/>
                    </a:cubicBezTo>
                    <a:lnTo>
                      <a:pt x="8323" y="2811"/>
                    </a:lnTo>
                    <a:lnTo>
                      <a:pt x="0" y="0"/>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7" name="Google Shape;1677;p58"/>
              <p:cNvSpPr/>
              <p:nvPr/>
            </p:nvSpPr>
            <p:spPr>
              <a:xfrm>
                <a:off x="-4956230" y="831030"/>
                <a:ext cx="435939" cy="500450"/>
              </a:xfrm>
              <a:custGeom>
                <a:avLst/>
                <a:gdLst/>
                <a:ahLst/>
                <a:cxnLst/>
                <a:rect l="l" t="t" r="r" b="b"/>
                <a:pathLst>
                  <a:path w="23381" h="26841" extrusionOk="0">
                    <a:moveTo>
                      <a:pt x="10560" y="1"/>
                    </a:moveTo>
                    <a:cubicBezTo>
                      <a:pt x="5001" y="1"/>
                      <a:pt x="0" y="2220"/>
                      <a:pt x="1666" y="12209"/>
                    </a:cubicBezTo>
                    <a:cubicBezTo>
                      <a:pt x="1666" y="17691"/>
                      <a:pt x="5238" y="26840"/>
                      <a:pt x="14307" y="26840"/>
                    </a:cubicBezTo>
                    <a:cubicBezTo>
                      <a:pt x="14994" y="26840"/>
                      <a:pt x="15712" y="26788"/>
                      <a:pt x="16463" y="26677"/>
                    </a:cubicBezTo>
                    <a:cubicBezTo>
                      <a:pt x="23381" y="25685"/>
                      <a:pt x="23215" y="20615"/>
                      <a:pt x="22691" y="9096"/>
                    </a:cubicBezTo>
                    <a:cubicBezTo>
                      <a:pt x="22499" y="4768"/>
                      <a:pt x="19413" y="1021"/>
                      <a:pt x="15140" y="388"/>
                    </a:cubicBezTo>
                    <a:cubicBezTo>
                      <a:pt x="13656" y="168"/>
                      <a:pt x="12087" y="1"/>
                      <a:pt x="10560" y="1"/>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8" name="Google Shape;1678;p58"/>
              <p:cNvSpPr/>
              <p:nvPr/>
            </p:nvSpPr>
            <p:spPr>
              <a:xfrm>
                <a:off x="-5143556" y="784306"/>
                <a:ext cx="602178" cy="875010"/>
              </a:xfrm>
              <a:custGeom>
                <a:avLst/>
                <a:gdLst/>
                <a:ahLst/>
                <a:cxnLst/>
                <a:rect l="l" t="t" r="r" b="b"/>
                <a:pathLst>
                  <a:path w="32297" h="46930" extrusionOk="0">
                    <a:moveTo>
                      <a:pt x="21093" y="0"/>
                    </a:moveTo>
                    <a:cubicBezTo>
                      <a:pt x="13757" y="0"/>
                      <a:pt x="5721" y="4066"/>
                      <a:pt x="6863" y="10224"/>
                    </a:cubicBezTo>
                    <a:cubicBezTo>
                      <a:pt x="7220" y="12208"/>
                      <a:pt x="5926" y="16258"/>
                      <a:pt x="6863" y="18326"/>
                    </a:cubicBezTo>
                    <a:cubicBezTo>
                      <a:pt x="7771" y="20365"/>
                      <a:pt x="5677" y="26813"/>
                      <a:pt x="2840" y="30367"/>
                    </a:cubicBezTo>
                    <a:cubicBezTo>
                      <a:pt x="0" y="33923"/>
                      <a:pt x="6477" y="40784"/>
                      <a:pt x="6477" y="40784"/>
                    </a:cubicBezTo>
                    <a:lnTo>
                      <a:pt x="10390" y="35934"/>
                    </a:lnTo>
                    <a:cubicBezTo>
                      <a:pt x="10390" y="35934"/>
                      <a:pt x="12650" y="39269"/>
                      <a:pt x="14303" y="39626"/>
                    </a:cubicBezTo>
                    <a:cubicBezTo>
                      <a:pt x="15957" y="39986"/>
                      <a:pt x="18767" y="45193"/>
                      <a:pt x="19125" y="46930"/>
                    </a:cubicBezTo>
                    <a:cubicBezTo>
                      <a:pt x="19925" y="44587"/>
                      <a:pt x="18518" y="40784"/>
                      <a:pt x="17747" y="38442"/>
                    </a:cubicBezTo>
                    <a:cubicBezTo>
                      <a:pt x="17004" y="36238"/>
                      <a:pt x="15516" y="34390"/>
                      <a:pt x="14440" y="32351"/>
                    </a:cubicBezTo>
                    <a:cubicBezTo>
                      <a:pt x="14054" y="31635"/>
                      <a:pt x="13723" y="30863"/>
                      <a:pt x="13668" y="30036"/>
                    </a:cubicBezTo>
                    <a:cubicBezTo>
                      <a:pt x="13558" y="28577"/>
                      <a:pt x="14799" y="27530"/>
                      <a:pt x="15185" y="26152"/>
                    </a:cubicBezTo>
                    <a:cubicBezTo>
                      <a:pt x="15571" y="24746"/>
                      <a:pt x="15597" y="23257"/>
                      <a:pt x="15708" y="21824"/>
                    </a:cubicBezTo>
                    <a:cubicBezTo>
                      <a:pt x="15873" y="19620"/>
                      <a:pt x="15902" y="17389"/>
                      <a:pt x="15681" y="15184"/>
                    </a:cubicBezTo>
                    <a:lnTo>
                      <a:pt x="15681" y="15184"/>
                    </a:lnTo>
                    <a:cubicBezTo>
                      <a:pt x="16425" y="15220"/>
                      <a:pt x="17136" y="15236"/>
                      <a:pt x="17816" y="15236"/>
                    </a:cubicBezTo>
                    <a:cubicBezTo>
                      <a:pt x="31423" y="15236"/>
                      <a:pt x="32297" y="8487"/>
                      <a:pt x="32297" y="8487"/>
                    </a:cubicBezTo>
                    <a:cubicBezTo>
                      <a:pt x="32188" y="2510"/>
                      <a:pt x="26857" y="0"/>
                      <a:pt x="21093" y="0"/>
                    </a:cubicBezTo>
                    <a:close/>
                  </a:path>
                </a:pathLst>
              </a:custGeom>
              <a:solidFill>
                <a:srgbClr val="5C3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9" name="Google Shape;1679;p58"/>
              <p:cNvSpPr/>
              <p:nvPr/>
            </p:nvSpPr>
            <p:spPr>
              <a:xfrm>
                <a:off x="-4808039" y="1067411"/>
                <a:ext cx="117165" cy="116624"/>
              </a:xfrm>
              <a:custGeom>
                <a:avLst/>
                <a:gdLst/>
                <a:ahLst/>
                <a:cxnLst/>
                <a:rect l="l" t="t" r="r" b="b"/>
                <a:pathLst>
                  <a:path w="6284" h="6255" extrusionOk="0">
                    <a:moveTo>
                      <a:pt x="3142" y="0"/>
                    </a:moveTo>
                    <a:cubicBezTo>
                      <a:pt x="1405" y="0"/>
                      <a:pt x="1" y="1405"/>
                      <a:pt x="1" y="3142"/>
                    </a:cubicBezTo>
                    <a:cubicBezTo>
                      <a:pt x="1" y="4877"/>
                      <a:pt x="1405" y="6255"/>
                      <a:pt x="3142" y="6255"/>
                    </a:cubicBezTo>
                    <a:cubicBezTo>
                      <a:pt x="4877" y="6255"/>
                      <a:pt x="6284" y="4877"/>
                      <a:pt x="6284" y="3142"/>
                    </a:cubicBezTo>
                    <a:cubicBezTo>
                      <a:pt x="6284" y="1405"/>
                      <a:pt x="4877" y="0"/>
                      <a:pt x="3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0" name="Google Shape;1680;p58"/>
              <p:cNvSpPr/>
              <p:nvPr/>
            </p:nvSpPr>
            <p:spPr>
              <a:xfrm>
                <a:off x="-4635927" y="1067411"/>
                <a:ext cx="93039" cy="116624"/>
              </a:xfrm>
              <a:custGeom>
                <a:avLst/>
                <a:gdLst/>
                <a:ahLst/>
                <a:cxnLst/>
                <a:rect l="l" t="t" r="r" b="b"/>
                <a:pathLst>
                  <a:path w="4990" h="6255" extrusionOk="0">
                    <a:moveTo>
                      <a:pt x="2480" y="0"/>
                    </a:moveTo>
                    <a:cubicBezTo>
                      <a:pt x="1103" y="0"/>
                      <a:pt x="0" y="1405"/>
                      <a:pt x="0" y="3142"/>
                    </a:cubicBezTo>
                    <a:cubicBezTo>
                      <a:pt x="0" y="4877"/>
                      <a:pt x="1103" y="6255"/>
                      <a:pt x="2480" y="6255"/>
                    </a:cubicBezTo>
                    <a:cubicBezTo>
                      <a:pt x="3887" y="6255"/>
                      <a:pt x="4989" y="4877"/>
                      <a:pt x="4989" y="3142"/>
                    </a:cubicBezTo>
                    <a:cubicBezTo>
                      <a:pt x="4989" y="1405"/>
                      <a:pt x="3887" y="0"/>
                      <a:pt x="2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1" name="Google Shape;1681;p58"/>
              <p:cNvSpPr/>
              <p:nvPr/>
            </p:nvSpPr>
            <p:spPr>
              <a:xfrm>
                <a:off x="-4773098" y="1073042"/>
                <a:ext cx="104841" cy="105363"/>
              </a:xfrm>
              <a:custGeom>
                <a:avLst/>
                <a:gdLst/>
                <a:ahLst/>
                <a:cxnLst/>
                <a:rect l="l" t="t" r="r" b="b"/>
                <a:pathLst>
                  <a:path w="5623" h="5651" extrusionOk="0">
                    <a:moveTo>
                      <a:pt x="2812" y="0"/>
                    </a:moveTo>
                    <a:cubicBezTo>
                      <a:pt x="1268" y="0"/>
                      <a:pt x="1" y="1268"/>
                      <a:pt x="1" y="2840"/>
                    </a:cubicBezTo>
                    <a:cubicBezTo>
                      <a:pt x="1" y="4383"/>
                      <a:pt x="1268" y="5651"/>
                      <a:pt x="2812" y="5651"/>
                    </a:cubicBezTo>
                    <a:cubicBezTo>
                      <a:pt x="4381" y="5651"/>
                      <a:pt x="5622" y="4383"/>
                      <a:pt x="5622" y="2840"/>
                    </a:cubicBezTo>
                    <a:cubicBezTo>
                      <a:pt x="5622" y="1268"/>
                      <a:pt x="4381" y="0"/>
                      <a:pt x="281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2" name="Google Shape;1682;p58"/>
              <p:cNvSpPr/>
              <p:nvPr/>
            </p:nvSpPr>
            <p:spPr>
              <a:xfrm>
                <a:off x="-4609209" y="1073042"/>
                <a:ext cx="83791" cy="105363"/>
              </a:xfrm>
              <a:custGeom>
                <a:avLst/>
                <a:gdLst/>
                <a:ahLst/>
                <a:cxnLst/>
                <a:rect l="l" t="t" r="r" b="b"/>
                <a:pathLst>
                  <a:path w="4494" h="5651" extrusionOk="0">
                    <a:moveTo>
                      <a:pt x="2233" y="0"/>
                    </a:moveTo>
                    <a:cubicBezTo>
                      <a:pt x="992" y="0"/>
                      <a:pt x="0" y="1268"/>
                      <a:pt x="0" y="2840"/>
                    </a:cubicBezTo>
                    <a:cubicBezTo>
                      <a:pt x="0" y="4383"/>
                      <a:pt x="992" y="5651"/>
                      <a:pt x="2233" y="5651"/>
                    </a:cubicBezTo>
                    <a:cubicBezTo>
                      <a:pt x="3501" y="5651"/>
                      <a:pt x="4493" y="4383"/>
                      <a:pt x="4493" y="2840"/>
                    </a:cubicBezTo>
                    <a:cubicBezTo>
                      <a:pt x="4493" y="1268"/>
                      <a:pt x="3501" y="0"/>
                      <a:pt x="223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3" name="Google Shape;1683;p58"/>
              <p:cNvSpPr/>
              <p:nvPr/>
            </p:nvSpPr>
            <p:spPr>
              <a:xfrm>
                <a:off x="-4646704" y="1175795"/>
                <a:ext cx="31342" cy="37495"/>
              </a:xfrm>
              <a:custGeom>
                <a:avLst/>
                <a:gdLst/>
                <a:ahLst/>
                <a:cxnLst/>
                <a:rect l="l" t="t" r="r" b="b"/>
                <a:pathLst>
                  <a:path w="1681" h="2011" extrusionOk="0">
                    <a:moveTo>
                      <a:pt x="497" y="1"/>
                    </a:moveTo>
                    <a:cubicBezTo>
                      <a:pt x="331" y="1"/>
                      <a:pt x="166" y="28"/>
                      <a:pt x="1" y="56"/>
                    </a:cubicBezTo>
                    <a:cubicBezTo>
                      <a:pt x="303" y="140"/>
                      <a:pt x="607" y="221"/>
                      <a:pt x="827" y="415"/>
                    </a:cubicBezTo>
                    <a:cubicBezTo>
                      <a:pt x="1048" y="552"/>
                      <a:pt x="1213" y="772"/>
                      <a:pt x="1213" y="993"/>
                    </a:cubicBezTo>
                    <a:cubicBezTo>
                      <a:pt x="1268" y="1242"/>
                      <a:pt x="1158" y="1462"/>
                      <a:pt x="964" y="1628"/>
                    </a:cubicBezTo>
                    <a:cubicBezTo>
                      <a:pt x="840" y="1752"/>
                      <a:pt x="639" y="1814"/>
                      <a:pt x="407" y="1814"/>
                    </a:cubicBezTo>
                    <a:cubicBezTo>
                      <a:pt x="330" y="1814"/>
                      <a:pt x="249" y="1807"/>
                      <a:pt x="166" y="1793"/>
                    </a:cubicBezTo>
                    <a:lnTo>
                      <a:pt x="166" y="1793"/>
                    </a:lnTo>
                    <a:cubicBezTo>
                      <a:pt x="329" y="1919"/>
                      <a:pt x="552" y="2010"/>
                      <a:pt x="788" y="2010"/>
                    </a:cubicBezTo>
                    <a:cubicBezTo>
                      <a:pt x="910" y="2010"/>
                      <a:pt x="1036" y="1986"/>
                      <a:pt x="1158" y="1930"/>
                    </a:cubicBezTo>
                    <a:cubicBezTo>
                      <a:pt x="1515" y="1738"/>
                      <a:pt x="1681" y="1323"/>
                      <a:pt x="1654" y="938"/>
                    </a:cubicBezTo>
                    <a:cubicBezTo>
                      <a:pt x="1599" y="552"/>
                      <a:pt x="1323" y="250"/>
                      <a:pt x="993" y="111"/>
                    </a:cubicBezTo>
                    <a:cubicBezTo>
                      <a:pt x="827" y="28"/>
                      <a:pt x="662" y="1"/>
                      <a:pt x="497" y="1"/>
                    </a:cubicBezTo>
                    <a:close/>
                  </a:path>
                </a:pathLst>
              </a:custGeom>
              <a:solidFill>
                <a:srgbClr val="CFA396"/>
              </a:solid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4" name="Google Shape;1684;p58"/>
              <p:cNvSpPr/>
              <p:nvPr/>
            </p:nvSpPr>
            <p:spPr>
              <a:xfrm>
                <a:off x="-4705268" y="1242600"/>
                <a:ext cx="69359" cy="29627"/>
              </a:xfrm>
              <a:custGeom>
                <a:avLst/>
                <a:gdLst/>
                <a:ahLst/>
                <a:cxnLst/>
                <a:rect l="l" t="t" r="r" b="b"/>
                <a:pathLst>
                  <a:path w="3720" h="1589" extrusionOk="0">
                    <a:moveTo>
                      <a:pt x="0" y="0"/>
                    </a:moveTo>
                    <a:cubicBezTo>
                      <a:pt x="27" y="415"/>
                      <a:pt x="276" y="800"/>
                      <a:pt x="578" y="1076"/>
                    </a:cubicBezTo>
                    <a:cubicBezTo>
                      <a:pt x="909" y="1352"/>
                      <a:pt x="1323" y="1517"/>
                      <a:pt x="1735" y="1572"/>
                    </a:cubicBezTo>
                    <a:cubicBezTo>
                      <a:pt x="1821" y="1583"/>
                      <a:pt x="1907" y="1588"/>
                      <a:pt x="1993" y="1588"/>
                    </a:cubicBezTo>
                    <a:cubicBezTo>
                      <a:pt x="2345" y="1588"/>
                      <a:pt x="2687" y="1495"/>
                      <a:pt x="2976" y="1296"/>
                    </a:cubicBezTo>
                    <a:cubicBezTo>
                      <a:pt x="3334" y="1047"/>
                      <a:pt x="3583" y="690"/>
                      <a:pt x="3719" y="304"/>
                    </a:cubicBezTo>
                    <a:lnTo>
                      <a:pt x="3719" y="304"/>
                    </a:lnTo>
                    <a:cubicBezTo>
                      <a:pt x="3244" y="803"/>
                      <a:pt x="2686" y="1159"/>
                      <a:pt x="2081" y="1159"/>
                    </a:cubicBezTo>
                    <a:cubicBezTo>
                      <a:pt x="1985" y="1159"/>
                      <a:pt x="1888" y="1150"/>
                      <a:pt x="1790" y="1131"/>
                    </a:cubicBezTo>
                    <a:cubicBezTo>
                      <a:pt x="1433" y="1131"/>
                      <a:pt x="1103" y="966"/>
                      <a:pt x="798" y="800"/>
                    </a:cubicBezTo>
                    <a:cubicBezTo>
                      <a:pt x="496" y="606"/>
                      <a:pt x="192" y="360"/>
                      <a:pt x="0" y="0"/>
                    </a:cubicBezTo>
                    <a:close/>
                  </a:path>
                </a:pathLst>
              </a:custGeom>
              <a:solidFill>
                <a:srgbClr val="CFA396"/>
              </a:solid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5" name="Google Shape;1685;p58"/>
              <p:cNvSpPr/>
              <p:nvPr/>
            </p:nvSpPr>
            <p:spPr>
              <a:xfrm>
                <a:off x="-4769519" y="1314029"/>
                <a:ext cx="127439" cy="22691"/>
              </a:xfrm>
              <a:custGeom>
                <a:avLst/>
                <a:gdLst/>
                <a:ahLst/>
                <a:cxnLst/>
                <a:rect l="l" t="t" r="r" b="b"/>
                <a:pathLst>
                  <a:path w="6835" h="1217" extrusionOk="0">
                    <a:moveTo>
                      <a:pt x="1" y="1"/>
                    </a:moveTo>
                    <a:cubicBezTo>
                      <a:pt x="1213" y="820"/>
                      <a:pt x="2688" y="1216"/>
                      <a:pt x="4166" y="1216"/>
                    </a:cubicBezTo>
                    <a:cubicBezTo>
                      <a:pt x="5075" y="1216"/>
                      <a:pt x="5985" y="1066"/>
                      <a:pt x="6835" y="772"/>
                    </a:cubicBezTo>
                    <a:lnTo>
                      <a:pt x="6835" y="772"/>
                    </a:lnTo>
                    <a:cubicBezTo>
                      <a:pt x="6204" y="802"/>
                      <a:pt x="5588" y="831"/>
                      <a:pt x="4975" y="831"/>
                    </a:cubicBezTo>
                    <a:cubicBezTo>
                      <a:pt x="4438" y="831"/>
                      <a:pt x="3903" y="808"/>
                      <a:pt x="3362" y="744"/>
                    </a:cubicBezTo>
                    <a:cubicBezTo>
                      <a:pt x="2234" y="633"/>
                      <a:pt x="1131" y="358"/>
                      <a:pt x="1" y="1"/>
                    </a:cubicBezTo>
                    <a:close/>
                  </a:path>
                </a:pathLst>
              </a:custGeom>
              <a:solidFill>
                <a:srgbClr val="CFA396"/>
              </a:solid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6" name="Google Shape;1686;p58"/>
              <p:cNvSpPr/>
              <p:nvPr/>
            </p:nvSpPr>
            <p:spPr>
              <a:xfrm>
                <a:off x="-4926211" y="1073042"/>
                <a:ext cx="71429" cy="338630"/>
              </a:xfrm>
              <a:custGeom>
                <a:avLst/>
                <a:gdLst/>
                <a:ahLst/>
                <a:cxnLst/>
                <a:rect l="l" t="t" r="r" b="b"/>
                <a:pathLst>
                  <a:path w="3831" h="18162" extrusionOk="0">
                    <a:moveTo>
                      <a:pt x="2618" y="0"/>
                    </a:moveTo>
                    <a:lnTo>
                      <a:pt x="2618" y="0"/>
                    </a:lnTo>
                    <a:cubicBezTo>
                      <a:pt x="3224" y="1462"/>
                      <a:pt x="3555" y="3060"/>
                      <a:pt x="3418" y="4603"/>
                    </a:cubicBezTo>
                    <a:cubicBezTo>
                      <a:pt x="3308" y="6173"/>
                      <a:pt x="2426" y="7525"/>
                      <a:pt x="1764" y="8957"/>
                    </a:cubicBezTo>
                    <a:cubicBezTo>
                      <a:pt x="1103" y="10417"/>
                      <a:pt x="442" y="11905"/>
                      <a:pt x="166" y="13503"/>
                    </a:cubicBezTo>
                    <a:cubicBezTo>
                      <a:pt x="27" y="14304"/>
                      <a:pt x="1" y="15102"/>
                      <a:pt x="82" y="15902"/>
                    </a:cubicBezTo>
                    <a:cubicBezTo>
                      <a:pt x="221" y="16700"/>
                      <a:pt x="497" y="17471"/>
                      <a:pt x="883" y="18162"/>
                    </a:cubicBezTo>
                    <a:cubicBezTo>
                      <a:pt x="221" y="16700"/>
                      <a:pt x="166" y="15075"/>
                      <a:pt x="497" y="13558"/>
                    </a:cubicBezTo>
                    <a:cubicBezTo>
                      <a:pt x="854" y="12044"/>
                      <a:pt x="1460" y="10582"/>
                      <a:pt x="2150" y="9149"/>
                    </a:cubicBezTo>
                    <a:cubicBezTo>
                      <a:pt x="2756" y="7716"/>
                      <a:pt x="3693" y="6312"/>
                      <a:pt x="3749" y="4630"/>
                    </a:cubicBezTo>
                    <a:cubicBezTo>
                      <a:pt x="3830" y="3005"/>
                      <a:pt x="3389" y="1407"/>
                      <a:pt x="2618" y="0"/>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7" name="Google Shape;1687;p58"/>
              <p:cNvSpPr/>
              <p:nvPr/>
            </p:nvSpPr>
            <p:spPr>
              <a:xfrm>
                <a:off x="-4917485" y="1040693"/>
                <a:ext cx="37532" cy="191652"/>
              </a:xfrm>
              <a:custGeom>
                <a:avLst/>
                <a:gdLst/>
                <a:ahLst/>
                <a:cxnLst/>
                <a:rect l="l" t="t" r="r" b="b"/>
                <a:pathLst>
                  <a:path w="2013" h="10279" extrusionOk="0">
                    <a:moveTo>
                      <a:pt x="415" y="0"/>
                    </a:moveTo>
                    <a:lnTo>
                      <a:pt x="415" y="0"/>
                    </a:lnTo>
                    <a:cubicBezTo>
                      <a:pt x="0" y="827"/>
                      <a:pt x="29" y="1819"/>
                      <a:pt x="276" y="2701"/>
                    </a:cubicBezTo>
                    <a:cubicBezTo>
                      <a:pt x="496" y="3609"/>
                      <a:pt x="1158" y="4326"/>
                      <a:pt x="1352" y="5152"/>
                    </a:cubicBezTo>
                    <a:cubicBezTo>
                      <a:pt x="1598" y="5953"/>
                      <a:pt x="1543" y="6835"/>
                      <a:pt x="1323" y="7688"/>
                    </a:cubicBezTo>
                    <a:cubicBezTo>
                      <a:pt x="1158" y="8543"/>
                      <a:pt x="800" y="9396"/>
                      <a:pt x="635" y="10278"/>
                    </a:cubicBezTo>
                    <a:cubicBezTo>
                      <a:pt x="966" y="9451"/>
                      <a:pt x="1407" y="8653"/>
                      <a:pt x="1654" y="7771"/>
                    </a:cubicBezTo>
                    <a:cubicBezTo>
                      <a:pt x="1929" y="6916"/>
                      <a:pt x="2013" y="5953"/>
                      <a:pt x="1764" y="5016"/>
                    </a:cubicBezTo>
                    <a:cubicBezTo>
                      <a:pt x="1488" y="4079"/>
                      <a:pt x="855" y="3417"/>
                      <a:pt x="606" y="2591"/>
                    </a:cubicBezTo>
                    <a:cubicBezTo>
                      <a:pt x="304" y="1790"/>
                      <a:pt x="165" y="882"/>
                      <a:pt x="415" y="0"/>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8" name="Google Shape;1688;p58"/>
              <p:cNvSpPr/>
              <p:nvPr/>
            </p:nvSpPr>
            <p:spPr>
              <a:xfrm>
                <a:off x="-4956006" y="1059674"/>
                <a:ext cx="47787" cy="394137"/>
              </a:xfrm>
              <a:custGeom>
                <a:avLst/>
                <a:gdLst/>
                <a:ahLst/>
                <a:cxnLst/>
                <a:rect l="l" t="t" r="r" b="b"/>
                <a:pathLst>
                  <a:path w="2563" h="21139" extrusionOk="0">
                    <a:moveTo>
                      <a:pt x="688" y="1"/>
                    </a:moveTo>
                    <a:lnTo>
                      <a:pt x="688" y="1"/>
                    </a:lnTo>
                    <a:cubicBezTo>
                      <a:pt x="772" y="911"/>
                      <a:pt x="964" y="1820"/>
                      <a:pt x="1323" y="2675"/>
                    </a:cubicBezTo>
                    <a:cubicBezTo>
                      <a:pt x="1489" y="3116"/>
                      <a:pt x="1791" y="3473"/>
                      <a:pt x="1901" y="3914"/>
                    </a:cubicBezTo>
                    <a:cubicBezTo>
                      <a:pt x="2011" y="4328"/>
                      <a:pt x="2066" y="4769"/>
                      <a:pt x="2095" y="5237"/>
                    </a:cubicBezTo>
                    <a:cubicBezTo>
                      <a:pt x="2176" y="7029"/>
                      <a:pt x="1901" y="8874"/>
                      <a:pt x="1103" y="10473"/>
                    </a:cubicBezTo>
                    <a:cubicBezTo>
                      <a:pt x="331" y="12210"/>
                      <a:pt x="56" y="14055"/>
                      <a:pt x="27" y="15902"/>
                    </a:cubicBezTo>
                    <a:cubicBezTo>
                      <a:pt x="0" y="17721"/>
                      <a:pt x="247" y="19732"/>
                      <a:pt x="1489" y="21138"/>
                    </a:cubicBezTo>
                    <a:cubicBezTo>
                      <a:pt x="909" y="20422"/>
                      <a:pt x="633" y="19511"/>
                      <a:pt x="496" y="18629"/>
                    </a:cubicBezTo>
                    <a:cubicBezTo>
                      <a:pt x="331" y="17748"/>
                      <a:pt x="302" y="16839"/>
                      <a:pt x="358" y="15929"/>
                    </a:cubicBezTo>
                    <a:cubicBezTo>
                      <a:pt x="468" y="14139"/>
                      <a:pt x="743" y="12265"/>
                      <a:pt x="1489" y="10667"/>
                    </a:cubicBezTo>
                    <a:cubicBezTo>
                      <a:pt x="2315" y="8958"/>
                      <a:pt x="2562" y="7055"/>
                      <a:pt x="2425" y="5210"/>
                    </a:cubicBezTo>
                    <a:cubicBezTo>
                      <a:pt x="2397" y="4741"/>
                      <a:pt x="2315" y="4273"/>
                      <a:pt x="2150" y="3832"/>
                    </a:cubicBezTo>
                    <a:cubicBezTo>
                      <a:pt x="2011" y="3336"/>
                      <a:pt x="1680" y="2977"/>
                      <a:pt x="1515" y="2591"/>
                    </a:cubicBezTo>
                    <a:cubicBezTo>
                      <a:pt x="1103" y="1793"/>
                      <a:pt x="854" y="911"/>
                      <a:pt x="688" y="1"/>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9" name="Google Shape;1689;p58"/>
              <p:cNvSpPr/>
              <p:nvPr/>
            </p:nvSpPr>
            <p:spPr>
              <a:xfrm>
                <a:off x="-5026409" y="1165521"/>
                <a:ext cx="82747" cy="301117"/>
              </a:xfrm>
              <a:custGeom>
                <a:avLst/>
                <a:gdLst/>
                <a:ahLst/>
                <a:cxnLst/>
                <a:rect l="l" t="t" r="r" b="b"/>
                <a:pathLst>
                  <a:path w="4438" h="16150" extrusionOk="0">
                    <a:moveTo>
                      <a:pt x="4328" y="1"/>
                    </a:moveTo>
                    <a:cubicBezTo>
                      <a:pt x="4272" y="1407"/>
                      <a:pt x="4107" y="2840"/>
                      <a:pt x="3858" y="4218"/>
                    </a:cubicBezTo>
                    <a:cubicBezTo>
                      <a:pt x="3556" y="5596"/>
                      <a:pt x="3197" y="7000"/>
                      <a:pt x="2288" y="8047"/>
                    </a:cubicBezTo>
                    <a:cubicBezTo>
                      <a:pt x="1323" y="9094"/>
                      <a:pt x="551" y="10417"/>
                      <a:pt x="276" y="11879"/>
                    </a:cubicBezTo>
                    <a:cubicBezTo>
                      <a:pt x="0" y="13283"/>
                      <a:pt x="139" y="14771"/>
                      <a:pt x="580" y="16149"/>
                    </a:cubicBezTo>
                    <a:cubicBezTo>
                      <a:pt x="304" y="14745"/>
                      <a:pt x="276" y="13283"/>
                      <a:pt x="606" y="11934"/>
                    </a:cubicBezTo>
                    <a:cubicBezTo>
                      <a:pt x="937" y="10583"/>
                      <a:pt x="1653" y="9344"/>
                      <a:pt x="2619" y="8323"/>
                    </a:cubicBezTo>
                    <a:cubicBezTo>
                      <a:pt x="3582" y="7165"/>
                      <a:pt x="3942" y="5677"/>
                      <a:pt x="4189" y="4273"/>
                    </a:cubicBezTo>
                    <a:cubicBezTo>
                      <a:pt x="4383" y="2867"/>
                      <a:pt x="4438" y="1407"/>
                      <a:pt x="4328" y="1"/>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0" name="Google Shape;1690;p58"/>
              <p:cNvSpPr/>
              <p:nvPr/>
            </p:nvSpPr>
            <p:spPr>
              <a:xfrm>
                <a:off x="-4844005" y="901956"/>
                <a:ext cx="275909" cy="142970"/>
              </a:xfrm>
              <a:custGeom>
                <a:avLst/>
                <a:gdLst/>
                <a:ahLst/>
                <a:cxnLst/>
                <a:rect l="l" t="t" r="r" b="b"/>
                <a:pathLst>
                  <a:path w="14798" h="7668" extrusionOk="0">
                    <a:moveTo>
                      <a:pt x="14798" y="1"/>
                    </a:moveTo>
                    <a:lnTo>
                      <a:pt x="1" y="7441"/>
                    </a:lnTo>
                    <a:cubicBezTo>
                      <a:pt x="444" y="7596"/>
                      <a:pt x="923" y="7667"/>
                      <a:pt x="1429" y="7667"/>
                    </a:cubicBezTo>
                    <a:cubicBezTo>
                      <a:pt x="6405" y="7667"/>
                      <a:pt x="13973" y="825"/>
                      <a:pt x="14798" y="1"/>
                    </a:cubicBezTo>
                    <a:close/>
                  </a:path>
                </a:pathLst>
              </a:custGeom>
              <a:solidFill>
                <a:srgbClr val="5C3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1" name="Google Shape;1691;p58"/>
              <p:cNvSpPr/>
              <p:nvPr/>
            </p:nvSpPr>
            <p:spPr>
              <a:xfrm>
                <a:off x="-4767468" y="876281"/>
                <a:ext cx="165474" cy="112523"/>
              </a:xfrm>
              <a:custGeom>
                <a:avLst/>
                <a:gdLst/>
                <a:ahLst/>
                <a:cxnLst/>
                <a:rect l="l" t="t" r="r" b="b"/>
                <a:pathLst>
                  <a:path w="8875" h="6035" extrusionOk="0">
                    <a:moveTo>
                      <a:pt x="8874" y="0"/>
                    </a:moveTo>
                    <a:lnTo>
                      <a:pt x="8874" y="0"/>
                    </a:lnTo>
                    <a:cubicBezTo>
                      <a:pt x="7139" y="523"/>
                      <a:pt x="5486" y="1323"/>
                      <a:pt x="3887" y="2231"/>
                    </a:cubicBezTo>
                    <a:cubicBezTo>
                      <a:pt x="3087" y="2727"/>
                      <a:pt x="2316" y="3223"/>
                      <a:pt x="1628" y="3829"/>
                    </a:cubicBezTo>
                    <a:cubicBezTo>
                      <a:pt x="938" y="4409"/>
                      <a:pt x="276" y="5126"/>
                      <a:pt x="1" y="6034"/>
                    </a:cubicBezTo>
                    <a:cubicBezTo>
                      <a:pt x="415" y="5207"/>
                      <a:pt x="1132" y="4630"/>
                      <a:pt x="1848" y="4079"/>
                    </a:cubicBezTo>
                    <a:cubicBezTo>
                      <a:pt x="2565" y="3554"/>
                      <a:pt x="3308" y="3058"/>
                      <a:pt x="4108" y="2617"/>
                    </a:cubicBezTo>
                    <a:cubicBezTo>
                      <a:pt x="5651" y="1680"/>
                      <a:pt x="7276" y="853"/>
                      <a:pt x="8874" y="0"/>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2" name="Google Shape;1692;p58"/>
              <p:cNvSpPr/>
              <p:nvPr/>
            </p:nvSpPr>
            <p:spPr>
              <a:xfrm>
                <a:off x="-4844005" y="844920"/>
                <a:ext cx="197320" cy="143883"/>
              </a:xfrm>
              <a:custGeom>
                <a:avLst/>
                <a:gdLst/>
                <a:ahLst/>
                <a:cxnLst/>
                <a:rect l="l" t="t" r="r" b="b"/>
                <a:pathLst>
                  <a:path w="10583" h="7717" extrusionOk="0">
                    <a:moveTo>
                      <a:pt x="10583" y="0"/>
                    </a:moveTo>
                    <a:cubicBezTo>
                      <a:pt x="9480" y="194"/>
                      <a:pt x="8488" y="745"/>
                      <a:pt x="7496" y="1241"/>
                    </a:cubicBezTo>
                    <a:cubicBezTo>
                      <a:pt x="6504" y="1737"/>
                      <a:pt x="5539" y="2343"/>
                      <a:pt x="4602" y="2950"/>
                    </a:cubicBezTo>
                    <a:cubicBezTo>
                      <a:pt x="3693" y="3582"/>
                      <a:pt x="2757" y="4217"/>
                      <a:pt x="1956" y="4989"/>
                    </a:cubicBezTo>
                    <a:cubicBezTo>
                      <a:pt x="1130" y="5761"/>
                      <a:pt x="303" y="6614"/>
                      <a:pt x="1" y="7716"/>
                    </a:cubicBezTo>
                    <a:lnTo>
                      <a:pt x="1" y="7716"/>
                    </a:lnTo>
                    <a:cubicBezTo>
                      <a:pt x="442" y="6669"/>
                      <a:pt x="1350" y="5952"/>
                      <a:pt x="2177" y="5265"/>
                    </a:cubicBezTo>
                    <a:cubicBezTo>
                      <a:pt x="3032" y="4548"/>
                      <a:pt x="3914" y="3913"/>
                      <a:pt x="4851" y="3307"/>
                    </a:cubicBezTo>
                    <a:cubicBezTo>
                      <a:pt x="5759" y="2674"/>
                      <a:pt x="6696" y="2094"/>
                      <a:pt x="7662" y="1517"/>
                    </a:cubicBezTo>
                    <a:cubicBezTo>
                      <a:pt x="8129" y="1241"/>
                      <a:pt x="8599" y="966"/>
                      <a:pt x="9095" y="690"/>
                    </a:cubicBezTo>
                    <a:cubicBezTo>
                      <a:pt x="9562" y="441"/>
                      <a:pt x="10058" y="139"/>
                      <a:pt x="10583" y="0"/>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3" name="Google Shape;1693;p58"/>
              <p:cNvSpPr/>
              <p:nvPr/>
            </p:nvSpPr>
            <p:spPr>
              <a:xfrm>
                <a:off x="-4880997" y="818724"/>
                <a:ext cx="167525" cy="176233"/>
              </a:xfrm>
              <a:custGeom>
                <a:avLst/>
                <a:gdLst/>
                <a:ahLst/>
                <a:cxnLst/>
                <a:rect l="l" t="t" r="r" b="b"/>
                <a:pathLst>
                  <a:path w="8985" h="9452" extrusionOk="0">
                    <a:moveTo>
                      <a:pt x="8984" y="1"/>
                    </a:moveTo>
                    <a:lnTo>
                      <a:pt x="8984" y="1"/>
                    </a:lnTo>
                    <a:cubicBezTo>
                      <a:pt x="7909" y="331"/>
                      <a:pt x="6945" y="964"/>
                      <a:pt x="6008" y="1570"/>
                    </a:cubicBezTo>
                    <a:cubicBezTo>
                      <a:pt x="5071" y="2205"/>
                      <a:pt x="4189" y="2922"/>
                      <a:pt x="3334" y="3665"/>
                    </a:cubicBezTo>
                    <a:cubicBezTo>
                      <a:pt x="2536" y="4465"/>
                      <a:pt x="1736" y="5292"/>
                      <a:pt x="1130" y="6255"/>
                    </a:cubicBezTo>
                    <a:cubicBezTo>
                      <a:pt x="497" y="7192"/>
                      <a:pt x="1" y="8294"/>
                      <a:pt x="82" y="9452"/>
                    </a:cubicBezTo>
                    <a:cubicBezTo>
                      <a:pt x="166" y="8323"/>
                      <a:pt x="744" y="7331"/>
                      <a:pt x="1405" y="6449"/>
                    </a:cubicBezTo>
                    <a:cubicBezTo>
                      <a:pt x="2066" y="5567"/>
                      <a:pt x="2812" y="4741"/>
                      <a:pt x="3638" y="3995"/>
                    </a:cubicBezTo>
                    <a:cubicBezTo>
                      <a:pt x="4465" y="3224"/>
                      <a:pt x="5318" y="2536"/>
                      <a:pt x="6200" y="1846"/>
                    </a:cubicBezTo>
                    <a:cubicBezTo>
                      <a:pt x="7110" y="1213"/>
                      <a:pt x="7992" y="468"/>
                      <a:pt x="8984" y="1"/>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4" name="Google Shape;1694;p58"/>
              <p:cNvSpPr/>
              <p:nvPr/>
            </p:nvSpPr>
            <p:spPr>
              <a:xfrm>
                <a:off x="-4919555" y="843876"/>
                <a:ext cx="75568" cy="151080"/>
              </a:xfrm>
              <a:custGeom>
                <a:avLst/>
                <a:gdLst/>
                <a:ahLst/>
                <a:cxnLst/>
                <a:rect l="l" t="t" r="r" b="b"/>
                <a:pathLst>
                  <a:path w="4053" h="8103" extrusionOk="0">
                    <a:moveTo>
                      <a:pt x="4053" y="1"/>
                    </a:moveTo>
                    <a:lnTo>
                      <a:pt x="4053" y="1"/>
                    </a:lnTo>
                    <a:cubicBezTo>
                      <a:pt x="2922" y="1048"/>
                      <a:pt x="2014" y="2316"/>
                      <a:pt x="1213" y="3638"/>
                    </a:cubicBezTo>
                    <a:cubicBezTo>
                      <a:pt x="856" y="4328"/>
                      <a:pt x="497" y="5045"/>
                      <a:pt x="305" y="5788"/>
                    </a:cubicBezTo>
                    <a:cubicBezTo>
                      <a:pt x="85" y="6533"/>
                      <a:pt x="1" y="7386"/>
                      <a:pt x="332" y="8103"/>
                    </a:cubicBezTo>
                    <a:cubicBezTo>
                      <a:pt x="166" y="7331"/>
                      <a:pt x="360" y="6588"/>
                      <a:pt x="607" y="5898"/>
                    </a:cubicBezTo>
                    <a:cubicBezTo>
                      <a:pt x="883" y="5182"/>
                      <a:pt x="1213" y="4520"/>
                      <a:pt x="1599" y="3859"/>
                    </a:cubicBezTo>
                    <a:cubicBezTo>
                      <a:pt x="2316" y="2536"/>
                      <a:pt x="3198" y="1297"/>
                      <a:pt x="4053" y="1"/>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5" name="Google Shape;1695;p58"/>
              <p:cNvSpPr/>
              <p:nvPr/>
            </p:nvSpPr>
            <p:spPr>
              <a:xfrm>
                <a:off x="-4941127" y="876281"/>
                <a:ext cx="27278" cy="164430"/>
              </a:xfrm>
              <a:custGeom>
                <a:avLst/>
                <a:gdLst/>
                <a:ahLst/>
                <a:cxnLst/>
                <a:rect l="l" t="t" r="r" b="b"/>
                <a:pathLst>
                  <a:path w="1463" h="8819" extrusionOk="0">
                    <a:moveTo>
                      <a:pt x="1462" y="0"/>
                    </a:moveTo>
                    <a:lnTo>
                      <a:pt x="1462" y="0"/>
                    </a:lnTo>
                    <a:cubicBezTo>
                      <a:pt x="882" y="1378"/>
                      <a:pt x="525" y="2866"/>
                      <a:pt x="221" y="4354"/>
                    </a:cubicBezTo>
                    <a:cubicBezTo>
                      <a:pt x="111" y="5097"/>
                      <a:pt x="1" y="5842"/>
                      <a:pt x="1" y="6614"/>
                    </a:cubicBezTo>
                    <a:cubicBezTo>
                      <a:pt x="1" y="7357"/>
                      <a:pt x="29" y="8183"/>
                      <a:pt x="441" y="8818"/>
                    </a:cubicBezTo>
                    <a:cubicBezTo>
                      <a:pt x="166" y="8128"/>
                      <a:pt x="276" y="7357"/>
                      <a:pt x="331" y="6640"/>
                    </a:cubicBezTo>
                    <a:cubicBezTo>
                      <a:pt x="415" y="5897"/>
                      <a:pt x="525" y="5152"/>
                      <a:pt x="662" y="4409"/>
                    </a:cubicBezTo>
                    <a:cubicBezTo>
                      <a:pt x="882" y="2948"/>
                      <a:pt x="1242" y="1488"/>
                      <a:pt x="1462" y="0"/>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6" name="Google Shape;1696;p58"/>
              <p:cNvSpPr/>
              <p:nvPr/>
            </p:nvSpPr>
            <p:spPr>
              <a:xfrm>
                <a:off x="-4173997" y="414874"/>
                <a:ext cx="388935" cy="1445864"/>
              </a:xfrm>
              <a:custGeom>
                <a:avLst/>
                <a:gdLst/>
                <a:ahLst/>
                <a:cxnLst/>
                <a:rect l="l" t="t" r="r" b="b"/>
                <a:pathLst>
                  <a:path w="20860" h="77547" extrusionOk="0">
                    <a:moveTo>
                      <a:pt x="827" y="1"/>
                    </a:moveTo>
                    <a:lnTo>
                      <a:pt x="0" y="1324"/>
                    </a:lnTo>
                    <a:cubicBezTo>
                      <a:pt x="19125" y="13228"/>
                      <a:pt x="17112" y="33786"/>
                      <a:pt x="8873" y="49079"/>
                    </a:cubicBezTo>
                    <a:cubicBezTo>
                      <a:pt x="1984" y="61755"/>
                      <a:pt x="6283" y="76911"/>
                      <a:pt x="6475" y="77546"/>
                    </a:cubicBezTo>
                    <a:lnTo>
                      <a:pt x="7963" y="77132"/>
                    </a:lnTo>
                    <a:cubicBezTo>
                      <a:pt x="7908" y="76967"/>
                      <a:pt x="3664" y="61949"/>
                      <a:pt x="10223" y="49795"/>
                    </a:cubicBezTo>
                    <a:cubicBezTo>
                      <a:pt x="18820" y="33923"/>
                      <a:pt x="20860" y="12483"/>
                      <a:pt x="8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7" name="Google Shape;1697;p58"/>
              <p:cNvSpPr/>
              <p:nvPr/>
            </p:nvSpPr>
            <p:spPr>
              <a:xfrm>
                <a:off x="-4203811" y="777798"/>
                <a:ext cx="301602" cy="168122"/>
              </a:xfrm>
              <a:custGeom>
                <a:avLst/>
                <a:gdLst/>
                <a:ahLst/>
                <a:cxnLst/>
                <a:rect l="l" t="t" r="r" b="b"/>
                <a:pathLst>
                  <a:path w="16176" h="9017" extrusionOk="0">
                    <a:moveTo>
                      <a:pt x="8413" y="0"/>
                    </a:moveTo>
                    <a:cubicBezTo>
                      <a:pt x="4020" y="0"/>
                      <a:pt x="1" y="2443"/>
                      <a:pt x="1" y="2443"/>
                    </a:cubicBezTo>
                    <a:cubicBezTo>
                      <a:pt x="1" y="2443"/>
                      <a:pt x="4051" y="8450"/>
                      <a:pt x="9535" y="8975"/>
                    </a:cubicBezTo>
                    <a:cubicBezTo>
                      <a:pt x="9796" y="9002"/>
                      <a:pt x="10059" y="9016"/>
                      <a:pt x="10326" y="9016"/>
                    </a:cubicBezTo>
                    <a:cubicBezTo>
                      <a:pt x="11386" y="9016"/>
                      <a:pt x="12495" y="8792"/>
                      <a:pt x="13640" y="8285"/>
                    </a:cubicBezTo>
                    <a:cubicBezTo>
                      <a:pt x="15874" y="7293"/>
                      <a:pt x="16176" y="3518"/>
                      <a:pt x="14191" y="1920"/>
                    </a:cubicBezTo>
                    <a:cubicBezTo>
                      <a:pt x="13199" y="1120"/>
                      <a:pt x="12126" y="624"/>
                      <a:pt x="11024" y="322"/>
                    </a:cubicBezTo>
                    <a:cubicBezTo>
                      <a:pt x="10157" y="95"/>
                      <a:pt x="9278" y="0"/>
                      <a:pt x="84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8" name="Google Shape;1698;p58"/>
              <p:cNvSpPr/>
              <p:nvPr/>
            </p:nvSpPr>
            <p:spPr>
              <a:xfrm>
                <a:off x="-3988013" y="851614"/>
                <a:ext cx="113063" cy="65780"/>
              </a:xfrm>
              <a:custGeom>
                <a:avLst/>
                <a:gdLst/>
                <a:ahLst/>
                <a:cxnLst/>
                <a:rect l="l" t="t" r="r" b="b"/>
                <a:pathLst>
                  <a:path w="6064" h="3528" extrusionOk="0">
                    <a:moveTo>
                      <a:pt x="1" y="0"/>
                    </a:moveTo>
                    <a:lnTo>
                      <a:pt x="1" y="1103"/>
                    </a:lnTo>
                    <a:cubicBezTo>
                      <a:pt x="2701" y="1103"/>
                      <a:pt x="5263" y="3528"/>
                      <a:pt x="5292" y="3528"/>
                    </a:cubicBezTo>
                    <a:lnTo>
                      <a:pt x="6063" y="2727"/>
                    </a:lnTo>
                    <a:cubicBezTo>
                      <a:pt x="5953" y="2617"/>
                      <a:pt x="3142"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9" name="Google Shape;1699;p58"/>
              <p:cNvSpPr/>
              <p:nvPr/>
            </p:nvSpPr>
            <p:spPr>
              <a:xfrm>
                <a:off x="-4304512" y="532001"/>
                <a:ext cx="285380" cy="205878"/>
              </a:xfrm>
              <a:custGeom>
                <a:avLst/>
                <a:gdLst/>
                <a:ahLst/>
                <a:cxnLst/>
                <a:rect l="l" t="t" r="r" b="b"/>
                <a:pathLst>
                  <a:path w="15306" h="11042" extrusionOk="0">
                    <a:moveTo>
                      <a:pt x="11579" y="0"/>
                    </a:moveTo>
                    <a:cubicBezTo>
                      <a:pt x="11550" y="0"/>
                      <a:pt x="11520" y="1"/>
                      <a:pt x="11491" y="2"/>
                    </a:cubicBezTo>
                    <a:cubicBezTo>
                      <a:pt x="10307" y="28"/>
                      <a:pt x="9205" y="388"/>
                      <a:pt x="8157" y="910"/>
                    </a:cubicBezTo>
                    <a:cubicBezTo>
                      <a:pt x="3197" y="3445"/>
                      <a:pt x="1" y="10390"/>
                      <a:pt x="1" y="10390"/>
                    </a:cubicBezTo>
                    <a:cubicBezTo>
                      <a:pt x="1" y="10390"/>
                      <a:pt x="1862" y="11042"/>
                      <a:pt x="4337" y="11042"/>
                    </a:cubicBezTo>
                    <a:cubicBezTo>
                      <a:pt x="6330" y="11042"/>
                      <a:pt x="8720" y="10619"/>
                      <a:pt x="10858" y="9096"/>
                    </a:cubicBezTo>
                    <a:cubicBezTo>
                      <a:pt x="11987" y="8295"/>
                      <a:pt x="13034" y="7167"/>
                      <a:pt x="13944" y="5650"/>
                    </a:cubicBezTo>
                    <a:cubicBezTo>
                      <a:pt x="15305" y="3283"/>
                      <a:pt x="13924" y="0"/>
                      <a:pt x="115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0" name="Google Shape;1700;p58"/>
              <p:cNvSpPr/>
              <p:nvPr/>
            </p:nvSpPr>
            <p:spPr>
              <a:xfrm>
                <a:off x="-4428352" y="290288"/>
                <a:ext cx="295971" cy="180241"/>
              </a:xfrm>
              <a:custGeom>
                <a:avLst/>
                <a:gdLst/>
                <a:ahLst/>
                <a:cxnLst/>
                <a:rect l="l" t="t" r="r" b="b"/>
                <a:pathLst>
                  <a:path w="15874" h="9667" extrusionOk="0">
                    <a:moveTo>
                      <a:pt x="5999" y="1"/>
                    </a:moveTo>
                    <a:cubicBezTo>
                      <a:pt x="2710" y="1"/>
                      <a:pt x="0" y="1033"/>
                      <a:pt x="0" y="1033"/>
                    </a:cubicBezTo>
                    <a:cubicBezTo>
                      <a:pt x="0" y="1033"/>
                      <a:pt x="3252" y="7757"/>
                      <a:pt x="8627" y="9328"/>
                    </a:cubicBezTo>
                    <a:cubicBezTo>
                      <a:pt x="9341" y="9546"/>
                      <a:pt x="10091" y="9667"/>
                      <a:pt x="10876" y="9667"/>
                    </a:cubicBezTo>
                    <a:cubicBezTo>
                      <a:pt x="11483" y="9667"/>
                      <a:pt x="12111" y="9594"/>
                      <a:pt x="12760" y="9439"/>
                    </a:cubicBezTo>
                    <a:cubicBezTo>
                      <a:pt x="15101" y="8888"/>
                      <a:pt x="15873" y="5221"/>
                      <a:pt x="14083" y="3266"/>
                    </a:cubicBezTo>
                    <a:cubicBezTo>
                      <a:pt x="13201" y="2274"/>
                      <a:pt x="12209" y="1584"/>
                      <a:pt x="11162" y="1061"/>
                    </a:cubicBezTo>
                    <a:cubicBezTo>
                      <a:pt x="9477" y="265"/>
                      <a:pt x="7663" y="1"/>
                      <a:pt x="59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1" name="Google Shape;1701;p58"/>
              <p:cNvSpPr/>
              <p:nvPr/>
            </p:nvSpPr>
            <p:spPr>
              <a:xfrm>
                <a:off x="-4114930" y="561181"/>
                <a:ext cx="116662" cy="52542"/>
              </a:xfrm>
              <a:custGeom>
                <a:avLst/>
                <a:gdLst/>
                <a:ahLst/>
                <a:cxnLst/>
                <a:rect l="l" t="t" r="r" b="b"/>
                <a:pathLst>
                  <a:path w="6257" h="2818" extrusionOk="0">
                    <a:moveTo>
                      <a:pt x="5925" y="0"/>
                    </a:moveTo>
                    <a:cubicBezTo>
                      <a:pt x="4968" y="0"/>
                      <a:pt x="2159" y="154"/>
                      <a:pt x="0" y="1991"/>
                    </a:cubicBezTo>
                    <a:lnTo>
                      <a:pt x="690" y="2817"/>
                    </a:lnTo>
                    <a:cubicBezTo>
                      <a:pt x="2570" y="1236"/>
                      <a:pt x="5099" y="1103"/>
                      <a:pt x="5911" y="1103"/>
                    </a:cubicBezTo>
                    <a:cubicBezTo>
                      <a:pt x="6074" y="1103"/>
                      <a:pt x="6168" y="1109"/>
                      <a:pt x="6173" y="1109"/>
                    </a:cubicBezTo>
                    <a:lnTo>
                      <a:pt x="6257" y="7"/>
                    </a:lnTo>
                    <a:cubicBezTo>
                      <a:pt x="6233" y="7"/>
                      <a:pt x="6116" y="0"/>
                      <a:pt x="59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2" name="Google Shape;1702;p58"/>
              <p:cNvSpPr/>
              <p:nvPr/>
            </p:nvSpPr>
            <p:spPr>
              <a:xfrm>
                <a:off x="-3925515" y="443121"/>
                <a:ext cx="241154" cy="267724"/>
              </a:xfrm>
              <a:custGeom>
                <a:avLst/>
                <a:gdLst/>
                <a:ahLst/>
                <a:cxnLst/>
                <a:rect l="l" t="t" r="r" b="b"/>
                <a:pathLst>
                  <a:path w="12934" h="14359" extrusionOk="0">
                    <a:moveTo>
                      <a:pt x="12934" y="0"/>
                    </a:moveTo>
                    <a:cubicBezTo>
                      <a:pt x="12933" y="1"/>
                      <a:pt x="6540" y="1048"/>
                      <a:pt x="2793" y="5816"/>
                    </a:cubicBezTo>
                    <a:cubicBezTo>
                      <a:pt x="1995" y="6808"/>
                      <a:pt x="1333" y="7966"/>
                      <a:pt x="864" y="9315"/>
                    </a:cubicBezTo>
                    <a:cubicBezTo>
                      <a:pt x="1" y="11760"/>
                      <a:pt x="1459" y="14358"/>
                      <a:pt x="3436" y="14358"/>
                    </a:cubicBezTo>
                    <a:cubicBezTo>
                      <a:pt x="3666" y="14358"/>
                      <a:pt x="3903" y="14323"/>
                      <a:pt x="4144" y="14249"/>
                    </a:cubicBezTo>
                    <a:cubicBezTo>
                      <a:pt x="5604" y="13808"/>
                      <a:pt x="6845" y="13007"/>
                      <a:pt x="7863" y="12015"/>
                    </a:cubicBezTo>
                    <a:cubicBezTo>
                      <a:pt x="12217" y="7800"/>
                      <a:pt x="12934" y="1"/>
                      <a:pt x="129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3" name="Google Shape;1703;p58"/>
              <p:cNvSpPr/>
              <p:nvPr/>
            </p:nvSpPr>
            <p:spPr>
              <a:xfrm>
                <a:off x="-3924303" y="615755"/>
                <a:ext cx="83250" cy="123859"/>
              </a:xfrm>
              <a:custGeom>
                <a:avLst/>
                <a:gdLst/>
                <a:ahLst/>
                <a:cxnLst/>
                <a:rect l="l" t="t" r="r" b="b"/>
                <a:pathLst>
                  <a:path w="4465" h="6643" extrusionOk="0">
                    <a:moveTo>
                      <a:pt x="3775" y="1"/>
                    </a:moveTo>
                    <a:cubicBezTo>
                      <a:pt x="1185" y="2124"/>
                      <a:pt x="56" y="6173"/>
                      <a:pt x="1" y="6339"/>
                    </a:cubicBezTo>
                    <a:lnTo>
                      <a:pt x="1048" y="6643"/>
                    </a:lnTo>
                    <a:cubicBezTo>
                      <a:pt x="1074" y="6588"/>
                      <a:pt x="2150" y="2756"/>
                      <a:pt x="4465" y="856"/>
                    </a:cubicBezTo>
                    <a:lnTo>
                      <a:pt x="37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4" name="Google Shape;1704;p58"/>
              <p:cNvSpPr/>
              <p:nvPr/>
            </p:nvSpPr>
            <p:spPr>
              <a:xfrm>
                <a:off x="-3877560" y="974559"/>
                <a:ext cx="295971" cy="189545"/>
              </a:xfrm>
              <a:custGeom>
                <a:avLst/>
                <a:gdLst/>
                <a:ahLst/>
                <a:cxnLst/>
                <a:rect l="l" t="t" r="r" b="b"/>
                <a:pathLst>
                  <a:path w="15874" h="10166" extrusionOk="0">
                    <a:moveTo>
                      <a:pt x="9827" y="1"/>
                    </a:moveTo>
                    <a:cubicBezTo>
                      <a:pt x="8269" y="1"/>
                      <a:pt x="6576" y="300"/>
                      <a:pt x="4961" y="1177"/>
                    </a:cubicBezTo>
                    <a:cubicBezTo>
                      <a:pt x="3777" y="1810"/>
                      <a:pt x="2619" y="2776"/>
                      <a:pt x="1627" y="4180"/>
                    </a:cubicBezTo>
                    <a:cubicBezTo>
                      <a:pt x="0" y="6385"/>
                      <a:pt x="1158" y="9885"/>
                      <a:pt x="3528" y="10132"/>
                    </a:cubicBezTo>
                    <a:cubicBezTo>
                      <a:pt x="3770" y="10155"/>
                      <a:pt x="4010" y="10166"/>
                      <a:pt x="4247" y="10166"/>
                    </a:cubicBezTo>
                    <a:cubicBezTo>
                      <a:pt x="5173" y="10166"/>
                      <a:pt x="6067" y="9999"/>
                      <a:pt x="6945" y="9691"/>
                    </a:cubicBezTo>
                    <a:cubicBezTo>
                      <a:pt x="12099" y="7846"/>
                      <a:pt x="15873" y="1369"/>
                      <a:pt x="15873" y="1369"/>
                    </a:cubicBezTo>
                    <a:cubicBezTo>
                      <a:pt x="15873" y="1369"/>
                      <a:pt x="13160" y="1"/>
                      <a:pt x="98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5" name="Google Shape;1705;p58"/>
              <p:cNvSpPr/>
              <p:nvPr/>
            </p:nvSpPr>
            <p:spPr>
              <a:xfrm>
                <a:off x="-3900662" y="1083315"/>
                <a:ext cx="119701" cy="41131"/>
              </a:xfrm>
              <a:custGeom>
                <a:avLst/>
                <a:gdLst/>
                <a:ahLst/>
                <a:cxnLst/>
                <a:rect l="l" t="t" r="r" b="b"/>
                <a:pathLst>
                  <a:path w="6420" h="2206" extrusionOk="0">
                    <a:moveTo>
                      <a:pt x="5814" y="0"/>
                    </a:moveTo>
                    <a:cubicBezTo>
                      <a:pt x="4476" y="893"/>
                      <a:pt x="2898" y="1090"/>
                      <a:pt x="1759" y="1090"/>
                    </a:cubicBezTo>
                    <a:cubicBezTo>
                      <a:pt x="858" y="1090"/>
                      <a:pt x="232" y="966"/>
                      <a:pt x="221" y="966"/>
                    </a:cubicBezTo>
                    <a:lnTo>
                      <a:pt x="0" y="2040"/>
                    </a:lnTo>
                    <a:cubicBezTo>
                      <a:pt x="55" y="2068"/>
                      <a:pt x="772" y="2205"/>
                      <a:pt x="1764" y="2205"/>
                    </a:cubicBezTo>
                    <a:cubicBezTo>
                      <a:pt x="3058" y="2205"/>
                      <a:pt x="4850" y="1958"/>
                      <a:pt x="6420" y="937"/>
                    </a:cubicBezTo>
                    <a:lnTo>
                      <a:pt x="58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6" name="Google Shape;1706;p58"/>
              <p:cNvSpPr/>
              <p:nvPr/>
            </p:nvSpPr>
            <p:spPr>
              <a:xfrm>
                <a:off x="-4108721" y="114298"/>
                <a:ext cx="189582" cy="334678"/>
              </a:xfrm>
              <a:custGeom>
                <a:avLst/>
                <a:gdLst/>
                <a:ahLst/>
                <a:cxnLst/>
                <a:rect l="l" t="t" r="r" b="b"/>
                <a:pathLst>
                  <a:path w="10168" h="17950" extrusionOk="0">
                    <a:moveTo>
                      <a:pt x="8540" y="0"/>
                    </a:moveTo>
                    <a:lnTo>
                      <a:pt x="8540" y="0"/>
                    </a:lnTo>
                    <a:cubicBezTo>
                      <a:pt x="8540" y="0"/>
                      <a:pt x="2919" y="3887"/>
                      <a:pt x="824" y="10059"/>
                    </a:cubicBezTo>
                    <a:cubicBezTo>
                      <a:pt x="383" y="11353"/>
                      <a:pt x="108" y="12731"/>
                      <a:pt x="81" y="14193"/>
                    </a:cubicBezTo>
                    <a:cubicBezTo>
                      <a:pt x="1" y="16376"/>
                      <a:pt x="1402" y="17950"/>
                      <a:pt x="2926" y="17950"/>
                    </a:cubicBezTo>
                    <a:cubicBezTo>
                      <a:pt x="3480" y="17950"/>
                      <a:pt x="4051" y="17742"/>
                      <a:pt x="4572" y="17279"/>
                    </a:cubicBezTo>
                    <a:cubicBezTo>
                      <a:pt x="5813" y="16204"/>
                      <a:pt x="6722" y="14881"/>
                      <a:pt x="7383" y="13503"/>
                    </a:cubicBezTo>
                    <a:cubicBezTo>
                      <a:pt x="10167" y="7579"/>
                      <a:pt x="8540" y="0"/>
                      <a:pt x="85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7" name="Google Shape;1707;p58"/>
              <p:cNvSpPr/>
              <p:nvPr/>
            </p:nvSpPr>
            <p:spPr>
              <a:xfrm>
                <a:off x="-4089256" y="351667"/>
                <a:ext cx="50379" cy="141329"/>
              </a:xfrm>
              <a:custGeom>
                <a:avLst/>
                <a:gdLst/>
                <a:ahLst/>
                <a:cxnLst/>
                <a:rect l="l" t="t" r="r" b="b"/>
                <a:pathLst>
                  <a:path w="2702" h="7580" extrusionOk="0">
                    <a:moveTo>
                      <a:pt x="1738" y="0"/>
                    </a:moveTo>
                    <a:cubicBezTo>
                      <a:pt x="1" y="3142"/>
                      <a:pt x="111" y="7414"/>
                      <a:pt x="140" y="7580"/>
                    </a:cubicBezTo>
                    <a:lnTo>
                      <a:pt x="1242" y="7551"/>
                    </a:lnTo>
                    <a:cubicBezTo>
                      <a:pt x="1242" y="7524"/>
                      <a:pt x="1103" y="3417"/>
                      <a:pt x="2701" y="551"/>
                    </a:cubicBezTo>
                    <a:lnTo>
                      <a:pt x="17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8" name="Google Shape;1708;p58"/>
              <p:cNvSpPr/>
              <p:nvPr/>
            </p:nvSpPr>
            <p:spPr>
              <a:xfrm>
                <a:off x="-3865236" y="1018077"/>
                <a:ext cx="216357" cy="95183"/>
              </a:xfrm>
              <a:custGeom>
                <a:avLst/>
                <a:gdLst/>
                <a:ahLst/>
                <a:cxnLst/>
                <a:rect l="l" t="t" r="r" b="b"/>
                <a:pathLst>
                  <a:path w="11604" h="5105" extrusionOk="0">
                    <a:moveTo>
                      <a:pt x="11603" y="1"/>
                    </a:moveTo>
                    <a:lnTo>
                      <a:pt x="11603" y="1"/>
                    </a:lnTo>
                    <a:cubicBezTo>
                      <a:pt x="10777" y="717"/>
                      <a:pt x="9895" y="1379"/>
                      <a:pt x="9013" y="1985"/>
                    </a:cubicBezTo>
                    <a:cubicBezTo>
                      <a:pt x="8131" y="2591"/>
                      <a:pt x="7221" y="3197"/>
                      <a:pt x="6229" y="3638"/>
                    </a:cubicBezTo>
                    <a:cubicBezTo>
                      <a:pt x="4805" y="4360"/>
                      <a:pt x="3225" y="4867"/>
                      <a:pt x="1618" y="4867"/>
                    </a:cubicBezTo>
                    <a:cubicBezTo>
                      <a:pt x="1080" y="4867"/>
                      <a:pt x="540" y="4810"/>
                      <a:pt x="1" y="4686"/>
                    </a:cubicBezTo>
                    <a:lnTo>
                      <a:pt x="1" y="4686"/>
                    </a:lnTo>
                    <a:cubicBezTo>
                      <a:pt x="724" y="4978"/>
                      <a:pt x="1515" y="5105"/>
                      <a:pt x="2307" y="5105"/>
                    </a:cubicBezTo>
                    <a:cubicBezTo>
                      <a:pt x="2633" y="5105"/>
                      <a:pt x="2960" y="5083"/>
                      <a:pt x="3281" y="5043"/>
                    </a:cubicBezTo>
                    <a:cubicBezTo>
                      <a:pt x="4383" y="4906"/>
                      <a:pt x="5430" y="4492"/>
                      <a:pt x="6423" y="4024"/>
                    </a:cubicBezTo>
                    <a:cubicBezTo>
                      <a:pt x="8407" y="3032"/>
                      <a:pt x="10170" y="1654"/>
                      <a:pt x="116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9" name="Google Shape;1709;p58"/>
              <p:cNvSpPr/>
              <p:nvPr/>
            </p:nvSpPr>
            <p:spPr>
              <a:xfrm>
                <a:off x="-4166316" y="818090"/>
                <a:ext cx="238954" cy="55115"/>
              </a:xfrm>
              <a:custGeom>
                <a:avLst/>
                <a:gdLst/>
                <a:ahLst/>
                <a:cxnLst/>
                <a:rect l="l" t="t" r="r" b="b"/>
                <a:pathLst>
                  <a:path w="12816" h="2956" extrusionOk="0">
                    <a:moveTo>
                      <a:pt x="2295" y="0"/>
                    </a:moveTo>
                    <a:cubicBezTo>
                      <a:pt x="1524" y="0"/>
                      <a:pt x="756" y="81"/>
                      <a:pt x="0" y="282"/>
                    </a:cubicBezTo>
                    <a:cubicBezTo>
                      <a:pt x="357" y="237"/>
                      <a:pt x="714" y="219"/>
                      <a:pt x="1069" y="219"/>
                    </a:cubicBezTo>
                    <a:cubicBezTo>
                      <a:pt x="1813" y="219"/>
                      <a:pt x="2553" y="299"/>
                      <a:pt x="3281" y="392"/>
                    </a:cubicBezTo>
                    <a:cubicBezTo>
                      <a:pt x="4354" y="531"/>
                      <a:pt x="5430" y="751"/>
                      <a:pt x="6504" y="1027"/>
                    </a:cubicBezTo>
                    <a:cubicBezTo>
                      <a:pt x="8627" y="1549"/>
                      <a:pt x="10721" y="2239"/>
                      <a:pt x="12815" y="2956"/>
                    </a:cubicBezTo>
                    <a:cubicBezTo>
                      <a:pt x="10858" y="1909"/>
                      <a:pt x="8763" y="1163"/>
                      <a:pt x="6614" y="612"/>
                    </a:cubicBezTo>
                    <a:cubicBezTo>
                      <a:pt x="5210" y="288"/>
                      <a:pt x="3748" y="0"/>
                      <a:pt x="22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0" name="Google Shape;1710;p58"/>
              <p:cNvSpPr/>
              <p:nvPr/>
            </p:nvSpPr>
            <p:spPr>
              <a:xfrm>
                <a:off x="-4262375" y="571566"/>
                <a:ext cx="208619" cy="139278"/>
              </a:xfrm>
              <a:custGeom>
                <a:avLst/>
                <a:gdLst/>
                <a:ahLst/>
                <a:cxnLst/>
                <a:rect l="l" t="t" r="r" b="b"/>
                <a:pathLst>
                  <a:path w="11189" h="7470" extrusionOk="0">
                    <a:moveTo>
                      <a:pt x="11188" y="1"/>
                    </a:moveTo>
                    <a:lnTo>
                      <a:pt x="11188" y="1"/>
                    </a:lnTo>
                    <a:cubicBezTo>
                      <a:pt x="8955" y="525"/>
                      <a:pt x="6890" y="1544"/>
                      <a:pt x="4961" y="2785"/>
                    </a:cubicBezTo>
                    <a:cubicBezTo>
                      <a:pt x="3995" y="3418"/>
                      <a:pt x="3087" y="4108"/>
                      <a:pt x="2231" y="4879"/>
                    </a:cubicBezTo>
                    <a:cubicBezTo>
                      <a:pt x="1378" y="5651"/>
                      <a:pt x="662" y="6559"/>
                      <a:pt x="0" y="7470"/>
                    </a:cubicBezTo>
                    <a:cubicBezTo>
                      <a:pt x="798" y="6643"/>
                      <a:pt x="1599" y="5843"/>
                      <a:pt x="2480" y="5155"/>
                    </a:cubicBezTo>
                    <a:cubicBezTo>
                      <a:pt x="3334" y="4439"/>
                      <a:pt x="4244" y="3748"/>
                      <a:pt x="5181" y="3142"/>
                    </a:cubicBezTo>
                    <a:cubicBezTo>
                      <a:pt x="6118" y="2510"/>
                      <a:pt x="7110" y="1958"/>
                      <a:pt x="8102" y="1434"/>
                    </a:cubicBezTo>
                    <a:cubicBezTo>
                      <a:pt x="9094" y="911"/>
                      <a:pt x="10141" y="415"/>
                      <a:pt x="111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1" name="Google Shape;1711;p58"/>
              <p:cNvSpPr/>
              <p:nvPr/>
            </p:nvSpPr>
            <p:spPr>
              <a:xfrm>
                <a:off x="-4391361" y="326701"/>
                <a:ext cx="212721" cy="95891"/>
              </a:xfrm>
              <a:custGeom>
                <a:avLst/>
                <a:gdLst/>
                <a:ahLst/>
                <a:cxnLst/>
                <a:rect l="l" t="t" r="r" b="b"/>
                <a:pathLst>
                  <a:path w="11409" h="5143" extrusionOk="0">
                    <a:moveTo>
                      <a:pt x="619" y="0"/>
                    </a:moveTo>
                    <a:cubicBezTo>
                      <a:pt x="411" y="0"/>
                      <a:pt x="205" y="6"/>
                      <a:pt x="0" y="17"/>
                    </a:cubicBezTo>
                    <a:cubicBezTo>
                      <a:pt x="2123" y="211"/>
                      <a:pt x="4134" y="843"/>
                      <a:pt x="6036" y="1780"/>
                    </a:cubicBezTo>
                    <a:cubicBezTo>
                      <a:pt x="6973" y="2250"/>
                      <a:pt x="7882" y="2772"/>
                      <a:pt x="8792" y="3352"/>
                    </a:cubicBezTo>
                    <a:cubicBezTo>
                      <a:pt x="9674" y="3903"/>
                      <a:pt x="10556" y="4509"/>
                      <a:pt x="11409" y="5142"/>
                    </a:cubicBezTo>
                    <a:cubicBezTo>
                      <a:pt x="9950" y="3599"/>
                      <a:pt x="8131" y="2386"/>
                      <a:pt x="6228" y="1394"/>
                    </a:cubicBezTo>
                    <a:cubicBezTo>
                      <a:pt x="5236" y="927"/>
                      <a:pt x="4244" y="568"/>
                      <a:pt x="3197" y="292"/>
                    </a:cubicBezTo>
                    <a:cubicBezTo>
                      <a:pt x="2354" y="93"/>
                      <a:pt x="1476" y="0"/>
                      <a:pt x="6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2" name="Google Shape;1712;p58"/>
              <p:cNvSpPr/>
              <p:nvPr/>
            </p:nvSpPr>
            <p:spPr>
              <a:xfrm>
                <a:off x="-4077416" y="142563"/>
                <a:ext cx="111012" cy="280029"/>
              </a:xfrm>
              <a:custGeom>
                <a:avLst/>
                <a:gdLst/>
                <a:ahLst/>
                <a:cxnLst/>
                <a:rect l="l" t="t" r="r" b="b"/>
                <a:pathLst>
                  <a:path w="5954" h="15019" extrusionOk="0">
                    <a:moveTo>
                      <a:pt x="5953" y="1"/>
                    </a:moveTo>
                    <a:lnTo>
                      <a:pt x="5953" y="1"/>
                    </a:lnTo>
                    <a:cubicBezTo>
                      <a:pt x="4134" y="2066"/>
                      <a:pt x="2728" y="4465"/>
                      <a:pt x="1626" y="7000"/>
                    </a:cubicBezTo>
                    <a:cubicBezTo>
                      <a:pt x="1103" y="8268"/>
                      <a:pt x="689" y="9591"/>
                      <a:pt x="387" y="10940"/>
                    </a:cubicBezTo>
                    <a:cubicBezTo>
                      <a:pt x="82" y="12262"/>
                      <a:pt x="1" y="13669"/>
                      <a:pt x="56" y="15018"/>
                    </a:cubicBezTo>
                    <a:cubicBezTo>
                      <a:pt x="166" y="13669"/>
                      <a:pt x="358" y="12318"/>
                      <a:pt x="717" y="10995"/>
                    </a:cubicBezTo>
                    <a:cubicBezTo>
                      <a:pt x="1074" y="9701"/>
                      <a:pt x="1489" y="8405"/>
                      <a:pt x="2040" y="7166"/>
                    </a:cubicBezTo>
                    <a:cubicBezTo>
                      <a:pt x="2562" y="5898"/>
                      <a:pt x="3169" y="4685"/>
                      <a:pt x="3830" y="3499"/>
                    </a:cubicBezTo>
                    <a:cubicBezTo>
                      <a:pt x="4491" y="2287"/>
                      <a:pt x="5181" y="1129"/>
                      <a:pt x="59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3" name="Google Shape;1713;p58"/>
              <p:cNvSpPr/>
              <p:nvPr/>
            </p:nvSpPr>
            <p:spPr>
              <a:xfrm>
                <a:off x="-3865236" y="486284"/>
                <a:ext cx="152647" cy="159284"/>
              </a:xfrm>
              <a:custGeom>
                <a:avLst/>
                <a:gdLst/>
                <a:ahLst/>
                <a:cxnLst/>
                <a:rect l="l" t="t" r="r" b="b"/>
                <a:pathLst>
                  <a:path w="8187" h="8543" extrusionOk="0">
                    <a:moveTo>
                      <a:pt x="8186" y="0"/>
                    </a:moveTo>
                    <a:lnTo>
                      <a:pt x="8186" y="0"/>
                    </a:lnTo>
                    <a:cubicBezTo>
                      <a:pt x="6478" y="1047"/>
                      <a:pt x="4934" y="2315"/>
                      <a:pt x="3501" y="3693"/>
                    </a:cubicBezTo>
                    <a:cubicBezTo>
                      <a:pt x="2095" y="5126"/>
                      <a:pt x="746" y="6669"/>
                      <a:pt x="1" y="8543"/>
                    </a:cubicBezTo>
                    <a:cubicBezTo>
                      <a:pt x="525" y="7690"/>
                      <a:pt x="1132" y="6918"/>
                      <a:pt x="1764" y="6173"/>
                    </a:cubicBezTo>
                    <a:cubicBezTo>
                      <a:pt x="2399" y="5401"/>
                      <a:pt x="3087" y="4714"/>
                      <a:pt x="3804" y="4024"/>
                    </a:cubicBezTo>
                    <a:cubicBezTo>
                      <a:pt x="4494" y="3307"/>
                      <a:pt x="5236" y="2646"/>
                      <a:pt x="5953" y="1984"/>
                    </a:cubicBezTo>
                    <a:lnTo>
                      <a:pt x="8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4" name="Google Shape;1714;p58"/>
              <p:cNvSpPr/>
              <p:nvPr/>
            </p:nvSpPr>
            <p:spPr>
              <a:xfrm>
                <a:off x="-3598557" y="1149393"/>
                <a:ext cx="1079490" cy="1122876"/>
              </a:xfrm>
              <a:custGeom>
                <a:avLst/>
                <a:gdLst/>
                <a:ahLst/>
                <a:cxnLst/>
                <a:rect l="l" t="t" r="r" b="b"/>
                <a:pathLst>
                  <a:path w="57897" h="60224" extrusionOk="0">
                    <a:moveTo>
                      <a:pt x="22775" y="1"/>
                    </a:moveTo>
                    <a:cubicBezTo>
                      <a:pt x="18622" y="1"/>
                      <a:pt x="10728" y="1852"/>
                      <a:pt x="2618" y="13707"/>
                    </a:cubicBezTo>
                    <a:cubicBezTo>
                      <a:pt x="7055" y="18145"/>
                      <a:pt x="11134" y="20707"/>
                      <a:pt x="12924" y="21727"/>
                    </a:cubicBezTo>
                    <a:cubicBezTo>
                      <a:pt x="10609" y="26798"/>
                      <a:pt x="8378" y="31207"/>
                      <a:pt x="6861" y="32722"/>
                    </a:cubicBezTo>
                    <a:cubicBezTo>
                      <a:pt x="2701" y="36855"/>
                      <a:pt x="1" y="50387"/>
                      <a:pt x="1" y="50387"/>
                    </a:cubicBezTo>
                    <a:cubicBezTo>
                      <a:pt x="1" y="50387"/>
                      <a:pt x="12582" y="60224"/>
                      <a:pt x="26265" y="60224"/>
                    </a:cubicBezTo>
                    <a:cubicBezTo>
                      <a:pt x="29764" y="60224"/>
                      <a:pt x="33336" y="59580"/>
                      <a:pt x="36788" y="57964"/>
                    </a:cubicBezTo>
                    <a:cubicBezTo>
                      <a:pt x="42218" y="44600"/>
                      <a:pt x="45276" y="33246"/>
                      <a:pt x="51587" y="26935"/>
                    </a:cubicBezTo>
                    <a:cubicBezTo>
                      <a:pt x="57897" y="20625"/>
                      <a:pt x="51587" y="14673"/>
                      <a:pt x="51587" y="14673"/>
                    </a:cubicBezTo>
                    <a:cubicBezTo>
                      <a:pt x="43739" y="3448"/>
                      <a:pt x="31519" y="314"/>
                      <a:pt x="25619" y="314"/>
                    </a:cubicBezTo>
                    <a:cubicBezTo>
                      <a:pt x="25594" y="314"/>
                      <a:pt x="25570" y="314"/>
                      <a:pt x="25545" y="314"/>
                    </a:cubicBezTo>
                    <a:cubicBezTo>
                      <a:pt x="25119" y="205"/>
                      <a:pt x="24153" y="1"/>
                      <a:pt x="22775" y="1"/>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5" name="Google Shape;1715;p58"/>
              <p:cNvSpPr/>
              <p:nvPr/>
            </p:nvSpPr>
            <p:spPr>
              <a:xfrm>
                <a:off x="-3719805" y="3608669"/>
                <a:ext cx="153616" cy="64213"/>
              </a:xfrm>
              <a:custGeom>
                <a:avLst/>
                <a:gdLst/>
                <a:ahLst/>
                <a:cxnLst/>
                <a:rect l="l" t="t" r="r" b="b"/>
                <a:pathLst>
                  <a:path w="8239" h="3444" extrusionOk="0">
                    <a:moveTo>
                      <a:pt x="1460" y="0"/>
                    </a:moveTo>
                    <a:lnTo>
                      <a:pt x="0" y="3362"/>
                    </a:lnTo>
                    <a:lnTo>
                      <a:pt x="7688" y="3444"/>
                    </a:lnTo>
                    <a:lnTo>
                      <a:pt x="8239" y="0"/>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6" name="Google Shape;1716;p58"/>
              <p:cNvSpPr/>
              <p:nvPr/>
            </p:nvSpPr>
            <p:spPr>
              <a:xfrm>
                <a:off x="-2999455" y="3548035"/>
                <a:ext cx="154642" cy="72436"/>
              </a:xfrm>
              <a:custGeom>
                <a:avLst/>
                <a:gdLst/>
                <a:ahLst/>
                <a:cxnLst/>
                <a:rect l="l" t="t" r="r" b="b"/>
                <a:pathLst>
                  <a:path w="8294" h="3885" extrusionOk="0">
                    <a:moveTo>
                      <a:pt x="1680" y="1"/>
                    </a:moveTo>
                    <a:lnTo>
                      <a:pt x="0" y="3803"/>
                    </a:lnTo>
                    <a:lnTo>
                      <a:pt x="7687" y="3885"/>
                    </a:lnTo>
                    <a:lnTo>
                      <a:pt x="8294" y="1"/>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7" name="Google Shape;1717;p58"/>
              <p:cNvSpPr/>
              <p:nvPr/>
            </p:nvSpPr>
            <p:spPr>
              <a:xfrm>
                <a:off x="-3759892" y="2088840"/>
                <a:ext cx="1008601" cy="1519847"/>
              </a:xfrm>
              <a:custGeom>
                <a:avLst/>
                <a:gdLst/>
                <a:ahLst/>
                <a:cxnLst/>
                <a:rect l="l" t="t" r="r" b="b"/>
                <a:pathLst>
                  <a:path w="54095" h="81515" extrusionOk="0">
                    <a:moveTo>
                      <a:pt x="8654" y="1"/>
                    </a:moveTo>
                    <a:lnTo>
                      <a:pt x="12953" y="43541"/>
                    </a:lnTo>
                    <a:lnTo>
                      <a:pt x="1" y="81514"/>
                    </a:lnTo>
                    <a:lnTo>
                      <a:pt x="13310" y="81514"/>
                    </a:lnTo>
                    <a:lnTo>
                      <a:pt x="25849" y="46517"/>
                    </a:lnTo>
                    <a:lnTo>
                      <a:pt x="29211" y="17664"/>
                    </a:lnTo>
                    <a:lnTo>
                      <a:pt x="41832" y="48336"/>
                    </a:lnTo>
                    <a:lnTo>
                      <a:pt x="39764" y="78263"/>
                    </a:lnTo>
                    <a:lnTo>
                      <a:pt x="52000" y="78263"/>
                    </a:lnTo>
                    <a:lnTo>
                      <a:pt x="54094" y="40756"/>
                    </a:lnTo>
                    <a:lnTo>
                      <a:pt x="43292" y="3969"/>
                    </a:lnTo>
                    <a:lnTo>
                      <a:pt x="865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8" name="Google Shape;1718;p58"/>
              <p:cNvSpPr/>
              <p:nvPr/>
            </p:nvSpPr>
            <p:spPr>
              <a:xfrm>
                <a:off x="-2650738" y="875741"/>
                <a:ext cx="235468" cy="232261"/>
              </a:xfrm>
              <a:custGeom>
                <a:avLst/>
                <a:gdLst/>
                <a:ahLst/>
                <a:cxnLst/>
                <a:rect l="l" t="t" r="r" b="b"/>
                <a:pathLst>
                  <a:path w="12629" h="12457" extrusionOk="0">
                    <a:moveTo>
                      <a:pt x="10893" y="0"/>
                    </a:moveTo>
                    <a:cubicBezTo>
                      <a:pt x="10893" y="1"/>
                      <a:pt x="0" y="12456"/>
                      <a:pt x="4580" y="12456"/>
                    </a:cubicBezTo>
                    <a:cubicBezTo>
                      <a:pt x="4590" y="12456"/>
                      <a:pt x="4600" y="12456"/>
                      <a:pt x="4610" y="12456"/>
                    </a:cubicBezTo>
                    <a:cubicBezTo>
                      <a:pt x="9295" y="12401"/>
                      <a:pt x="12628" y="5126"/>
                      <a:pt x="10893" y="0"/>
                    </a:cubicBezTo>
                    <a:close/>
                  </a:path>
                </a:pathLst>
              </a:custGeom>
              <a:solidFill>
                <a:srgbClr val="6745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9" name="Google Shape;1719;p58"/>
              <p:cNvSpPr/>
              <p:nvPr/>
            </p:nvSpPr>
            <p:spPr>
              <a:xfrm>
                <a:off x="-3681284" y="1382885"/>
                <a:ext cx="563676" cy="524092"/>
              </a:xfrm>
              <a:custGeom>
                <a:avLst/>
                <a:gdLst/>
                <a:ahLst/>
                <a:cxnLst/>
                <a:rect l="l" t="t" r="r" b="b"/>
                <a:pathLst>
                  <a:path w="30232" h="28109" extrusionOk="0">
                    <a:moveTo>
                      <a:pt x="9865" y="0"/>
                    </a:moveTo>
                    <a:lnTo>
                      <a:pt x="1378" y="12566"/>
                    </a:lnTo>
                    <a:cubicBezTo>
                      <a:pt x="0" y="14606"/>
                      <a:pt x="855" y="17416"/>
                      <a:pt x="3142" y="18353"/>
                    </a:cubicBezTo>
                    <a:lnTo>
                      <a:pt x="26814" y="28108"/>
                    </a:lnTo>
                    <a:lnTo>
                      <a:pt x="30231" y="24691"/>
                    </a:lnTo>
                    <a:lnTo>
                      <a:pt x="13201" y="12703"/>
                    </a:lnTo>
                    <a:lnTo>
                      <a:pt x="19208" y="5071"/>
                    </a:lnTo>
                    <a:lnTo>
                      <a:pt x="9865" y="0"/>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0" name="Google Shape;1720;p58"/>
              <p:cNvSpPr/>
              <p:nvPr/>
            </p:nvSpPr>
            <p:spPr>
              <a:xfrm>
                <a:off x="-2832490" y="1933378"/>
                <a:ext cx="213746" cy="700120"/>
              </a:xfrm>
              <a:custGeom>
                <a:avLst/>
                <a:gdLst/>
                <a:ahLst/>
                <a:cxnLst/>
                <a:rect l="l" t="t" r="r" b="b"/>
                <a:pathLst>
                  <a:path w="11464" h="37550" extrusionOk="0">
                    <a:moveTo>
                      <a:pt x="3198" y="0"/>
                    </a:moveTo>
                    <a:cubicBezTo>
                      <a:pt x="2357" y="0"/>
                      <a:pt x="3031" y="14703"/>
                      <a:pt x="3031" y="14703"/>
                    </a:cubicBezTo>
                    <a:lnTo>
                      <a:pt x="0" y="34297"/>
                    </a:lnTo>
                    <a:lnTo>
                      <a:pt x="3527" y="37549"/>
                    </a:lnTo>
                    <a:lnTo>
                      <a:pt x="10141" y="17102"/>
                    </a:lnTo>
                    <a:cubicBezTo>
                      <a:pt x="10141" y="17102"/>
                      <a:pt x="11464" y="1229"/>
                      <a:pt x="11464" y="484"/>
                    </a:cubicBezTo>
                    <a:lnTo>
                      <a:pt x="11464" y="484"/>
                    </a:lnTo>
                    <a:cubicBezTo>
                      <a:pt x="11464" y="484"/>
                      <a:pt x="9505" y="626"/>
                      <a:pt x="7493" y="626"/>
                    </a:cubicBezTo>
                    <a:cubicBezTo>
                      <a:pt x="5641" y="626"/>
                      <a:pt x="3742" y="506"/>
                      <a:pt x="3280" y="43"/>
                    </a:cubicBezTo>
                    <a:cubicBezTo>
                      <a:pt x="3252" y="14"/>
                      <a:pt x="3224" y="0"/>
                      <a:pt x="3198" y="0"/>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1" name="Google Shape;1721;p58"/>
              <p:cNvSpPr/>
              <p:nvPr/>
            </p:nvSpPr>
            <p:spPr>
              <a:xfrm>
                <a:off x="-2956833" y="2572846"/>
                <a:ext cx="190123" cy="188147"/>
              </a:xfrm>
              <a:custGeom>
                <a:avLst/>
                <a:gdLst/>
                <a:ahLst/>
                <a:cxnLst/>
                <a:rect l="l" t="t" r="r" b="b"/>
                <a:pathLst>
                  <a:path w="10197" h="10091" extrusionOk="0">
                    <a:moveTo>
                      <a:pt x="6669" y="0"/>
                    </a:moveTo>
                    <a:cubicBezTo>
                      <a:pt x="4218" y="2480"/>
                      <a:pt x="0" y="4850"/>
                      <a:pt x="4218" y="9065"/>
                    </a:cubicBezTo>
                    <a:cubicBezTo>
                      <a:pt x="4947" y="9791"/>
                      <a:pt x="5604" y="10091"/>
                      <a:pt x="6190" y="10091"/>
                    </a:cubicBezTo>
                    <a:cubicBezTo>
                      <a:pt x="8991" y="10091"/>
                      <a:pt x="10196" y="3252"/>
                      <a:pt x="10196" y="3252"/>
                    </a:cubicBezTo>
                    <a:lnTo>
                      <a:pt x="6669" y="0"/>
                    </a:lnTo>
                    <a:close/>
                  </a:path>
                </a:pathLst>
              </a:custGeom>
              <a:solidFill>
                <a:srgbClr val="EDC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2" name="Google Shape;1722;p58"/>
              <p:cNvSpPr/>
              <p:nvPr/>
            </p:nvSpPr>
            <p:spPr>
              <a:xfrm>
                <a:off x="-3019518" y="2080096"/>
                <a:ext cx="519972" cy="1641096"/>
              </a:xfrm>
              <a:custGeom>
                <a:avLst/>
                <a:gdLst/>
                <a:ahLst/>
                <a:cxnLst/>
                <a:rect l="l" t="t" r="r" b="b"/>
                <a:pathLst>
                  <a:path w="27888" h="88018" extrusionOk="0">
                    <a:moveTo>
                      <a:pt x="3170" y="0"/>
                    </a:moveTo>
                    <a:lnTo>
                      <a:pt x="0" y="911"/>
                    </a:lnTo>
                    <a:lnTo>
                      <a:pt x="24720" y="88017"/>
                    </a:lnTo>
                    <a:lnTo>
                      <a:pt x="27888" y="87109"/>
                    </a:lnTo>
                    <a:lnTo>
                      <a:pt x="3170" y="0"/>
                    </a:lnTo>
                    <a:close/>
                  </a:path>
                </a:pathLst>
              </a:custGeom>
              <a:solidFill>
                <a:srgbClr val="E2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3" name="Google Shape;1723;p58"/>
              <p:cNvSpPr/>
              <p:nvPr/>
            </p:nvSpPr>
            <p:spPr>
              <a:xfrm>
                <a:off x="-2844833" y="3292170"/>
                <a:ext cx="547734" cy="443937"/>
              </a:xfrm>
              <a:custGeom>
                <a:avLst/>
                <a:gdLst/>
                <a:ahLst/>
                <a:cxnLst/>
                <a:rect l="l" t="t" r="r" b="b"/>
                <a:pathLst>
                  <a:path w="29377" h="23810" extrusionOk="0">
                    <a:moveTo>
                      <a:pt x="19981" y="0"/>
                    </a:moveTo>
                    <a:lnTo>
                      <a:pt x="1" y="1268"/>
                    </a:lnTo>
                    <a:cubicBezTo>
                      <a:pt x="1" y="1268"/>
                      <a:pt x="4494" y="23809"/>
                      <a:pt x="16921" y="23809"/>
                    </a:cubicBezTo>
                    <a:cubicBezTo>
                      <a:pt x="29376" y="23809"/>
                      <a:pt x="19981" y="0"/>
                      <a:pt x="19981" y="0"/>
                    </a:cubicBezTo>
                    <a:close/>
                  </a:path>
                </a:pathLst>
              </a:custGeom>
              <a:solidFill>
                <a:srgbClr val="C7D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4" name="Google Shape;1724;p58"/>
              <p:cNvSpPr/>
              <p:nvPr/>
            </p:nvSpPr>
            <p:spPr>
              <a:xfrm>
                <a:off x="-3003073" y="1881918"/>
                <a:ext cx="91994" cy="260881"/>
              </a:xfrm>
              <a:custGeom>
                <a:avLst/>
                <a:gdLst/>
                <a:ahLst/>
                <a:cxnLst/>
                <a:rect l="l" t="t" r="r" b="b"/>
                <a:pathLst>
                  <a:path w="4934" h="13992" extrusionOk="0">
                    <a:moveTo>
                      <a:pt x="3758" y="1"/>
                    </a:moveTo>
                    <a:cubicBezTo>
                      <a:pt x="3251" y="1"/>
                      <a:pt x="2771" y="341"/>
                      <a:pt x="2674" y="874"/>
                    </a:cubicBezTo>
                    <a:lnTo>
                      <a:pt x="139" y="12642"/>
                    </a:lnTo>
                    <a:cubicBezTo>
                      <a:pt x="0" y="13248"/>
                      <a:pt x="386" y="13826"/>
                      <a:pt x="992" y="13965"/>
                    </a:cubicBezTo>
                    <a:cubicBezTo>
                      <a:pt x="1076" y="13965"/>
                      <a:pt x="1131" y="13991"/>
                      <a:pt x="1213" y="13991"/>
                    </a:cubicBezTo>
                    <a:cubicBezTo>
                      <a:pt x="1737" y="13991"/>
                      <a:pt x="2178" y="13634"/>
                      <a:pt x="2288" y="13109"/>
                    </a:cubicBezTo>
                    <a:lnTo>
                      <a:pt x="4824" y="1315"/>
                    </a:lnTo>
                    <a:cubicBezTo>
                      <a:pt x="4934" y="737"/>
                      <a:pt x="4575" y="157"/>
                      <a:pt x="3968" y="21"/>
                    </a:cubicBezTo>
                    <a:cubicBezTo>
                      <a:pt x="3898" y="7"/>
                      <a:pt x="3828" y="1"/>
                      <a:pt x="37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5" name="Google Shape;1725;p58"/>
              <p:cNvSpPr/>
              <p:nvPr/>
            </p:nvSpPr>
            <p:spPr>
              <a:xfrm>
                <a:off x="-3159280" y="1875597"/>
                <a:ext cx="225605" cy="116046"/>
              </a:xfrm>
              <a:custGeom>
                <a:avLst/>
                <a:gdLst/>
                <a:ahLst/>
                <a:cxnLst/>
                <a:rect l="l" t="t" r="r" b="b"/>
                <a:pathLst>
                  <a:path w="12100" h="6224" extrusionOk="0">
                    <a:moveTo>
                      <a:pt x="10693" y="0"/>
                    </a:moveTo>
                    <a:cubicBezTo>
                      <a:pt x="7386" y="1158"/>
                      <a:pt x="4079" y="2344"/>
                      <a:pt x="772" y="3528"/>
                    </a:cubicBezTo>
                    <a:cubicBezTo>
                      <a:pt x="111" y="3803"/>
                      <a:pt x="1" y="4575"/>
                      <a:pt x="250" y="5291"/>
                    </a:cubicBezTo>
                    <a:cubicBezTo>
                      <a:pt x="464" y="5912"/>
                      <a:pt x="948" y="6224"/>
                      <a:pt x="1487" y="6224"/>
                    </a:cubicBezTo>
                    <a:cubicBezTo>
                      <a:pt x="1570" y="6224"/>
                      <a:pt x="1654" y="6216"/>
                      <a:pt x="1738" y="6202"/>
                    </a:cubicBezTo>
                    <a:lnTo>
                      <a:pt x="11659" y="2675"/>
                    </a:lnTo>
                    <a:cubicBezTo>
                      <a:pt x="11714" y="2591"/>
                      <a:pt x="12099" y="1929"/>
                      <a:pt x="11824" y="1131"/>
                    </a:cubicBezTo>
                    <a:cubicBezTo>
                      <a:pt x="11548" y="305"/>
                      <a:pt x="10803" y="29"/>
                      <a:pt x="10693" y="0"/>
                    </a:cubicBezTo>
                    <a:close/>
                  </a:path>
                </a:pathLst>
              </a:custGeom>
              <a:solidFill>
                <a:srgbClr val="C7D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6" name="Google Shape;1726;p58"/>
              <p:cNvSpPr/>
              <p:nvPr/>
            </p:nvSpPr>
            <p:spPr>
              <a:xfrm>
                <a:off x="-3144886" y="1875597"/>
                <a:ext cx="211211" cy="115636"/>
              </a:xfrm>
              <a:custGeom>
                <a:avLst/>
                <a:gdLst/>
                <a:ahLst/>
                <a:cxnLst/>
                <a:rect l="l" t="t" r="r" b="b"/>
                <a:pathLst>
                  <a:path w="11328" h="6202" extrusionOk="0">
                    <a:moveTo>
                      <a:pt x="9921" y="0"/>
                    </a:moveTo>
                    <a:cubicBezTo>
                      <a:pt x="6614" y="1158"/>
                      <a:pt x="3307" y="2344"/>
                      <a:pt x="0" y="3528"/>
                    </a:cubicBezTo>
                    <a:cubicBezTo>
                      <a:pt x="166" y="3638"/>
                      <a:pt x="690" y="3997"/>
                      <a:pt x="937" y="4714"/>
                    </a:cubicBezTo>
                    <a:cubicBezTo>
                      <a:pt x="1186" y="5402"/>
                      <a:pt x="1021" y="6008"/>
                      <a:pt x="966" y="6202"/>
                    </a:cubicBezTo>
                    <a:lnTo>
                      <a:pt x="10887" y="2675"/>
                    </a:lnTo>
                    <a:cubicBezTo>
                      <a:pt x="10942" y="2591"/>
                      <a:pt x="11327" y="1929"/>
                      <a:pt x="11052" y="1131"/>
                    </a:cubicBezTo>
                    <a:cubicBezTo>
                      <a:pt x="10776" y="305"/>
                      <a:pt x="10031" y="29"/>
                      <a:pt x="9921"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7" name="Google Shape;1727;p58"/>
              <p:cNvSpPr/>
              <p:nvPr/>
            </p:nvSpPr>
            <p:spPr>
              <a:xfrm>
                <a:off x="-3179827" y="1948518"/>
                <a:ext cx="222509" cy="194281"/>
              </a:xfrm>
              <a:custGeom>
                <a:avLst/>
                <a:gdLst/>
                <a:ahLst/>
                <a:cxnLst/>
                <a:rect l="l" t="t" r="r" b="b"/>
                <a:pathLst>
                  <a:path w="11934" h="10420" extrusionOk="0">
                    <a:moveTo>
                      <a:pt x="1226" y="0"/>
                    </a:moveTo>
                    <a:cubicBezTo>
                      <a:pt x="921" y="0"/>
                      <a:pt x="613" y="133"/>
                      <a:pt x="386" y="388"/>
                    </a:cubicBezTo>
                    <a:cubicBezTo>
                      <a:pt x="1" y="829"/>
                      <a:pt x="29" y="1546"/>
                      <a:pt x="497" y="1931"/>
                    </a:cubicBezTo>
                    <a:lnTo>
                      <a:pt x="9976" y="10143"/>
                    </a:lnTo>
                    <a:cubicBezTo>
                      <a:pt x="10170" y="10309"/>
                      <a:pt x="10446" y="10419"/>
                      <a:pt x="10693" y="10419"/>
                    </a:cubicBezTo>
                    <a:cubicBezTo>
                      <a:pt x="10997" y="10419"/>
                      <a:pt x="11299" y="10282"/>
                      <a:pt x="11519" y="10033"/>
                    </a:cubicBezTo>
                    <a:cubicBezTo>
                      <a:pt x="11934" y="9566"/>
                      <a:pt x="11879" y="8876"/>
                      <a:pt x="11409" y="8464"/>
                    </a:cubicBezTo>
                    <a:lnTo>
                      <a:pt x="1930" y="278"/>
                    </a:lnTo>
                    <a:cubicBezTo>
                      <a:pt x="1730" y="91"/>
                      <a:pt x="1479" y="0"/>
                      <a:pt x="1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8" name="Google Shape;1728;p58"/>
              <p:cNvSpPr/>
              <p:nvPr/>
            </p:nvSpPr>
            <p:spPr>
              <a:xfrm>
                <a:off x="-2946019" y="1089487"/>
                <a:ext cx="224523" cy="255455"/>
              </a:xfrm>
              <a:custGeom>
                <a:avLst/>
                <a:gdLst/>
                <a:ahLst/>
                <a:cxnLst/>
                <a:rect l="l" t="t" r="r" b="b"/>
                <a:pathLst>
                  <a:path w="12042" h="13701" extrusionOk="0">
                    <a:moveTo>
                      <a:pt x="4105" y="0"/>
                    </a:moveTo>
                    <a:lnTo>
                      <a:pt x="0" y="8818"/>
                    </a:lnTo>
                    <a:cubicBezTo>
                      <a:pt x="2470" y="11412"/>
                      <a:pt x="5680" y="13701"/>
                      <a:pt x="9223" y="13701"/>
                    </a:cubicBezTo>
                    <a:cubicBezTo>
                      <a:pt x="9671" y="13701"/>
                      <a:pt x="10124" y="13664"/>
                      <a:pt x="10582" y="13587"/>
                    </a:cubicBezTo>
                    <a:lnTo>
                      <a:pt x="12041" y="6338"/>
                    </a:lnTo>
                    <a:lnTo>
                      <a:pt x="4105" y="0"/>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9" name="Google Shape;1729;p58"/>
              <p:cNvSpPr/>
              <p:nvPr/>
            </p:nvSpPr>
            <p:spPr>
              <a:xfrm>
                <a:off x="-2936286" y="702640"/>
                <a:ext cx="498399" cy="590319"/>
              </a:xfrm>
              <a:custGeom>
                <a:avLst/>
                <a:gdLst/>
                <a:ahLst/>
                <a:cxnLst/>
                <a:rect l="l" t="t" r="r" b="b"/>
                <a:pathLst>
                  <a:path w="26731" h="31661" extrusionOk="0">
                    <a:moveTo>
                      <a:pt x="14169" y="1"/>
                    </a:moveTo>
                    <a:cubicBezTo>
                      <a:pt x="9216" y="1"/>
                      <a:pt x="4247" y="3035"/>
                      <a:pt x="2315" y="11709"/>
                    </a:cubicBezTo>
                    <a:cubicBezTo>
                      <a:pt x="1" y="17386"/>
                      <a:pt x="56" y="28768"/>
                      <a:pt x="10942" y="31440"/>
                    </a:cubicBezTo>
                    <a:cubicBezTo>
                      <a:pt x="11554" y="31588"/>
                      <a:pt x="12137" y="31660"/>
                      <a:pt x="12694" y="31660"/>
                    </a:cubicBezTo>
                    <a:cubicBezTo>
                      <a:pt x="18566" y="31660"/>
                      <a:pt x="21594" y="23708"/>
                      <a:pt x="25243" y="13363"/>
                    </a:cubicBezTo>
                    <a:cubicBezTo>
                      <a:pt x="26731" y="9148"/>
                      <a:pt x="25216" y="4324"/>
                      <a:pt x="21358" y="2038"/>
                    </a:cubicBezTo>
                    <a:cubicBezTo>
                      <a:pt x="19239" y="796"/>
                      <a:pt x="16706" y="1"/>
                      <a:pt x="14169" y="1"/>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0" name="Google Shape;1730;p58"/>
              <p:cNvSpPr/>
              <p:nvPr/>
            </p:nvSpPr>
            <p:spPr>
              <a:xfrm>
                <a:off x="-2951165" y="673890"/>
                <a:ext cx="543800" cy="349351"/>
              </a:xfrm>
              <a:custGeom>
                <a:avLst/>
                <a:gdLst/>
                <a:ahLst/>
                <a:cxnLst/>
                <a:rect l="l" t="t" r="r" b="b"/>
                <a:pathLst>
                  <a:path w="29166" h="18737" extrusionOk="0">
                    <a:moveTo>
                      <a:pt x="16417" y="0"/>
                    </a:moveTo>
                    <a:cubicBezTo>
                      <a:pt x="14249" y="0"/>
                      <a:pt x="11709" y="461"/>
                      <a:pt x="8735" y="1541"/>
                    </a:cubicBezTo>
                    <a:cubicBezTo>
                      <a:pt x="0" y="4730"/>
                      <a:pt x="763" y="17007"/>
                      <a:pt x="2785" y="17007"/>
                    </a:cubicBezTo>
                    <a:cubicBezTo>
                      <a:pt x="3104" y="17007"/>
                      <a:pt x="3454" y="16702"/>
                      <a:pt x="3803" y="16007"/>
                    </a:cubicBezTo>
                    <a:lnTo>
                      <a:pt x="3803" y="16007"/>
                    </a:lnTo>
                    <a:cubicBezTo>
                      <a:pt x="3484" y="17300"/>
                      <a:pt x="3746" y="18737"/>
                      <a:pt x="4371" y="18737"/>
                    </a:cubicBezTo>
                    <a:cubicBezTo>
                      <a:pt x="4933" y="18737"/>
                      <a:pt x="5788" y="17576"/>
                      <a:pt x="6779" y="14107"/>
                    </a:cubicBezTo>
                    <a:cubicBezTo>
                      <a:pt x="6947" y="15123"/>
                      <a:pt x="7645" y="15476"/>
                      <a:pt x="8534" y="15476"/>
                    </a:cubicBezTo>
                    <a:cubicBezTo>
                      <a:pt x="10561" y="15476"/>
                      <a:pt x="13585" y="13637"/>
                      <a:pt x="13585" y="13637"/>
                    </a:cubicBezTo>
                    <a:cubicBezTo>
                      <a:pt x="17608" y="15566"/>
                      <a:pt x="20723" y="16367"/>
                      <a:pt x="23038" y="16613"/>
                    </a:cubicBezTo>
                    <a:cubicBezTo>
                      <a:pt x="23214" y="16632"/>
                      <a:pt x="23388" y="16641"/>
                      <a:pt x="23559" y="16641"/>
                    </a:cubicBezTo>
                    <a:cubicBezTo>
                      <a:pt x="26751" y="16641"/>
                      <a:pt x="29166" y="13551"/>
                      <a:pt x="28329" y="10386"/>
                    </a:cubicBezTo>
                    <a:cubicBezTo>
                      <a:pt x="27167" y="5865"/>
                      <a:pt x="24155" y="0"/>
                      <a:pt x="16417" y="0"/>
                    </a:cubicBezTo>
                    <a:close/>
                  </a:path>
                </a:pathLst>
              </a:custGeom>
              <a:solidFill>
                <a:srgbClr val="5C3B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1" name="Google Shape;1731;p58"/>
              <p:cNvSpPr/>
              <p:nvPr/>
            </p:nvSpPr>
            <p:spPr>
              <a:xfrm>
                <a:off x="-2973576" y="950153"/>
                <a:ext cx="92796" cy="132491"/>
              </a:xfrm>
              <a:custGeom>
                <a:avLst/>
                <a:gdLst/>
                <a:ahLst/>
                <a:cxnLst/>
                <a:rect l="l" t="t" r="r" b="b"/>
                <a:pathLst>
                  <a:path w="4977" h="7106" extrusionOk="0">
                    <a:moveTo>
                      <a:pt x="2782" y="0"/>
                    </a:moveTo>
                    <a:cubicBezTo>
                      <a:pt x="219" y="0"/>
                      <a:pt x="1" y="7105"/>
                      <a:pt x="4359" y="7105"/>
                    </a:cubicBezTo>
                    <a:cubicBezTo>
                      <a:pt x="4556" y="7105"/>
                      <a:pt x="4762" y="7091"/>
                      <a:pt x="4977" y="7061"/>
                    </a:cubicBezTo>
                    <a:lnTo>
                      <a:pt x="4895" y="1300"/>
                    </a:lnTo>
                    <a:cubicBezTo>
                      <a:pt x="4085" y="376"/>
                      <a:pt x="3371" y="0"/>
                      <a:pt x="2782" y="0"/>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2" name="Google Shape;1732;p58"/>
              <p:cNvSpPr/>
              <p:nvPr/>
            </p:nvSpPr>
            <p:spPr>
              <a:xfrm>
                <a:off x="-2802173" y="961843"/>
                <a:ext cx="138215" cy="121715"/>
              </a:xfrm>
              <a:custGeom>
                <a:avLst/>
                <a:gdLst/>
                <a:ahLst/>
                <a:cxnLst/>
                <a:rect l="l" t="t" r="r" b="b"/>
                <a:pathLst>
                  <a:path w="7413" h="6528" extrusionOk="0">
                    <a:moveTo>
                      <a:pt x="3718" y="1"/>
                    </a:moveTo>
                    <a:cubicBezTo>
                      <a:pt x="2419" y="1"/>
                      <a:pt x="1193" y="770"/>
                      <a:pt x="689" y="2051"/>
                    </a:cubicBezTo>
                    <a:cubicBezTo>
                      <a:pt x="1" y="3705"/>
                      <a:pt x="828" y="5607"/>
                      <a:pt x="2481" y="6295"/>
                    </a:cubicBezTo>
                    <a:cubicBezTo>
                      <a:pt x="2880" y="6452"/>
                      <a:pt x="3292" y="6527"/>
                      <a:pt x="3697" y="6527"/>
                    </a:cubicBezTo>
                    <a:cubicBezTo>
                      <a:pt x="4995" y="6527"/>
                      <a:pt x="6221" y="5758"/>
                      <a:pt x="6725" y="4476"/>
                    </a:cubicBezTo>
                    <a:cubicBezTo>
                      <a:pt x="7413" y="2823"/>
                      <a:pt x="6586" y="923"/>
                      <a:pt x="4933" y="232"/>
                    </a:cubicBezTo>
                    <a:cubicBezTo>
                      <a:pt x="4534" y="75"/>
                      <a:pt x="4122" y="1"/>
                      <a:pt x="37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3" name="Google Shape;1733;p58"/>
              <p:cNvSpPr/>
              <p:nvPr/>
            </p:nvSpPr>
            <p:spPr>
              <a:xfrm>
                <a:off x="-2636717" y="1025852"/>
                <a:ext cx="115599" cy="118508"/>
              </a:xfrm>
              <a:custGeom>
                <a:avLst/>
                <a:gdLst/>
                <a:ahLst/>
                <a:cxnLst/>
                <a:rect l="l" t="t" r="r" b="b"/>
                <a:pathLst>
                  <a:path w="6200" h="6356" extrusionOk="0">
                    <a:moveTo>
                      <a:pt x="3502" y="1"/>
                    </a:moveTo>
                    <a:cubicBezTo>
                      <a:pt x="2371" y="1"/>
                      <a:pt x="1219" y="853"/>
                      <a:pt x="688" y="2201"/>
                    </a:cubicBezTo>
                    <a:cubicBezTo>
                      <a:pt x="0" y="3854"/>
                      <a:pt x="551" y="5646"/>
                      <a:pt x="1874" y="6198"/>
                    </a:cubicBezTo>
                    <a:cubicBezTo>
                      <a:pt x="2137" y="6305"/>
                      <a:pt x="2411" y="6356"/>
                      <a:pt x="2686" y="6356"/>
                    </a:cubicBezTo>
                    <a:cubicBezTo>
                      <a:pt x="3821" y="6356"/>
                      <a:pt x="4979" y="5489"/>
                      <a:pt x="5512" y="4158"/>
                    </a:cubicBezTo>
                    <a:cubicBezTo>
                      <a:pt x="6200" y="2476"/>
                      <a:pt x="5648" y="686"/>
                      <a:pt x="4326" y="161"/>
                    </a:cubicBezTo>
                    <a:cubicBezTo>
                      <a:pt x="4059" y="52"/>
                      <a:pt x="3781" y="1"/>
                      <a:pt x="35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4" name="Google Shape;1734;p58"/>
              <p:cNvSpPr/>
              <p:nvPr/>
            </p:nvSpPr>
            <p:spPr>
              <a:xfrm>
                <a:off x="-2786753" y="990929"/>
                <a:ext cx="123821" cy="109707"/>
              </a:xfrm>
              <a:custGeom>
                <a:avLst/>
                <a:gdLst/>
                <a:ahLst/>
                <a:cxnLst/>
                <a:rect l="l" t="t" r="r" b="b"/>
                <a:pathLst>
                  <a:path w="6641" h="5884" extrusionOk="0">
                    <a:moveTo>
                      <a:pt x="3316" y="1"/>
                    </a:moveTo>
                    <a:cubicBezTo>
                      <a:pt x="2163" y="1"/>
                      <a:pt x="1067" y="691"/>
                      <a:pt x="607" y="1843"/>
                    </a:cubicBezTo>
                    <a:cubicBezTo>
                      <a:pt x="1" y="3331"/>
                      <a:pt x="717" y="5066"/>
                      <a:pt x="2205" y="5672"/>
                    </a:cubicBezTo>
                    <a:cubicBezTo>
                      <a:pt x="2565" y="5816"/>
                      <a:pt x="2935" y="5884"/>
                      <a:pt x="3299" y="5884"/>
                    </a:cubicBezTo>
                    <a:cubicBezTo>
                      <a:pt x="4469" y="5884"/>
                      <a:pt x="5572" y="5182"/>
                      <a:pt x="6035" y="4047"/>
                    </a:cubicBezTo>
                    <a:cubicBezTo>
                      <a:pt x="6641" y="2530"/>
                      <a:pt x="5924" y="822"/>
                      <a:pt x="4410" y="216"/>
                    </a:cubicBezTo>
                    <a:cubicBezTo>
                      <a:pt x="4052" y="70"/>
                      <a:pt x="3681" y="1"/>
                      <a:pt x="331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5" name="Google Shape;1735;p58"/>
              <p:cNvSpPr/>
              <p:nvPr/>
            </p:nvSpPr>
            <p:spPr>
              <a:xfrm>
                <a:off x="-2619247" y="1056224"/>
                <a:ext cx="103797" cy="106631"/>
              </a:xfrm>
              <a:custGeom>
                <a:avLst/>
                <a:gdLst/>
                <a:ahLst/>
                <a:cxnLst/>
                <a:rect l="l" t="t" r="r" b="b"/>
                <a:pathLst>
                  <a:path w="5567" h="5719" extrusionOk="0">
                    <a:moveTo>
                      <a:pt x="3177" y="0"/>
                    </a:moveTo>
                    <a:cubicBezTo>
                      <a:pt x="2150" y="0"/>
                      <a:pt x="1098" y="772"/>
                      <a:pt x="607" y="1978"/>
                    </a:cubicBezTo>
                    <a:cubicBezTo>
                      <a:pt x="0" y="3493"/>
                      <a:pt x="496" y="5091"/>
                      <a:pt x="1680" y="5587"/>
                    </a:cubicBezTo>
                    <a:cubicBezTo>
                      <a:pt x="1910" y="5676"/>
                      <a:pt x="2150" y="5719"/>
                      <a:pt x="2390" y="5719"/>
                    </a:cubicBezTo>
                    <a:cubicBezTo>
                      <a:pt x="3417" y="5719"/>
                      <a:pt x="4469" y="4947"/>
                      <a:pt x="4960" y="3742"/>
                    </a:cubicBezTo>
                    <a:cubicBezTo>
                      <a:pt x="5567" y="2225"/>
                      <a:pt x="5071" y="627"/>
                      <a:pt x="3885" y="131"/>
                    </a:cubicBezTo>
                    <a:cubicBezTo>
                      <a:pt x="3655" y="42"/>
                      <a:pt x="3417" y="0"/>
                      <a:pt x="31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6" name="Google Shape;1736;p58"/>
              <p:cNvSpPr/>
              <p:nvPr/>
            </p:nvSpPr>
            <p:spPr>
              <a:xfrm>
                <a:off x="-2679880" y="1031445"/>
                <a:ext cx="48309" cy="118881"/>
              </a:xfrm>
              <a:custGeom>
                <a:avLst/>
                <a:gdLst/>
                <a:ahLst/>
                <a:cxnLst/>
                <a:rect l="l" t="t" r="r" b="b"/>
                <a:pathLst>
                  <a:path w="2591" h="6376" extrusionOk="0">
                    <a:moveTo>
                      <a:pt x="2426" y="0"/>
                    </a:moveTo>
                    <a:lnTo>
                      <a:pt x="2426" y="0"/>
                    </a:lnTo>
                    <a:cubicBezTo>
                      <a:pt x="1985" y="633"/>
                      <a:pt x="1599" y="1350"/>
                      <a:pt x="1378" y="2150"/>
                    </a:cubicBezTo>
                    <a:cubicBezTo>
                      <a:pt x="1268" y="2536"/>
                      <a:pt x="1213" y="2921"/>
                      <a:pt x="1184" y="3334"/>
                    </a:cubicBezTo>
                    <a:cubicBezTo>
                      <a:pt x="1184" y="3748"/>
                      <a:pt x="1184" y="4160"/>
                      <a:pt x="1405" y="4601"/>
                    </a:cubicBezTo>
                    <a:lnTo>
                      <a:pt x="1460" y="4711"/>
                    </a:lnTo>
                    <a:lnTo>
                      <a:pt x="1599" y="4711"/>
                    </a:lnTo>
                    <a:cubicBezTo>
                      <a:pt x="1901" y="4711"/>
                      <a:pt x="2150" y="4822"/>
                      <a:pt x="2150" y="5042"/>
                    </a:cubicBezTo>
                    <a:cubicBezTo>
                      <a:pt x="2176" y="5291"/>
                      <a:pt x="2040" y="5593"/>
                      <a:pt x="1819" y="5787"/>
                    </a:cubicBezTo>
                    <a:cubicBezTo>
                      <a:pt x="1556" y="6050"/>
                      <a:pt x="1185" y="6176"/>
                      <a:pt x="793" y="6176"/>
                    </a:cubicBezTo>
                    <a:cubicBezTo>
                      <a:pt x="529" y="6176"/>
                      <a:pt x="256" y="6119"/>
                      <a:pt x="1" y="6008"/>
                    </a:cubicBezTo>
                    <a:lnTo>
                      <a:pt x="1" y="6008"/>
                    </a:lnTo>
                    <a:cubicBezTo>
                      <a:pt x="300" y="6232"/>
                      <a:pt x="689" y="6375"/>
                      <a:pt x="1083" y="6375"/>
                    </a:cubicBezTo>
                    <a:cubicBezTo>
                      <a:pt x="1414" y="6375"/>
                      <a:pt x="1750" y="6274"/>
                      <a:pt x="2040" y="6034"/>
                    </a:cubicBezTo>
                    <a:cubicBezTo>
                      <a:pt x="2315" y="5814"/>
                      <a:pt x="2591" y="5457"/>
                      <a:pt x="2562" y="5016"/>
                    </a:cubicBezTo>
                    <a:cubicBezTo>
                      <a:pt x="2536" y="4795"/>
                      <a:pt x="2397" y="4546"/>
                      <a:pt x="2205" y="4436"/>
                    </a:cubicBezTo>
                    <a:cubicBezTo>
                      <a:pt x="2063" y="4355"/>
                      <a:pt x="1907" y="4319"/>
                      <a:pt x="1758" y="4295"/>
                    </a:cubicBezTo>
                    <a:lnTo>
                      <a:pt x="1758" y="4295"/>
                    </a:lnTo>
                    <a:cubicBezTo>
                      <a:pt x="1665" y="4028"/>
                      <a:pt x="1599" y="3684"/>
                      <a:pt x="1599" y="3362"/>
                    </a:cubicBezTo>
                    <a:cubicBezTo>
                      <a:pt x="1599" y="2976"/>
                      <a:pt x="1654" y="2591"/>
                      <a:pt x="1736" y="2231"/>
                    </a:cubicBezTo>
                    <a:cubicBezTo>
                      <a:pt x="1874" y="1460"/>
                      <a:pt x="2150" y="717"/>
                      <a:pt x="2426" y="0"/>
                    </a:cubicBezTo>
                    <a:close/>
                  </a:path>
                </a:pathLst>
              </a:custGeom>
              <a:solidFill>
                <a:srgbClr val="CFA396"/>
              </a:solid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7" name="Google Shape;1737;p58"/>
              <p:cNvSpPr/>
              <p:nvPr/>
            </p:nvSpPr>
            <p:spPr>
              <a:xfrm>
                <a:off x="-2738985" y="1152693"/>
                <a:ext cx="74543" cy="45195"/>
              </a:xfrm>
              <a:custGeom>
                <a:avLst/>
                <a:gdLst/>
                <a:ahLst/>
                <a:cxnLst/>
                <a:rect l="l" t="t" r="r" b="b"/>
                <a:pathLst>
                  <a:path w="3998" h="2424" extrusionOk="0">
                    <a:moveTo>
                      <a:pt x="139" y="1"/>
                    </a:moveTo>
                    <a:lnTo>
                      <a:pt x="139" y="1"/>
                    </a:lnTo>
                    <a:cubicBezTo>
                      <a:pt x="1255" y="646"/>
                      <a:pt x="2216" y="1224"/>
                      <a:pt x="3181" y="1755"/>
                    </a:cubicBezTo>
                    <a:lnTo>
                      <a:pt x="3181" y="1755"/>
                    </a:lnTo>
                    <a:cubicBezTo>
                      <a:pt x="2873" y="1924"/>
                      <a:pt x="2536" y="2027"/>
                      <a:pt x="2198" y="2027"/>
                    </a:cubicBezTo>
                    <a:cubicBezTo>
                      <a:pt x="1931" y="2027"/>
                      <a:pt x="1663" y="1963"/>
                      <a:pt x="1407" y="1820"/>
                    </a:cubicBezTo>
                    <a:cubicBezTo>
                      <a:pt x="746" y="1489"/>
                      <a:pt x="194" y="799"/>
                      <a:pt x="139" y="1"/>
                    </a:cubicBezTo>
                    <a:lnTo>
                      <a:pt x="139" y="1"/>
                    </a:lnTo>
                    <a:cubicBezTo>
                      <a:pt x="0" y="828"/>
                      <a:pt x="496" y="1681"/>
                      <a:pt x="1242" y="2150"/>
                    </a:cubicBezTo>
                    <a:cubicBezTo>
                      <a:pt x="1551" y="2337"/>
                      <a:pt x="1908" y="2423"/>
                      <a:pt x="2269" y="2423"/>
                    </a:cubicBezTo>
                    <a:cubicBezTo>
                      <a:pt x="2807" y="2423"/>
                      <a:pt x="3352" y="2231"/>
                      <a:pt x="3748" y="1901"/>
                    </a:cubicBezTo>
                    <a:lnTo>
                      <a:pt x="3997" y="1681"/>
                    </a:lnTo>
                    <a:lnTo>
                      <a:pt x="3693" y="1544"/>
                    </a:lnTo>
                    <a:cubicBezTo>
                      <a:pt x="2481" y="938"/>
                      <a:pt x="1213" y="442"/>
                      <a:pt x="139" y="1"/>
                    </a:cubicBezTo>
                    <a:close/>
                  </a:path>
                </a:pathLst>
              </a:custGeom>
              <a:solidFill>
                <a:srgbClr val="CFA396"/>
              </a:solid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8" name="Google Shape;1738;p58"/>
              <p:cNvSpPr/>
              <p:nvPr/>
            </p:nvSpPr>
            <p:spPr>
              <a:xfrm>
                <a:off x="-2866908" y="1191755"/>
                <a:ext cx="134636" cy="94549"/>
              </a:xfrm>
              <a:custGeom>
                <a:avLst/>
                <a:gdLst/>
                <a:ahLst/>
                <a:cxnLst/>
                <a:rect l="l" t="t" r="r" b="b"/>
                <a:pathLst>
                  <a:path w="7221" h="5071" extrusionOk="0">
                    <a:moveTo>
                      <a:pt x="1" y="0"/>
                    </a:moveTo>
                    <a:lnTo>
                      <a:pt x="1" y="0"/>
                    </a:lnTo>
                    <a:cubicBezTo>
                      <a:pt x="717" y="1349"/>
                      <a:pt x="1791" y="2480"/>
                      <a:pt x="2977" y="3417"/>
                    </a:cubicBezTo>
                    <a:cubicBezTo>
                      <a:pt x="3610" y="3858"/>
                      <a:pt x="4271" y="4244"/>
                      <a:pt x="4988" y="4546"/>
                    </a:cubicBezTo>
                    <a:cubicBezTo>
                      <a:pt x="5704" y="4850"/>
                      <a:pt x="6449" y="5015"/>
                      <a:pt x="7221" y="5071"/>
                    </a:cubicBezTo>
                    <a:cubicBezTo>
                      <a:pt x="6476" y="4850"/>
                      <a:pt x="5788" y="4601"/>
                      <a:pt x="5126" y="4244"/>
                    </a:cubicBezTo>
                    <a:cubicBezTo>
                      <a:pt x="4465" y="3885"/>
                      <a:pt x="3830" y="3527"/>
                      <a:pt x="3253" y="3058"/>
                    </a:cubicBezTo>
                    <a:cubicBezTo>
                      <a:pt x="2646" y="2617"/>
                      <a:pt x="2095" y="2121"/>
                      <a:pt x="1544" y="1625"/>
                    </a:cubicBezTo>
                    <a:cubicBezTo>
                      <a:pt x="1019" y="1102"/>
                      <a:pt x="497" y="578"/>
                      <a:pt x="1" y="0"/>
                    </a:cubicBezTo>
                    <a:close/>
                  </a:path>
                </a:pathLst>
              </a:custGeom>
              <a:solidFill>
                <a:srgbClr val="CFA396"/>
              </a:solid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9" name="Google Shape;1739;p58"/>
              <p:cNvSpPr/>
              <p:nvPr/>
            </p:nvSpPr>
            <p:spPr>
              <a:xfrm>
                <a:off x="-2685548" y="872664"/>
                <a:ext cx="230191" cy="52448"/>
              </a:xfrm>
              <a:custGeom>
                <a:avLst/>
                <a:gdLst/>
                <a:ahLst/>
                <a:cxnLst/>
                <a:rect l="l" t="t" r="r" b="b"/>
                <a:pathLst>
                  <a:path w="12346" h="2813" extrusionOk="0">
                    <a:moveTo>
                      <a:pt x="0" y="0"/>
                    </a:moveTo>
                    <a:lnTo>
                      <a:pt x="1352" y="966"/>
                    </a:lnTo>
                    <a:cubicBezTo>
                      <a:pt x="1848" y="1213"/>
                      <a:pt x="2315" y="1517"/>
                      <a:pt x="2811" y="1764"/>
                    </a:cubicBezTo>
                    <a:cubicBezTo>
                      <a:pt x="3832" y="2205"/>
                      <a:pt x="4905" y="2564"/>
                      <a:pt x="6008" y="2729"/>
                    </a:cubicBezTo>
                    <a:cubicBezTo>
                      <a:pt x="6442" y="2784"/>
                      <a:pt x="6885" y="2812"/>
                      <a:pt x="7329" y="2812"/>
                    </a:cubicBezTo>
                    <a:cubicBezTo>
                      <a:pt x="9140" y="2812"/>
                      <a:pt x="10974" y="2337"/>
                      <a:pt x="12346" y="1186"/>
                    </a:cubicBezTo>
                    <a:lnTo>
                      <a:pt x="12346" y="1186"/>
                    </a:lnTo>
                    <a:cubicBezTo>
                      <a:pt x="11409" y="1764"/>
                      <a:pt x="10362" y="2094"/>
                      <a:pt x="9288" y="2260"/>
                    </a:cubicBezTo>
                    <a:cubicBezTo>
                      <a:pt x="8744" y="2361"/>
                      <a:pt x="8184" y="2409"/>
                      <a:pt x="7625" y="2409"/>
                    </a:cubicBezTo>
                    <a:cubicBezTo>
                      <a:pt x="7110" y="2409"/>
                      <a:pt x="6594" y="2368"/>
                      <a:pt x="6091" y="2288"/>
                    </a:cubicBezTo>
                    <a:cubicBezTo>
                      <a:pt x="5016" y="2150"/>
                      <a:pt x="3969" y="1819"/>
                      <a:pt x="2950" y="1433"/>
                    </a:cubicBezTo>
                    <a:cubicBezTo>
                      <a:pt x="1958" y="1047"/>
                      <a:pt x="966" y="525"/>
                      <a:pt x="0" y="0"/>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0" name="Google Shape;1740;p58"/>
              <p:cNvSpPr/>
              <p:nvPr/>
            </p:nvSpPr>
            <p:spPr>
              <a:xfrm>
                <a:off x="-2685548" y="792006"/>
                <a:ext cx="225586" cy="65481"/>
              </a:xfrm>
              <a:custGeom>
                <a:avLst/>
                <a:gdLst/>
                <a:ahLst/>
                <a:cxnLst/>
                <a:rect l="l" t="t" r="r" b="b"/>
                <a:pathLst>
                  <a:path w="12099" h="3512" extrusionOk="0">
                    <a:moveTo>
                      <a:pt x="0" y="1"/>
                    </a:moveTo>
                    <a:lnTo>
                      <a:pt x="0" y="1"/>
                    </a:lnTo>
                    <a:cubicBezTo>
                      <a:pt x="801" y="744"/>
                      <a:pt x="1627" y="1434"/>
                      <a:pt x="2591" y="1956"/>
                    </a:cubicBezTo>
                    <a:cubicBezTo>
                      <a:pt x="3556" y="2507"/>
                      <a:pt x="4575" y="2867"/>
                      <a:pt x="5651" y="3142"/>
                    </a:cubicBezTo>
                    <a:cubicBezTo>
                      <a:pt x="6671" y="3381"/>
                      <a:pt x="7725" y="3511"/>
                      <a:pt x="8773" y="3511"/>
                    </a:cubicBezTo>
                    <a:cubicBezTo>
                      <a:pt x="9902" y="3511"/>
                      <a:pt x="11026" y="3360"/>
                      <a:pt x="12099" y="3032"/>
                    </a:cubicBezTo>
                    <a:lnTo>
                      <a:pt x="12099" y="3032"/>
                    </a:lnTo>
                    <a:cubicBezTo>
                      <a:pt x="11351" y="3147"/>
                      <a:pt x="10605" y="3195"/>
                      <a:pt x="9868" y="3195"/>
                    </a:cubicBezTo>
                    <a:cubicBezTo>
                      <a:pt x="9544" y="3195"/>
                      <a:pt x="9222" y="3186"/>
                      <a:pt x="8902" y="3169"/>
                    </a:cubicBezTo>
                    <a:cubicBezTo>
                      <a:pt x="7826" y="3114"/>
                      <a:pt x="6779" y="2977"/>
                      <a:pt x="5761" y="2728"/>
                    </a:cubicBezTo>
                    <a:cubicBezTo>
                      <a:pt x="4714" y="2481"/>
                      <a:pt x="3722" y="2122"/>
                      <a:pt x="2756" y="1654"/>
                    </a:cubicBezTo>
                    <a:cubicBezTo>
                      <a:pt x="1793" y="1213"/>
                      <a:pt x="911" y="607"/>
                      <a:pt x="0" y="1"/>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1" name="Google Shape;1741;p58"/>
              <p:cNvSpPr/>
              <p:nvPr/>
            </p:nvSpPr>
            <p:spPr>
              <a:xfrm>
                <a:off x="-2721514" y="728874"/>
                <a:ext cx="224560" cy="67756"/>
              </a:xfrm>
              <a:custGeom>
                <a:avLst/>
                <a:gdLst/>
                <a:ahLst/>
                <a:cxnLst/>
                <a:rect l="l" t="t" r="r" b="b"/>
                <a:pathLst>
                  <a:path w="12044" h="3634" extrusionOk="0">
                    <a:moveTo>
                      <a:pt x="2533" y="0"/>
                    </a:moveTo>
                    <a:cubicBezTo>
                      <a:pt x="1637" y="0"/>
                      <a:pt x="718" y="170"/>
                      <a:pt x="0" y="686"/>
                    </a:cubicBezTo>
                    <a:cubicBezTo>
                      <a:pt x="609" y="373"/>
                      <a:pt x="1273" y="268"/>
                      <a:pt x="1936" y="268"/>
                    </a:cubicBezTo>
                    <a:cubicBezTo>
                      <a:pt x="2323" y="268"/>
                      <a:pt x="2711" y="304"/>
                      <a:pt x="3087" y="356"/>
                    </a:cubicBezTo>
                    <a:cubicBezTo>
                      <a:pt x="4134" y="521"/>
                      <a:pt x="5155" y="768"/>
                      <a:pt x="6173" y="1127"/>
                    </a:cubicBezTo>
                    <a:cubicBezTo>
                      <a:pt x="7165" y="1458"/>
                      <a:pt x="8157" y="1870"/>
                      <a:pt x="9123" y="2285"/>
                    </a:cubicBezTo>
                    <a:cubicBezTo>
                      <a:pt x="10115" y="2697"/>
                      <a:pt x="11078" y="3138"/>
                      <a:pt x="12044" y="3634"/>
                    </a:cubicBezTo>
                    <a:cubicBezTo>
                      <a:pt x="10280" y="2395"/>
                      <a:pt x="8323" y="1429"/>
                      <a:pt x="6312" y="713"/>
                    </a:cubicBezTo>
                    <a:cubicBezTo>
                      <a:pt x="5291" y="382"/>
                      <a:pt x="4218" y="106"/>
                      <a:pt x="3142" y="25"/>
                    </a:cubicBezTo>
                    <a:cubicBezTo>
                      <a:pt x="2942" y="9"/>
                      <a:pt x="2738" y="0"/>
                      <a:pt x="2533" y="0"/>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2" name="Google Shape;1742;p58"/>
              <p:cNvSpPr/>
              <p:nvPr/>
            </p:nvSpPr>
            <p:spPr>
              <a:xfrm>
                <a:off x="-2844833" y="875741"/>
                <a:ext cx="119216" cy="25711"/>
              </a:xfrm>
              <a:custGeom>
                <a:avLst/>
                <a:gdLst/>
                <a:ahLst/>
                <a:cxnLst/>
                <a:rect l="l" t="t" r="r" b="b"/>
                <a:pathLst>
                  <a:path w="6394" h="1379" extrusionOk="0">
                    <a:moveTo>
                      <a:pt x="1" y="0"/>
                    </a:moveTo>
                    <a:lnTo>
                      <a:pt x="1" y="0"/>
                    </a:lnTo>
                    <a:cubicBezTo>
                      <a:pt x="360" y="441"/>
                      <a:pt x="827" y="827"/>
                      <a:pt x="1352" y="1048"/>
                    </a:cubicBezTo>
                    <a:cubicBezTo>
                      <a:pt x="1903" y="1297"/>
                      <a:pt x="2509" y="1352"/>
                      <a:pt x="3087" y="1378"/>
                    </a:cubicBezTo>
                    <a:cubicBezTo>
                      <a:pt x="3667" y="1352"/>
                      <a:pt x="4244" y="1268"/>
                      <a:pt x="4796" y="1131"/>
                    </a:cubicBezTo>
                    <a:cubicBezTo>
                      <a:pt x="5347" y="993"/>
                      <a:pt x="5871" y="746"/>
                      <a:pt x="6394" y="580"/>
                    </a:cubicBezTo>
                    <a:lnTo>
                      <a:pt x="6394" y="580"/>
                    </a:lnTo>
                    <a:cubicBezTo>
                      <a:pt x="5284" y="633"/>
                      <a:pt x="4252" y="939"/>
                      <a:pt x="3221" y="939"/>
                    </a:cubicBezTo>
                    <a:cubicBezTo>
                      <a:pt x="3176" y="939"/>
                      <a:pt x="3132" y="939"/>
                      <a:pt x="3087" y="937"/>
                    </a:cubicBezTo>
                    <a:cubicBezTo>
                      <a:pt x="3040" y="939"/>
                      <a:pt x="2992" y="939"/>
                      <a:pt x="2945" y="939"/>
                    </a:cubicBezTo>
                    <a:cubicBezTo>
                      <a:pt x="1895" y="939"/>
                      <a:pt x="897" y="633"/>
                      <a:pt x="1" y="0"/>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3" name="Google Shape;1743;p58"/>
              <p:cNvSpPr/>
              <p:nvPr/>
            </p:nvSpPr>
            <p:spPr>
              <a:xfrm>
                <a:off x="-2872036" y="794020"/>
                <a:ext cx="83735" cy="92554"/>
              </a:xfrm>
              <a:custGeom>
                <a:avLst/>
                <a:gdLst/>
                <a:ahLst/>
                <a:cxnLst/>
                <a:rect l="l" t="t" r="r" b="b"/>
                <a:pathLst>
                  <a:path w="4491" h="4964" extrusionOk="0">
                    <a:moveTo>
                      <a:pt x="3217" y="1"/>
                    </a:moveTo>
                    <a:cubicBezTo>
                      <a:pt x="2979" y="1"/>
                      <a:pt x="2741" y="19"/>
                      <a:pt x="2507" y="58"/>
                    </a:cubicBezTo>
                    <a:cubicBezTo>
                      <a:pt x="1845" y="168"/>
                      <a:pt x="1158" y="499"/>
                      <a:pt x="688" y="1050"/>
                    </a:cubicBezTo>
                    <a:cubicBezTo>
                      <a:pt x="247" y="1601"/>
                      <a:pt x="27" y="2318"/>
                      <a:pt x="0" y="2979"/>
                    </a:cubicBezTo>
                    <a:cubicBezTo>
                      <a:pt x="0" y="3336"/>
                      <a:pt x="27" y="3667"/>
                      <a:pt x="55" y="3998"/>
                    </a:cubicBezTo>
                    <a:lnTo>
                      <a:pt x="302" y="4963"/>
                    </a:lnTo>
                    <a:cubicBezTo>
                      <a:pt x="276" y="4302"/>
                      <a:pt x="247" y="3641"/>
                      <a:pt x="331" y="3006"/>
                    </a:cubicBezTo>
                    <a:cubicBezTo>
                      <a:pt x="441" y="2399"/>
                      <a:pt x="633" y="1793"/>
                      <a:pt x="1019" y="1326"/>
                    </a:cubicBezTo>
                    <a:cubicBezTo>
                      <a:pt x="1405" y="856"/>
                      <a:pt x="1984" y="554"/>
                      <a:pt x="2591" y="389"/>
                    </a:cubicBezTo>
                    <a:cubicBezTo>
                      <a:pt x="3118" y="245"/>
                      <a:pt x="3666" y="163"/>
                      <a:pt x="4235" y="163"/>
                    </a:cubicBezTo>
                    <a:cubicBezTo>
                      <a:pt x="4320" y="163"/>
                      <a:pt x="4405" y="165"/>
                      <a:pt x="4491" y="168"/>
                    </a:cubicBezTo>
                    <a:cubicBezTo>
                      <a:pt x="4082" y="62"/>
                      <a:pt x="3650" y="1"/>
                      <a:pt x="3217" y="1"/>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4" name="Google Shape;1744;p58"/>
              <p:cNvSpPr/>
              <p:nvPr/>
            </p:nvSpPr>
            <p:spPr>
              <a:xfrm>
                <a:off x="-2844833" y="735493"/>
                <a:ext cx="61678" cy="28266"/>
              </a:xfrm>
              <a:custGeom>
                <a:avLst/>
                <a:gdLst/>
                <a:ahLst/>
                <a:cxnLst/>
                <a:rect l="l" t="t" r="r" b="b"/>
                <a:pathLst>
                  <a:path w="3308" h="1516" extrusionOk="0">
                    <a:moveTo>
                      <a:pt x="3307" y="1"/>
                    </a:moveTo>
                    <a:lnTo>
                      <a:pt x="3307" y="1"/>
                    </a:lnTo>
                    <a:cubicBezTo>
                      <a:pt x="2701" y="82"/>
                      <a:pt x="2124" y="331"/>
                      <a:pt x="1573" y="552"/>
                    </a:cubicBezTo>
                    <a:cubicBezTo>
                      <a:pt x="1021" y="827"/>
                      <a:pt x="470" y="1103"/>
                      <a:pt x="1" y="1515"/>
                    </a:cubicBezTo>
                    <a:cubicBezTo>
                      <a:pt x="636" y="1433"/>
                      <a:pt x="1187" y="1184"/>
                      <a:pt x="1738" y="964"/>
                    </a:cubicBezTo>
                    <a:cubicBezTo>
                      <a:pt x="2289" y="688"/>
                      <a:pt x="2840" y="413"/>
                      <a:pt x="3307" y="1"/>
                    </a:cubicBezTo>
                    <a:close/>
                  </a:path>
                </a:pathLst>
              </a:custGeom>
              <a:solidFill>
                <a:srgbClr val="6F4928"/>
              </a:solidFill>
              <a:ln w="9525" cap="flat" cmpd="sng">
                <a:solidFill>
                  <a:srgbClr val="6F492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5" name="Google Shape;1745;p58"/>
              <p:cNvSpPr/>
              <p:nvPr/>
            </p:nvSpPr>
            <p:spPr>
              <a:xfrm>
                <a:off x="-3181337" y="1820818"/>
                <a:ext cx="247662" cy="169520"/>
              </a:xfrm>
              <a:custGeom>
                <a:avLst/>
                <a:gdLst/>
                <a:ahLst/>
                <a:cxnLst/>
                <a:rect l="l" t="t" r="r" b="b"/>
                <a:pathLst>
                  <a:path w="13283" h="9092" extrusionOk="0">
                    <a:moveTo>
                      <a:pt x="4673" y="0"/>
                    </a:moveTo>
                    <a:cubicBezTo>
                      <a:pt x="3982" y="0"/>
                      <a:pt x="3280" y="135"/>
                      <a:pt x="2590" y="458"/>
                    </a:cubicBezTo>
                    <a:lnTo>
                      <a:pt x="0" y="4620"/>
                    </a:lnTo>
                    <a:cubicBezTo>
                      <a:pt x="0" y="4620"/>
                      <a:pt x="2617" y="5859"/>
                      <a:pt x="4050" y="7899"/>
                    </a:cubicBezTo>
                    <a:cubicBezTo>
                      <a:pt x="4641" y="8755"/>
                      <a:pt x="5591" y="9092"/>
                      <a:pt x="6597" y="9092"/>
                    </a:cubicBezTo>
                    <a:cubicBezTo>
                      <a:pt x="7985" y="9092"/>
                      <a:pt x="9479" y="8451"/>
                      <a:pt x="10278" y="7652"/>
                    </a:cubicBezTo>
                    <a:cubicBezTo>
                      <a:pt x="13282" y="7652"/>
                      <a:pt x="9810" y="3820"/>
                      <a:pt x="9810" y="3820"/>
                    </a:cubicBezTo>
                    <a:lnTo>
                      <a:pt x="11133" y="3187"/>
                    </a:lnTo>
                    <a:cubicBezTo>
                      <a:pt x="11133" y="3187"/>
                      <a:pt x="8040" y="0"/>
                      <a:pt x="4673" y="0"/>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6" name="Google Shape;1746;p58"/>
              <p:cNvSpPr/>
              <p:nvPr/>
            </p:nvSpPr>
            <p:spPr>
              <a:xfrm>
                <a:off x="-2928250" y="2599210"/>
                <a:ext cx="116587" cy="156282"/>
              </a:xfrm>
              <a:custGeom>
                <a:avLst/>
                <a:gdLst/>
                <a:ahLst/>
                <a:cxnLst/>
                <a:rect l="l" t="t" r="r" b="b"/>
                <a:pathLst>
                  <a:path w="6253" h="8382" extrusionOk="0">
                    <a:moveTo>
                      <a:pt x="2638" y="0"/>
                    </a:moveTo>
                    <a:cubicBezTo>
                      <a:pt x="2433" y="0"/>
                      <a:pt x="2086" y="279"/>
                      <a:pt x="1582" y="928"/>
                    </a:cubicBezTo>
                    <a:cubicBezTo>
                      <a:pt x="1" y="2937"/>
                      <a:pt x="1754" y="8382"/>
                      <a:pt x="4232" y="8382"/>
                    </a:cubicBezTo>
                    <a:cubicBezTo>
                      <a:pt x="4304" y="8382"/>
                      <a:pt x="4376" y="8377"/>
                      <a:pt x="4448" y="8368"/>
                    </a:cubicBezTo>
                    <a:cubicBezTo>
                      <a:pt x="4448" y="8368"/>
                      <a:pt x="6252" y="5009"/>
                      <a:pt x="5491" y="5009"/>
                    </a:cubicBezTo>
                    <a:cubicBezTo>
                      <a:pt x="5239" y="5009"/>
                      <a:pt x="4705" y="5377"/>
                      <a:pt x="3732" y="6357"/>
                    </a:cubicBezTo>
                    <a:cubicBezTo>
                      <a:pt x="4870" y="4114"/>
                      <a:pt x="4866" y="2908"/>
                      <a:pt x="4392" y="2908"/>
                    </a:cubicBezTo>
                    <a:cubicBezTo>
                      <a:pt x="4159" y="2908"/>
                      <a:pt x="3814" y="3197"/>
                      <a:pt x="3436" y="3796"/>
                    </a:cubicBezTo>
                    <a:lnTo>
                      <a:pt x="3436" y="3796"/>
                    </a:lnTo>
                    <a:cubicBezTo>
                      <a:pt x="4150" y="2405"/>
                      <a:pt x="4254" y="1164"/>
                      <a:pt x="3774" y="1164"/>
                    </a:cubicBezTo>
                    <a:cubicBezTo>
                      <a:pt x="3455" y="1164"/>
                      <a:pt x="2877" y="1713"/>
                      <a:pt x="2050" y="3132"/>
                    </a:cubicBezTo>
                    <a:cubicBezTo>
                      <a:pt x="2848" y="1382"/>
                      <a:pt x="3096" y="0"/>
                      <a:pt x="2638" y="0"/>
                    </a:cubicBezTo>
                    <a:close/>
                  </a:path>
                </a:pathLst>
              </a:custGeom>
              <a:solidFill>
                <a:srgbClr val="EDC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7" name="Google Shape;1747;p58"/>
              <p:cNvSpPr/>
              <p:nvPr/>
            </p:nvSpPr>
            <p:spPr>
              <a:xfrm>
                <a:off x="-2898754" y="2598110"/>
                <a:ext cx="84275" cy="157121"/>
              </a:xfrm>
              <a:custGeom>
                <a:avLst/>
                <a:gdLst/>
                <a:ahLst/>
                <a:cxnLst/>
                <a:rect l="l" t="t" r="r" b="b"/>
                <a:pathLst>
                  <a:path w="4520" h="8427" extrusionOk="0">
                    <a:moveTo>
                      <a:pt x="1043" y="0"/>
                    </a:moveTo>
                    <a:cubicBezTo>
                      <a:pt x="957" y="0"/>
                      <a:pt x="885" y="39"/>
                      <a:pt x="827" y="78"/>
                    </a:cubicBezTo>
                    <a:cubicBezTo>
                      <a:pt x="468" y="325"/>
                      <a:pt x="221" y="656"/>
                      <a:pt x="0" y="987"/>
                    </a:cubicBezTo>
                    <a:cubicBezTo>
                      <a:pt x="247" y="685"/>
                      <a:pt x="523" y="354"/>
                      <a:pt x="853" y="160"/>
                    </a:cubicBezTo>
                    <a:cubicBezTo>
                      <a:pt x="913" y="126"/>
                      <a:pt x="966" y="111"/>
                      <a:pt x="1013" y="111"/>
                    </a:cubicBezTo>
                    <a:cubicBezTo>
                      <a:pt x="1118" y="111"/>
                      <a:pt x="1184" y="192"/>
                      <a:pt x="1184" y="325"/>
                    </a:cubicBezTo>
                    <a:cubicBezTo>
                      <a:pt x="1213" y="519"/>
                      <a:pt x="1184" y="711"/>
                      <a:pt x="1158" y="905"/>
                    </a:cubicBezTo>
                    <a:cubicBezTo>
                      <a:pt x="964" y="1677"/>
                      <a:pt x="688" y="2420"/>
                      <a:pt x="331" y="3136"/>
                    </a:cubicBezTo>
                    <a:cubicBezTo>
                      <a:pt x="302" y="3220"/>
                      <a:pt x="331" y="3301"/>
                      <a:pt x="413" y="3330"/>
                    </a:cubicBezTo>
                    <a:cubicBezTo>
                      <a:pt x="432" y="3349"/>
                      <a:pt x="458" y="3358"/>
                      <a:pt x="485" y="3358"/>
                    </a:cubicBezTo>
                    <a:cubicBezTo>
                      <a:pt x="535" y="3358"/>
                      <a:pt x="588" y="3328"/>
                      <a:pt x="607" y="3275"/>
                    </a:cubicBezTo>
                    <a:cubicBezTo>
                      <a:pt x="882" y="2834"/>
                      <a:pt x="1158" y="2420"/>
                      <a:pt x="1488" y="2034"/>
                    </a:cubicBezTo>
                    <a:cubicBezTo>
                      <a:pt x="1676" y="1762"/>
                      <a:pt x="2057" y="1425"/>
                      <a:pt x="2204" y="1425"/>
                    </a:cubicBezTo>
                    <a:cubicBezTo>
                      <a:pt x="2250" y="1425"/>
                      <a:pt x="2273" y="1459"/>
                      <a:pt x="2260" y="1538"/>
                    </a:cubicBezTo>
                    <a:cubicBezTo>
                      <a:pt x="2342" y="1952"/>
                      <a:pt x="2176" y="2475"/>
                      <a:pt x="2011" y="2944"/>
                    </a:cubicBezTo>
                    <a:cubicBezTo>
                      <a:pt x="1918" y="3206"/>
                      <a:pt x="1808" y="3460"/>
                      <a:pt x="1681" y="3706"/>
                    </a:cubicBezTo>
                    <a:lnTo>
                      <a:pt x="1681" y="3706"/>
                    </a:lnTo>
                    <a:cubicBezTo>
                      <a:pt x="1582" y="3857"/>
                      <a:pt x="1494" y="4013"/>
                      <a:pt x="1411" y="4172"/>
                    </a:cubicBezTo>
                    <a:lnTo>
                      <a:pt x="1411" y="4172"/>
                    </a:lnTo>
                    <a:cubicBezTo>
                      <a:pt x="1391" y="4204"/>
                      <a:pt x="1370" y="4235"/>
                      <a:pt x="1349" y="4267"/>
                    </a:cubicBezTo>
                    <a:lnTo>
                      <a:pt x="1360" y="4273"/>
                    </a:lnTo>
                    <a:lnTo>
                      <a:pt x="1360" y="4273"/>
                    </a:lnTo>
                    <a:cubicBezTo>
                      <a:pt x="1356" y="4280"/>
                      <a:pt x="1353" y="4287"/>
                      <a:pt x="1349" y="4293"/>
                    </a:cubicBezTo>
                    <a:cubicBezTo>
                      <a:pt x="1294" y="4404"/>
                      <a:pt x="1323" y="4514"/>
                      <a:pt x="1433" y="4569"/>
                    </a:cubicBezTo>
                    <a:cubicBezTo>
                      <a:pt x="1462" y="4598"/>
                      <a:pt x="1497" y="4611"/>
                      <a:pt x="1535" y="4611"/>
                    </a:cubicBezTo>
                    <a:cubicBezTo>
                      <a:pt x="1605" y="4611"/>
                      <a:pt x="1682" y="4568"/>
                      <a:pt x="1735" y="4514"/>
                    </a:cubicBezTo>
                    <a:cubicBezTo>
                      <a:pt x="1825" y="4346"/>
                      <a:pt x="1914" y="4177"/>
                      <a:pt x="2000" y="4007"/>
                    </a:cubicBezTo>
                    <a:lnTo>
                      <a:pt x="2000" y="4007"/>
                    </a:lnTo>
                    <a:cubicBezTo>
                      <a:pt x="2142" y="3766"/>
                      <a:pt x="2296" y="3541"/>
                      <a:pt x="2480" y="3356"/>
                    </a:cubicBezTo>
                    <a:cubicBezTo>
                      <a:pt x="2611" y="3249"/>
                      <a:pt x="2757" y="3174"/>
                      <a:pt x="2801" y="3174"/>
                    </a:cubicBezTo>
                    <a:cubicBezTo>
                      <a:pt x="2812" y="3174"/>
                      <a:pt x="2817" y="3179"/>
                      <a:pt x="2811" y="3191"/>
                    </a:cubicBezTo>
                    <a:cubicBezTo>
                      <a:pt x="2893" y="3246"/>
                      <a:pt x="2921" y="3495"/>
                      <a:pt x="2893" y="3687"/>
                    </a:cubicBezTo>
                    <a:cubicBezTo>
                      <a:pt x="2782" y="4598"/>
                      <a:pt x="2370" y="5479"/>
                      <a:pt x="1984" y="6333"/>
                    </a:cubicBezTo>
                    <a:cubicBezTo>
                      <a:pt x="1956" y="6388"/>
                      <a:pt x="1956" y="6472"/>
                      <a:pt x="2011" y="6527"/>
                    </a:cubicBezTo>
                    <a:cubicBezTo>
                      <a:pt x="2041" y="6557"/>
                      <a:pt x="2088" y="6578"/>
                      <a:pt x="2137" y="6578"/>
                    </a:cubicBezTo>
                    <a:cubicBezTo>
                      <a:pt x="2179" y="6578"/>
                      <a:pt x="2222" y="6564"/>
                      <a:pt x="2260" y="6527"/>
                    </a:cubicBezTo>
                    <a:cubicBezTo>
                      <a:pt x="2646" y="6196"/>
                      <a:pt x="3058" y="5837"/>
                      <a:pt x="3472" y="5561"/>
                    </a:cubicBezTo>
                    <a:cubicBezTo>
                      <a:pt x="3693" y="5396"/>
                      <a:pt x="3913" y="5259"/>
                      <a:pt x="4134" y="5204"/>
                    </a:cubicBezTo>
                    <a:cubicBezTo>
                      <a:pt x="4175" y="5193"/>
                      <a:pt x="4200" y="5187"/>
                      <a:pt x="4218" y="5187"/>
                    </a:cubicBezTo>
                    <a:cubicBezTo>
                      <a:pt x="4248" y="5187"/>
                      <a:pt x="4254" y="5206"/>
                      <a:pt x="4271" y="5259"/>
                    </a:cubicBezTo>
                    <a:cubicBezTo>
                      <a:pt x="4299" y="5341"/>
                      <a:pt x="4271" y="5479"/>
                      <a:pt x="4244" y="5590"/>
                    </a:cubicBezTo>
                    <a:cubicBezTo>
                      <a:pt x="3940" y="6582"/>
                      <a:pt x="3389" y="7519"/>
                      <a:pt x="2866" y="8427"/>
                    </a:cubicBezTo>
                    <a:cubicBezTo>
                      <a:pt x="3444" y="7545"/>
                      <a:pt x="4050" y="6692"/>
                      <a:pt x="4436" y="5671"/>
                    </a:cubicBezTo>
                    <a:cubicBezTo>
                      <a:pt x="4491" y="5535"/>
                      <a:pt x="4520" y="5396"/>
                      <a:pt x="4520" y="5230"/>
                    </a:cubicBezTo>
                    <a:cubicBezTo>
                      <a:pt x="4491" y="5149"/>
                      <a:pt x="4436" y="5039"/>
                      <a:pt x="4354" y="4955"/>
                    </a:cubicBezTo>
                    <a:cubicBezTo>
                      <a:pt x="4299" y="4942"/>
                      <a:pt x="4251" y="4935"/>
                      <a:pt x="4206" y="4935"/>
                    </a:cubicBezTo>
                    <a:cubicBezTo>
                      <a:pt x="4161" y="4935"/>
                      <a:pt x="4120" y="4942"/>
                      <a:pt x="4079" y="4955"/>
                    </a:cubicBezTo>
                    <a:cubicBezTo>
                      <a:pt x="3774" y="5010"/>
                      <a:pt x="3554" y="5175"/>
                      <a:pt x="3307" y="5314"/>
                    </a:cubicBezTo>
                    <a:cubicBezTo>
                      <a:pt x="3075" y="5473"/>
                      <a:pt x="2843" y="5640"/>
                      <a:pt x="2614" y="5811"/>
                    </a:cubicBezTo>
                    <a:lnTo>
                      <a:pt x="2614" y="5811"/>
                    </a:lnTo>
                    <a:cubicBezTo>
                      <a:pt x="2921" y="5160"/>
                      <a:pt x="3177" y="4482"/>
                      <a:pt x="3278" y="3742"/>
                    </a:cubicBezTo>
                    <a:cubicBezTo>
                      <a:pt x="3307" y="3495"/>
                      <a:pt x="3362" y="3220"/>
                      <a:pt x="3113" y="2889"/>
                    </a:cubicBezTo>
                    <a:cubicBezTo>
                      <a:pt x="3019" y="2795"/>
                      <a:pt x="2890" y="2763"/>
                      <a:pt x="2770" y="2763"/>
                    </a:cubicBezTo>
                    <a:cubicBezTo>
                      <a:pt x="2679" y="2763"/>
                      <a:pt x="2595" y="2782"/>
                      <a:pt x="2536" y="2805"/>
                    </a:cubicBezTo>
                    <a:cubicBezTo>
                      <a:pt x="2514" y="2818"/>
                      <a:pt x="2493" y="2831"/>
                      <a:pt x="2473" y="2844"/>
                    </a:cubicBezTo>
                    <a:lnTo>
                      <a:pt x="2473" y="2844"/>
                    </a:lnTo>
                    <a:cubicBezTo>
                      <a:pt x="2614" y="2405"/>
                      <a:pt x="2739" y="1970"/>
                      <a:pt x="2646" y="1456"/>
                    </a:cubicBezTo>
                    <a:cubicBezTo>
                      <a:pt x="2617" y="1317"/>
                      <a:pt x="2507" y="1070"/>
                      <a:pt x="2231" y="1042"/>
                    </a:cubicBezTo>
                    <a:cubicBezTo>
                      <a:pt x="2209" y="1039"/>
                      <a:pt x="2187" y="1038"/>
                      <a:pt x="2166" y="1038"/>
                    </a:cubicBezTo>
                    <a:cubicBezTo>
                      <a:pt x="1983" y="1038"/>
                      <a:pt x="1863" y="1134"/>
                      <a:pt x="1764" y="1207"/>
                    </a:cubicBezTo>
                    <a:cubicBezTo>
                      <a:pt x="1515" y="1401"/>
                      <a:pt x="1349" y="1593"/>
                      <a:pt x="1184" y="1813"/>
                    </a:cubicBezTo>
                    <a:cubicBezTo>
                      <a:pt x="1156" y="1848"/>
                      <a:pt x="1129" y="1884"/>
                      <a:pt x="1102" y="1919"/>
                    </a:cubicBezTo>
                    <a:lnTo>
                      <a:pt x="1102" y="1919"/>
                    </a:lnTo>
                    <a:cubicBezTo>
                      <a:pt x="1199" y="1599"/>
                      <a:pt x="1278" y="1272"/>
                      <a:pt x="1323" y="931"/>
                    </a:cubicBezTo>
                    <a:cubicBezTo>
                      <a:pt x="1349" y="740"/>
                      <a:pt x="1378" y="519"/>
                      <a:pt x="1323" y="299"/>
                    </a:cubicBezTo>
                    <a:cubicBezTo>
                      <a:pt x="1323" y="215"/>
                      <a:pt x="1268" y="78"/>
                      <a:pt x="1158" y="23"/>
                    </a:cubicBezTo>
                    <a:cubicBezTo>
                      <a:pt x="1117" y="7"/>
                      <a:pt x="1079" y="0"/>
                      <a:pt x="1043" y="0"/>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8" name="Google Shape;1748;p58"/>
              <p:cNvSpPr/>
              <p:nvPr/>
            </p:nvSpPr>
            <p:spPr>
              <a:xfrm>
                <a:off x="-2879233" y="2593896"/>
                <a:ext cx="95593" cy="96357"/>
              </a:xfrm>
              <a:custGeom>
                <a:avLst/>
                <a:gdLst/>
                <a:ahLst/>
                <a:cxnLst/>
                <a:rect l="l" t="t" r="r" b="b"/>
                <a:pathLst>
                  <a:path w="5127" h="5168" extrusionOk="0">
                    <a:moveTo>
                      <a:pt x="3803" y="0"/>
                    </a:moveTo>
                    <a:cubicBezTo>
                      <a:pt x="2066" y="1709"/>
                      <a:pt x="3197" y="2866"/>
                      <a:pt x="3197" y="2866"/>
                    </a:cubicBezTo>
                    <a:cubicBezTo>
                      <a:pt x="3197" y="2866"/>
                      <a:pt x="0" y="4244"/>
                      <a:pt x="1268" y="4905"/>
                    </a:cubicBezTo>
                    <a:cubicBezTo>
                      <a:pt x="1604" y="5092"/>
                      <a:pt x="1954" y="5167"/>
                      <a:pt x="2300" y="5167"/>
                    </a:cubicBezTo>
                    <a:cubicBezTo>
                      <a:pt x="3745" y="5167"/>
                      <a:pt x="5126" y="3858"/>
                      <a:pt x="5126" y="3858"/>
                    </a:cubicBezTo>
                    <a:lnTo>
                      <a:pt x="3803" y="0"/>
                    </a:lnTo>
                    <a:close/>
                  </a:path>
                </a:pathLst>
              </a:custGeom>
              <a:solidFill>
                <a:srgbClr val="EDC6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9" name="Google Shape;1749;p58"/>
              <p:cNvSpPr/>
              <p:nvPr/>
            </p:nvSpPr>
            <p:spPr>
              <a:xfrm>
                <a:off x="-2864839" y="2593896"/>
                <a:ext cx="81199" cy="99956"/>
              </a:xfrm>
              <a:custGeom>
                <a:avLst/>
                <a:gdLst/>
                <a:ahLst/>
                <a:cxnLst/>
                <a:rect l="l" t="t" r="r" b="b"/>
                <a:pathLst>
                  <a:path w="4355" h="5361" extrusionOk="0">
                    <a:moveTo>
                      <a:pt x="3031" y="0"/>
                    </a:moveTo>
                    <a:lnTo>
                      <a:pt x="3031" y="0"/>
                    </a:lnTo>
                    <a:cubicBezTo>
                      <a:pt x="2617" y="331"/>
                      <a:pt x="2231" y="772"/>
                      <a:pt x="2039" y="1296"/>
                    </a:cubicBezTo>
                    <a:cubicBezTo>
                      <a:pt x="1872" y="1771"/>
                      <a:pt x="1870" y="2329"/>
                      <a:pt x="2137" y="2791"/>
                    </a:cubicBezTo>
                    <a:lnTo>
                      <a:pt x="2137" y="2791"/>
                    </a:lnTo>
                    <a:cubicBezTo>
                      <a:pt x="1627" y="3022"/>
                      <a:pt x="1119" y="3297"/>
                      <a:pt x="633" y="3638"/>
                    </a:cubicBezTo>
                    <a:cubicBezTo>
                      <a:pt x="386" y="3858"/>
                      <a:pt x="55" y="4023"/>
                      <a:pt x="0" y="4548"/>
                    </a:cubicBezTo>
                    <a:cubicBezTo>
                      <a:pt x="0" y="4824"/>
                      <a:pt x="221" y="4989"/>
                      <a:pt x="357" y="5071"/>
                    </a:cubicBezTo>
                    <a:cubicBezTo>
                      <a:pt x="523" y="5154"/>
                      <a:pt x="688" y="5236"/>
                      <a:pt x="853" y="5265"/>
                    </a:cubicBezTo>
                    <a:cubicBezTo>
                      <a:pt x="1062" y="5331"/>
                      <a:pt x="1271" y="5360"/>
                      <a:pt x="1476" y="5360"/>
                    </a:cubicBezTo>
                    <a:cubicBezTo>
                      <a:pt x="1950" y="5360"/>
                      <a:pt x="2407" y="5208"/>
                      <a:pt x="2811" y="5015"/>
                    </a:cubicBezTo>
                    <a:cubicBezTo>
                      <a:pt x="3417" y="4740"/>
                      <a:pt x="3913" y="4299"/>
                      <a:pt x="4354" y="3858"/>
                    </a:cubicBezTo>
                    <a:lnTo>
                      <a:pt x="4354" y="3858"/>
                    </a:lnTo>
                    <a:cubicBezTo>
                      <a:pt x="3858" y="4244"/>
                      <a:pt x="3278" y="4519"/>
                      <a:pt x="2701" y="4769"/>
                    </a:cubicBezTo>
                    <a:cubicBezTo>
                      <a:pt x="2332" y="4909"/>
                      <a:pt x="1952" y="4993"/>
                      <a:pt x="1583" y="4993"/>
                    </a:cubicBezTo>
                    <a:cubicBezTo>
                      <a:pt x="1372" y="4993"/>
                      <a:pt x="1164" y="4965"/>
                      <a:pt x="963" y="4905"/>
                    </a:cubicBezTo>
                    <a:cubicBezTo>
                      <a:pt x="717" y="4824"/>
                      <a:pt x="386" y="4630"/>
                      <a:pt x="412" y="4548"/>
                    </a:cubicBezTo>
                    <a:cubicBezTo>
                      <a:pt x="412" y="4383"/>
                      <a:pt x="688" y="4162"/>
                      <a:pt x="882" y="3968"/>
                    </a:cubicBezTo>
                    <a:cubicBezTo>
                      <a:pt x="1378" y="3611"/>
                      <a:pt x="1929" y="3307"/>
                      <a:pt x="2507" y="3031"/>
                    </a:cubicBezTo>
                    <a:lnTo>
                      <a:pt x="2727" y="2921"/>
                    </a:lnTo>
                    <a:lnTo>
                      <a:pt x="2562" y="2756"/>
                    </a:lnTo>
                    <a:cubicBezTo>
                      <a:pt x="2260" y="2399"/>
                      <a:pt x="2121" y="1874"/>
                      <a:pt x="2260" y="1378"/>
                    </a:cubicBezTo>
                    <a:cubicBezTo>
                      <a:pt x="2370" y="882"/>
                      <a:pt x="2672" y="386"/>
                      <a:pt x="3031" y="0"/>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0" name="Google Shape;1750;p58"/>
              <p:cNvSpPr/>
              <p:nvPr/>
            </p:nvSpPr>
            <p:spPr>
              <a:xfrm>
                <a:off x="-2791396" y="1484276"/>
                <a:ext cx="237388" cy="518760"/>
              </a:xfrm>
              <a:custGeom>
                <a:avLst/>
                <a:gdLst/>
                <a:ahLst/>
                <a:cxnLst/>
                <a:rect l="l" t="t" r="r" b="b"/>
                <a:pathLst>
                  <a:path w="12732" h="27823" extrusionOk="0">
                    <a:moveTo>
                      <a:pt x="9226" y="1"/>
                    </a:moveTo>
                    <a:cubicBezTo>
                      <a:pt x="5438" y="1"/>
                      <a:pt x="1" y="18839"/>
                      <a:pt x="1" y="18839"/>
                    </a:cubicBezTo>
                    <a:lnTo>
                      <a:pt x="1" y="27823"/>
                    </a:lnTo>
                    <a:cubicBezTo>
                      <a:pt x="1" y="27823"/>
                      <a:pt x="10446" y="27135"/>
                      <a:pt x="10997" y="27135"/>
                    </a:cubicBezTo>
                    <a:cubicBezTo>
                      <a:pt x="11548" y="27135"/>
                      <a:pt x="12732" y="6246"/>
                      <a:pt x="10997" y="1864"/>
                    </a:cubicBezTo>
                    <a:cubicBezTo>
                      <a:pt x="10479" y="558"/>
                      <a:pt x="9877" y="1"/>
                      <a:pt x="9226" y="1"/>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1" name="Google Shape;1751;p58"/>
              <p:cNvSpPr/>
              <p:nvPr/>
            </p:nvSpPr>
            <p:spPr>
              <a:xfrm>
                <a:off x="-3330889" y="1239020"/>
                <a:ext cx="216357" cy="318046"/>
              </a:xfrm>
              <a:custGeom>
                <a:avLst/>
                <a:gdLst/>
                <a:ahLst/>
                <a:cxnLst/>
                <a:rect l="l" t="t" r="r" b="b"/>
                <a:pathLst>
                  <a:path w="11604" h="17058" extrusionOk="0">
                    <a:moveTo>
                      <a:pt x="11438" y="0"/>
                    </a:moveTo>
                    <a:cubicBezTo>
                      <a:pt x="11438" y="1764"/>
                      <a:pt x="10803" y="3444"/>
                      <a:pt x="10032" y="4987"/>
                    </a:cubicBezTo>
                    <a:cubicBezTo>
                      <a:pt x="9234" y="6559"/>
                      <a:pt x="8268" y="8018"/>
                      <a:pt x="7166" y="9370"/>
                    </a:cubicBezTo>
                    <a:cubicBezTo>
                      <a:pt x="6118" y="10774"/>
                      <a:pt x="4961" y="12070"/>
                      <a:pt x="3749" y="13364"/>
                    </a:cubicBezTo>
                    <a:cubicBezTo>
                      <a:pt x="2536" y="14632"/>
                      <a:pt x="1297" y="15873"/>
                      <a:pt x="1" y="17057"/>
                    </a:cubicBezTo>
                    <a:cubicBezTo>
                      <a:pt x="2785" y="14936"/>
                      <a:pt x="5320" y="12427"/>
                      <a:pt x="7525" y="9645"/>
                    </a:cubicBezTo>
                    <a:cubicBezTo>
                      <a:pt x="8599" y="8239"/>
                      <a:pt x="9591" y="6751"/>
                      <a:pt x="10336" y="5152"/>
                    </a:cubicBezTo>
                    <a:cubicBezTo>
                      <a:pt x="11079" y="3528"/>
                      <a:pt x="11603" y="1764"/>
                      <a:pt x="11438" y="0"/>
                    </a:cubicBezTo>
                    <a:close/>
                  </a:path>
                </a:pathLst>
              </a:custGeom>
              <a:solidFill>
                <a:srgbClr val="073763"/>
              </a:solid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2" name="Google Shape;1752;p58"/>
              <p:cNvSpPr/>
              <p:nvPr/>
            </p:nvSpPr>
            <p:spPr>
              <a:xfrm>
                <a:off x="-2798052" y="1519012"/>
                <a:ext cx="151565" cy="414143"/>
              </a:xfrm>
              <a:custGeom>
                <a:avLst/>
                <a:gdLst/>
                <a:ahLst/>
                <a:cxnLst/>
                <a:rect l="l" t="t" r="r" b="b"/>
                <a:pathLst>
                  <a:path w="8129" h="22212" extrusionOk="0">
                    <a:moveTo>
                      <a:pt x="8129" y="1"/>
                    </a:moveTo>
                    <a:cubicBezTo>
                      <a:pt x="6585" y="3638"/>
                      <a:pt x="5236" y="7360"/>
                      <a:pt x="3858" y="11052"/>
                    </a:cubicBezTo>
                    <a:cubicBezTo>
                      <a:pt x="2536" y="14745"/>
                      <a:pt x="1184" y="18464"/>
                      <a:pt x="0" y="22212"/>
                    </a:cubicBezTo>
                    <a:cubicBezTo>
                      <a:pt x="1515" y="18574"/>
                      <a:pt x="2893" y="14882"/>
                      <a:pt x="4271" y="11189"/>
                    </a:cubicBezTo>
                    <a:cubicBezTo>
                      <a:pt x="5593" y="7470"/>
                      <a:pt x="6945" y="3749"/>
                      <a:pt x="8129" y="1"/>
                    </a:cubicBezTo>
                    <a:close/>
                  </a:path>
                </a:pathLst>
              </a:custGeom>
              <a:solidFill>
                <a:srgbClr val="073763"/>
              </a:solid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3" name="Google Shape;1753;p58"/>
              <p:cNvSpPr/>
              <p:nvPr/>
            </p:nvSpPr>
            <p:spPr>
              <a:xfrm>
                <a:off x="-448465" y="1166901"/>
                <a:ext cx="487082" cy="833860"/>
              </a:xfrm>
              <a:custGeom>
                <a:avLst/>
                <a:gdLst/>
                <a:ahLst/>
                <a:cxnLst/>
                <a:rect l="l" t="t" r="r" b="b"/>
                <a:pathLst>
                  <a:path w="26124" h="44723" extrusionOk="0">
                    <a:moveTo>
                      <a:pt x="11337" y="1"/>
                    </a:moveTo>
                    <a:cubicBezTo>
                      <a:pt x="8199" y="1"/>
                      <a:pt x="4960" y="3840"/>
                      <a:pt x="4960" y="3840"/>
                    </a:cubicBezTo>
                    <a:cubicBezTo>
                      <a:pt x="4960" y="3840"/>
                      <a:pt x="4630" y="8388"/>
                      <a:pt x="3803" y="12135"/>
                    </a:cubicBezTo>
                    <a:cubicBezTo>
                      <a:pt x="3005" y="15883"/>
                      <a:pt x="0" y="17398"/>
                      <a:pt x="2425" y="22332"/>
                    </a:cubicBezTo>
                    <a:cubicBezTo>
                      <a:pt x="4824" y="27263"/>
                      <a:pt x="5567" y="26851"/>
                      <a:pt x="6918" y="37845"/>
                    </a:cubicBezTo>
                    <a:cubicBezTo>
                      <a:pt x="7570" y="43174"/>
                      <a:pt x="9924" y="44723"/>
                      <a:pt x="12477" y="44723"/>
                    </a:cubicBezTo>
                    <a:cubicBezTo>
                      <a:pt x="15204" y="44723"/>
                      <a:pt x="18159" y="42956"/>
                      <a:pt x="19510" y="42144"/>
                    </a:cubicBezTo>
                    <a:cubicBezTo>
                      <a:pt x="22129" y="40574"/>
                      <a:pt x="19841" y="37543"/>
                      <a:pt x="22983" y="36386"/>
                    </a:cubicBezTo>
                    <a:cubicBezTo>
                      <a:pt x="26124" y="35228"/>
                      <a:pt x="22129" y="26410"/>
                      <a:pt x="23507" y="20649"/>
                    </a:cubicBezTo>
                    <a:cubicBezTo>
                      <a:pt x="24856" y="14891"/>
                      <a:pt x="19319" y="14477"/>
                      <a:pt x="19319" y="9655"/>
                    </a:cubicBezTo>
                    <a:cubicBezTo>
                      <a:pt x="19319" y="4805"/>
                      <a:pt x="13917" y="1113"/>
                      <a:pt x="13917" y="1113"/>
                    </a:cubicBezTo>
                    <a:cubicBezTo>
                      <a:pt x="13117" y="312"/>
                      <a:pt x="12231" y="1"/>
                      <a:pt x="11337" y="1"/>
                    </a:cubicBezTo>
                    <a:close/>
                  </a:path>
                </a:pathLst>
              </a:custGeom>
              <a:solidFill>
                <a:srgbClr val="9779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4" name="Google Shape;1754;p58"/>
              <p:cNvSpPr/>
              <p:nvPr/>
            </p:nvSpPr>
            <p:spPr>
              <a:xfrm>
                <a:off x="-1140046" y="1968077"/>
                <a:ext cx="182926" cy="144909"/>
              </a:xfrm>
              <a:custGeom>
                <a:avLst/>
                <a:gdLst/>
                <a:ahLst/>
                <a:cxnLst/>
                <a:rect l="l" t="t" r="r" b="b"/>
                <a:pathLst>
                  <a:path w="9811" h="7772" extrusionOk="0">
                    <a:moveTo>
                      <a:pt x="7110" y="1"/>
                    </a:moveTo>
                    <a:lnTo>
                      <a:pt x="0" y="5210"/>
                    </a:lnTo>
                    <a:lnTo>
                      <a:pt x="3942" y="7772"/>
                    </a:lnTo>
                    <a:lnTo>
                      <a:pt x="9811" y="4685"/>
                    </a:lnTo>
                    <a:cubicBezTo>
                      <a:pt x="8984" y="3032"/>
                      <a:pt x="8131" y="1434"/>
                      <a:pt x="7110" y="1"/>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5" name="Google Shape;1755;p58"/>
              <p:cNvSpPr/>
              <p:nvPr/>
            </p:nvSpPr>
            <p:spPr>
              <a:xfrm>
                <a:off x="-684287" y="3679035"/>
                <a:ext cx="150055" cy="156749"/>
              </a:xfrm>
              <a:custGeom>
                <a:avLst/>
                <a:gdLst/>
                <a:ahLst/>
                <a:cxnLst/>
                <a:rect l="l" t="t" r="r" b="b"/>
                <a:pathLst>
                  <a:path w="8048" h="8407" extrusionOk="0">
                    <a:moveTo>
                      <a:pt x="1" y="0"/>
                    </a:moveTo>
                    <a:lnTo>
                      <a:pt x="1323" y="8406"/>
                    </a:lnTo>
                    <a:lnTo>
                      <a:pt x="8047" y="8323"/>
                    </a:lnTo>
                    <a:lnTo>
                      <a:pt x="5071" y="1572"/>
                    </a:lnTo>
                    <a:lnTo>
                      <a:pt x="1" y="0"/>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6" name="Google Shape;1756;p58"/>
              <p:cNvSpPr/>
              <p:nvPr/>
            </p:nvSpPr>
            <p:spPr>
              <a:xfrm>
                <a:off x="-297422" y="3684703"/>
                <a:ext cx="142373" cy="192677"/>
              </a:xfrm>
              <a:custGeom>
                <a:avLst/>
                <a:gdLst/>
                <a:ahLst/>
                <a:cxnLst/>
                <a:rect l="l" t="t" r="r" b="b"/>
                <a:pathLst>
                  <a:path w="7636" h="10334" extrusionOk="0">
                    <a:moveTo>
                      <a:pt x="4824" y="1"/>
                    </a:moveTo>
                    <a:lnTo>
                      <a:pt x="1" y="854"/>
                    </a:lnTo>
                    <a:lnTo>
                      <a:pt x="1518" y="6751"/>
                    </a:lnTo>
                    <a:lnTo>
                      <a:pt x="1709" y="10333"/>
                    </a:lnTo>
                    <a:lnTo>
                      <a:pt x="7635" y="7386"/>
                    </a:lnTo>
                    <a:lnTo>
                      <a:pt x="4824" y="1"/>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7" name="Google Shape;1757;p58"/>
              <p:cNvSpPr/>
              <p:nvPr/>
            </p:nvSpPr>
            <p:spPr>
              <a:xfrm>
                <a:off x="-405283" y="3756095"/>
                <a:ext cx="304697" cy="263379"/>
              </a:xfrm>
              <a:custGeom>
                <a:avLst/>
                <a:gdLst/>
                <a:ahLst/>
                <a:cxnLst/>
                <a:rect l="l" t="t" r="r" b="b"/>
                <a:pathLst>
                  <a:path w="16342" h="14126" extrusionOk="0">
                    <a:moveTo>
                      <a:pt x="12399" y="1"/>
                    </a:moveTo>
                    <a:cubicBezTo>
                      <a:pt x="12399" y="1"/>
                      <a:pt x="11461" y="3153"/>
                      <a:pt x="8675" y="3153"/>
                    </a:cubicBezTo>
                    <a:cubicBezTo>
                      <a:pt x="8260" y="3153"/>
                      <a:pt x="7803" y="3083"/>
                      <a:pt x="7303" y="2922"/>
                    </a:cubicBezTo>
                    <a:cubicBezTo>
                      <a:pt x="7303" y="2922"/>
                      <a:pt x="4298" y="7250"/>
                      <a:pt x="2673" y="8489"/>
                    </a:cubicBezTo>
                    <a:cubicBezTo>
                      <a:pt x="0" y="10515"/>
                      <a:pt x="1542" y="14126"/>
                      <a:pt x="5268" y="14126"/>
                    </a:cubicBezTo>
                    <a:cubicBezTo>
                      <a:pt x="6306" y="14126"/>
                      <a:pt x="7513" y="13846"/>
                      <a:pt x="8846" y="13173"/>
                    </a:cubicBezTo>
                    <a:cubicBezTo>
                      <a:pt x="14963" y="10116"/>
                      <a:pt x="16341" y="3749"/>
                      <a:pt x="14853" y="1875"/>
                    </a:cubicBezTo>
                    <a:cubicBezTo>
                      <a:pt x="13336" y="1"/>
                      <a:pt x="12399" y="1"/>
                      <a:pt x="12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8" name="Google Shape;1758;p58"/>
              <p:cNvSpPr/>
              <p:nvPr/>
            </p:nvSpPr>
            <p:spPr>
              <a:xfrm>
                <a:off x="-389342" y="3787959"/>
                <a:ext cx="288755" cy="231534"/>
              </a:xfrm>
              <a:custGeom>
                <a:avLst/>
                <a:gdLst/>
                <a:ahLst/>
                <a:cxnLst/>
                <a:rect l="l" t="t" r="r" b="b"/>
                <a:pathLst>
                  <a:path w="15487" h="12418" extrusionOk="0">
                    <a:moveTo>
                      <a:pt x="13859" y="1"/>
                    </a:moveTo>
                    <a:cubicBezTo>
                      <a:pt x="13447" y="3722"/>
                      <a:pt x="10195" y="10335"/>
                      <a:pt x="4490" y="11217"/>
                    </a:cubicBezTo>
                    <a:cubicBezTo>
                      <a:pt x="4003" y="9389"/>
                      <a:pt x="2567" y="8381"/>
                      <a:pt x="1156" y="8381"/>
                    </a:cubicBezTo>
                    <a:cubicBezTo>
                      <a:pt x="971" y="8381"/>
                      <a:pt x="787" y="8398"/>
                      <a:pt x="605" y="8433"/>
                    </a:cubicBezTo>
                    <a:cubicBezTo>
                      <a:pt x="0" y="10329"/>
                      <a:pt x="1565" y="12417"/>
                      <a:pt x="4403" y="12417"/>
                    </a:cubicBezTo>
                    <a:cubicBezTo>
                      <a:pt x="5442" y="12417"/>
                      <a:pt x="6653" y="12137"/>
                      <a:pt x="7991" y="11464"/>
                    </a:cubicBezTo>
                    <a:cubicBezTo>
                      <a:pt x="14108" y="8407"/>
                      <a:pt x="15486" y="2040"/>
                      <a:pt x="13998" y="166"/>
                    </a:cubicBezTo>
                    <a:cubicBezTo>
                      <a:pt x="13943" y="111"/>
                      <a:pt x="13914" y="56"/>
                      <a:pt x="13859" y="1"/>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9" name="Google Shape;1759;p58"/>
              <p:cNvSpPr/>
              <p:nvPr/>
            </p:nvSpPr>
            <p:spPr>
              <a:xfrm>
                <a:off x="-778333" y="2217286"/>
                <a:ext cx="601693" cy="1587137"/>
              </a:xfrm>
              <a:custGeom>
                <a:avLst/>
                <a:gdLst/>
                <a:ahLst/>
                <a:cxnLst/>
                <a:rect l="l" t="t" r="r" b="b"/>
                <a:pathLst>
                  <a:path w="32271" h="85124" extrusionOk="0">
                    <a:moveTo>
                      <a:pt x="5291" y="1"/>
                    </a:moveTo>
                    <a:cubicBezTo>
                      <a:pt x="5291" y="1"/>
                      <a:pt x="5100" y="1103"/>
                      <a:pt x="4961" y="2812"/>
                    </a:cubicBezTo>
                    <a:lnTo>
                      <a:pt x="331" y="41694"/>
                    </a:lnTo>
                    <a:cubicBezTo>
                      <a:pt x="1" y="44284"/>
                      <a:pt x="3969" y="85123"/>
                      <a:pt x="3969" y="85123"/>
                    </a:cubicBezTo>
                    <a:lnTo>
                      <a:pt x="12401" y="83415"/>
                    </a:lnTo>
                    <a:cubicBezTo>
                      <a:pt x="12401" y="83415"/>
                      <a:pt x="12871" y="49575"/>
                      <a:pt x="12871" y="48417"/>
                    </a:cubicBezTo>
                    <a:cubicBezTo>
                      <a:pt x="12871" y="47921"/>
                      <a:pt x="13889" y="41418"/>
                      <a:pt x="15047" y="34392"/>
                    </a:cubicBezTo>
                    <a:lnTo>
                      <a:pt x="18713" y="49134"/>
                    </a:lnTo>
                    <a:lnTo>
                      <a:pt x="24195" y="83113"/>
                    </a:lnTo>
                    <a:lnTo>
                      <a:pt x="32271" y="81045"/>
                    </a:lnTo>
                    <a:lnTo>
                      <a:pt x="29597" y="46654"/>
                    </a:lnTo>
                    <a:cubicBezTo>
                      <a:pt x="29597" y="46654"/>
                      <a:pt x="32242" y="19372"/>
                      <a:pt x="29872" y="5678"/>
                    </a:cubicBezTo>
                    <a:cubicBezTo>
                      <a:pt x="30093" y="3775"/>
                      <a:pt x="30121" y="2481"/>
                      <a:pt x="30121" y="2481"/>
                    </a:cubicBezTo>
                    <a:lnTo>
                      <a:pt x="5291" y="1"/>
                    </a:ln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0" name="Google Shape;1760;p58"/>
              <p:cNvSpPr/>
              <p:nvPr/>
            </p:nvSpPr>
            <p:spPr>
              <a:xfrm>
                <a:off x="-1035727" y="1319753"/>
                <a:ext cx="1039944" cy="1010335"/>
              </a:xfrm>
              <a:custGeom>
                <a:avLst/>
                <a:gdLst/>
                <a:ahLst/>
                <a:cxnLst/>
                <a:rect l="l" t="t" r="r" b="b"/>
                <a:pathLst>
                  <a:path w="55776" h="54188" extrusionOk="0">
                    <a:moveTo>
                      <a:pt x="36418" y="0"/>
                    </a:moveTo>
                    <a:cubicBezTo>
                      <a:pt x="31394" y="0"/>
                      <a:pt x="27695" y="2414"/>
                      <a:pt x="26180" y="5426"/>
                    </a:cubicBezTo>
                    <a:lnTo>
                      <a:pt x="12015" y="27085"/>
                    </a:lnTo>
                    <a:lnTo>
                      <a:pt x="1" y="35463"/>
                    </a:lnTo>
                    <a:cubicBezTo>
                      <a:pt x="1048" y="36896"/>
                      <a:pt x="3142" y="39376"/>
                      <a:pt x="3969" y="41029"/>
                    </a:cubicBezTo>
                    <a:lnTo>
                      <a:pt x="18215" y="31660"/>
                    </a:lnTo>
                    <a:lnTo>
                      <a:pt x="24857" y="23834"/>
                    </a:lnTo>
                    <a:lnTo>
                      <a:pt x="24857" y="23834"/>
                    </a:lnTo>
                    <a:cubicBezTo>
                      <a:pt x="24002" y="31907"/>
                      <a:pt x="22017" y="41497"/>
                      <a:pt x="17333" y="49407"/>
                    </a:cubicBezTo>
                    <a:cubicBezTo>
                      <a:pt x="23372" y="53223"/>
                      <a:pt x="30186" y="54187"/>
                      <a:pt x="35530" y="54187"/>
                    </a:cubicBezTo>
                    <a:cubicBezTo>
                      <a:pt x="40991" y="54187"/>
                      <a:pt x="44918" y="53181"/>
                      <a:pt x="44918" y="53181"/>
                    </a:cubicBezTo>
                    <a:cubicBezTo>
                      <a:pt x="44918" y="53181"/>
                      <a:pt x="46102" y="33725"/>
                      <a:pt x="48997" y="23999"/>
                    </a:cubicBezTo>
                    <a:cubicBezTo>
                      <a:pt x="51918" y="14270"/>
                      <a:pt x="55776" y="4625"/>
                      <a:pt x="41116" y="657"/>
                    </a:cubicBezTo>
                    <a:cubicBezTo>
                      <a:pt x="39452" y="204"/>
                      <a:pt x="37879" y="0"/>
                      <a:pt x="36418"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1" name="Google Shape;1761;p58"/>
              <p:cNvSpPr/>
              <p:nvPr/>
            </p:nvSpPr>
            <p:spPr>
              <a:xfrm>
                <a:off x="-646792" y="1447620"/>
                <a:ext cx="150577" cy="315977"/>
              </a:xfrm>
              <a:custGeom>
                <a:avLst/>
                <a:gdLst/>
                <a:ahLst/>
                <a:cxnLst/>
                <a:rect l="l" t="t" r="r" b="b"/>
                <a:pathLst>
                  <a:path w="8076" h="16947" extrusionOk="0">
                    <a:moveTo>
                      <a:pt x="8075" y="1"/>
                    </a:moveTo>
                    <a:cubicBezTo>
                      <a:pt x="8075" y="2"/>
                      <a:pt x="6669" y="5071"/>
                      <a:pt x="4548" y="7192"/>
                    </a:cubicBezTo>
                    <a:cubicBezTo>
                      <a:pt x="1874" y="9866"/>
                      <a:pt x="0" y="15984"/>
                      <a:pt x="5265" y="16947"/>
                    </a:cubicBezTo>
                    <a:lnTo>
                      <a:pt x="8075" y="1"/>
                    </a:ln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2" name="Google Shape;1762;p58"/>
              <p:cNvSpPr/>
              <p:nvPr/>
            </p:nvSpPr>
            <p:spPr>
              <a:xfrm>
                <a:off x="-616997" y="1447620"/>
                <a:ext cx="120782" cy="315977"/>
              </a:xfrm>
              <a:custGeom>
                <a:avLst/>
                <a:gdLst/>
                <a:ahLst/>
                <a:cxnLst/>
                <a:rect l="l" t="t" r="r" b="b"/>
                <a:pathLst>
                  <a:path w="6478" h="16947" extrusionOk="0">
                    <a:moveTo>
                      <a:pt x="6477" y="1"/>
                    </a:moveTo>
                    <a:cubicBezTo>
                      <a:pt x="5926" y="1599"/>
                      <a:pt x="5265" y="3168"/>
                      <a:pt x="4493" y="4657"/>
                    </a:cubicBezTo>
                    <a:cubicBezTo>
                      <a:pt x="4079" y="5373"/>
                      <a:pt x="3667" y="6118"/>
                      <a:pt x="3115" y="6724"/>
                    </a:cubicBezTo>
                    <a:cubicBezTo>
                      <a:pt x="2564" y="7331"/>
                      <a:pt x="1929" y="7992"/>
                      <a:pt x="1488" y="8735"/>
                    </a:cubicBezTo>
                    <a:cubicBezTo>
                      <a:pt x="635" y="10197"/>
                      <a:pt x="0" y="11905"/>
                      <a:pt x="194" y="13669"/>
                    </a:cubicBezTo>
                    <a:cubicBezTo>
                      <a:pt x="276" y="14522"/>
                      <a:pt x="662" y="15404"/>
                      <a:pt x="1323" y="15984"/>
                    </a:cubicBezTo>
                    <a:cubicBezTo>
                      <a:pt x="1984" y="16561"/>
                      <a:pt x="2840" y="16837"/>
                      <a:pt x="3667" y="16947"/>
                    </a:cubicBezTo>
                    <a:cubicBezTo>
                      <a:pt x="2840" y="16755"/>
                      <a:pt x="2040" y="16424"/>
                      <a:pt x="1462" y="15818"/>
                    </a:cubicBezTo>
                    <a:cubicBezTo>
                      <a:pt x="882" y="15238"/>
                      <a:pt x="580" y="14440"/>
                      <a:pt x="525" y="13640"/>
                    </a:cubicBezTo>
                    <a:cubicBezTo>
                      <a:pt x="415" y="11987"/>
                      <a:pt x="1021" y="10362"/>
                      <a:pt x="1874" y="8955"/>
                    </a:cubicBezTo>
                    <a:cubicBezTo>
                      <a:pt x="2289" y="8239"/>
                      <a:pt x="2811" y="7633"/>
                      <a:pt x="3417" y="7000"/>
                    </a:cubicBezTo>
                    <a:cubicBezTo>
                      <a:pt x="3969" y="6310"/>
                      <a:pt x="4409" y="5593"/>
                      <a:pt x="4795" y="4822"/>
                    </a:cubicBezTo>
                    <a:cubicBezTo>
                      <a:pt x="5540" y="3279"/>
                      <a:pt x="6092" y="1654"/>
                      <a:pt x="6477" y="1"/>
                    </a:cubicBezTo>
                    <a:close/>
                  </a:path>
                </a:pathLst>
              </a:cu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3" name="Google Shape;1763;p58"/>
              <p:cNvSpPr/>
              <p:nvPr/>
            </p:nvSpPr>
            <p:spPr>
              <a:xfrm>
                <a:off x="-487527" y="1749203"/>
                <a:ext cx="168047" cy="61715"/>
              </a:xfrm>
              <a:custGeom>
                <a:avLst/>
                <a:gdLst/>
                <a:ahLst/>
                <a:cxnLst/>
                <a:rect l="l" t="t" r="r" b="b"/>
                <a:pathLst>
                  <a:path w="9013" h="3310" extrusionOk="0">
                    <a:moveTo>
                      <a:pt x="1" y="0"/>
                    </a:moveTo>
                    <a:cubicBezTo>
                      <a:pt x="855" y="2157"/>
                      <a:pt x="3158" y="3310"/>
                      <a:pt x="5259" y="3310"/>
                    </a:cubicBezTo>
                    <a:cubicBezTo>
                      <a:pt x="6889" y="3310"/>
                      <a:pt x="8398" y="2615"/>
                      <a:pt x="9013" y="1158"/>
                    </a:cubicBezTo>
                    <a:lnTo>
                      <a:pt x="1" y="0"/>
                    </a:ln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4" name="Google Shape;1764;p58"/>
              <p:cNvSpPr/>
              <p:nvPr/>
            </p:nvSpPr>
            <p:spPr>
              <a:xfrm>
                <a:off x="-487527" y="1749203"/>
                <a:ext cx="168047" cy="65519"/>
              </a:xfrm>
              <a:custGeom>
                <a:avLst/>
                <a:gdLst/>
                <a:ahLst/>
                <a:cxnLst/>
                <a:rect l="l" t="t" r="r" b="b"/>
                <a:pathLst>
                  <a:path w="9013" h="3514" extrusionOk="0">
                    <a:moveTo>
                      <a:pt x="1" y="0"/>
                    </a:moveTo>
                    <a:lnTo>
                      <a:pt x="1" y="0"/>
                    </a:lnTo>
                    <a:cubicBezTo>
                      <a:pt x="276" y="911"/>
                      <a:pt x="856" y="1709"/>
                      <a:pt x="1628" y="2315"/>
                    </a:cubicBezTo>
                    <a:cubicBezTo>
                      <a:pt x="2371" y="2895"/>
                      <a:pt x="3281" y="3252"/>
                      <a:pt x="4244" y="3446"/>
                    </a:cubicBezTo>
                    <a:cubicBezTo>
                      <a:pt x="4544" y="3490"/>
                      <a:pt x="4849" y="3514"/>
                      <a:pt x="5155" y="3514"/>
                    </a:cubicBezTo>
                    <a:cubicBezTo>
                      <a:pt x="5807" y="3514"/>
                      <a:pt x="6464" y="3404"/>
                      <a:pt x="7084" y="3142"/>
                    </a:cubicBezTo>
                    <a:cubicBezTo>
                      <a:pt x="7966" y="2785"/>
                      <a:pt x="8737" y="2068"/>
                      <a:pt x="9013" y="1158"/>
                    </a:cubicBezTo>
                    <a:lnTo>
                      <a:pt x="9013" y="1158"/>
                    </a:lnTo>
                    <a:cubicBezTo>
                      <a:pt x="8572" y="1984"/>
                      <a:pt x="7800" y="2564"/>
                      <a:pt x="6945" y="2840"/>
                    </a:cubicBezTo>
                    <a:cubicBezTo>
                      <a:pt x="6428" y="3012"/>
                      <a:pt x="5869" y="3098"/>
                      <a:pt x="5306" y="3098"/>
                    </a:cubicBezTo>
                    <a:cubicBezTo>
                      <a:pt x="4969" y="3098"/>
                      <a:pt x="4630" y="3067"/>
                      <a:pt x="4300" y="3005"/>
                    </a:cubicBezTo>
                    <a:cubicBezTo>
                      <a:pt x="2536" y="2730"/>
                      <a:pt x="856" y="1682"/>
                      <a:pt x="1" y="0"/>
                    </a:cubicBezTo>
                    <a:close/>
                  </a:path>
                </a:pathLst>
              </a:custGeom>
              <a:solidFill>
                <a:srgbClr val="0B53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5" name="Google Shape;1765;p58"/>
              <p:cNvSpPr/>
              <p:nvPr/>
            </p:nvSpPr>
            <p:spPr>
              <a:xfrm>
                <a:off x="-606183" y="2526066"/>
                <a:ext cx="103256" cy="311912"/>
              </a:xfrm>
              <a:custGeom>
                <a:avLst/>
                <a:gdLst/>
                <a:ahLst/>
                <a:cxnLst/>
                <a:rect l="l" t="t" r="r" b="b"/>
                <a:pathLst>
                  <a:path w="5538" h="16729" extrusionOk="0">
                    <a:moveTo>
                      <a:pt x="0" y="1"/>
                    </a:moveTo>
                    <a:lnTo>
                      <a:pt x="0" y="1"/>
                    </a:lnTo>
                    <a:cubicBezTo>
                      <a:pt x="1142" y="899"/>
                      <a:pt x="2285" y="1796"/>
                      <a:pt x="3453" y="2667"/>
                    </a:cubicBezTo>
                    <a:lnTo>
                      <a:pt x="3453" y="2667"/>
                    </a:lnTo>
                    <a:cubicBezTo>
                      <a:pt x="4002" y="7381"/>
                      <a:pt x="4661" y="12069"/>
                      <a:pt x="5538" y="16729"/>
                    </a:cubicBezTo>
                    <a:cubicBezTo>
                      <a:pt x="5126" y="11989"/>
                      <a:pt x="4491" y="7276"/>
                      <a:pt x="3719" y="2564"/>
                    </a:cubicBezTo>
                    <a:lnTo>
                      <a:pt x="3719" y="2509"/>
                    </a:lnTo>
                    <a:lnTo>
                      <a:pt x="3664" y="2454"/>
                    </a:lnTo>
                    <a:cubicBezTo>
                      <a:pt x="2452" y="1628"/>
                      <a:pt x="1239" y="827"/>
                      <a:pt x="0" y="1"/>
                    </a:cubicBezTo>
                    <a:close/>
                  </a:path>
                </a:pathLst>
              </a:custGeom>
              <a:solidFill>
                <a:srgbClr val="073763"/>
              </a:solid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6" name="Google Shape;1766;p58"/>
              <p:cNvSpPr/>
              <p:nvPr/>
            </p:nvSpPr>
            <p:spPr>
              <a:xfrm>
                <a:off x="-420721" y="1168598"/>
                <a:ext cx="169073" cy="224467"/>
              </a:xfrm>
              <a:custGeom>
                <a:avLst/>
                <a:gdLst/>
                <a:ahLst/>
                <a:cxnLst/>
                <a:rect l="l" t="t" r="r" b="b"/>
                <a:pathLst>
                  <a:path w="9068" h="12039" extrusionOk="0">
                    <a:moveTo>
                      <a:pt x="8020" y="1"/>
                    </a:moveTo>
                    <a:lnTo>
                      <a:pt x="0" y="3638"/>
                    </a:lnTo>
                    <a:lnTo>
                      <a:pt x="800" y="11520"/>
                    </a:lnTo>
                    <a:cubicBezTo>
                      <a:pt x="800" y="11520"/>
                      <a:pt x="1975" y="12039"/>
                      <a:pt x="3733" y="12039"/>
                    </a:cubicBezTo>
                    <a:cubicBezTo>
                      <a:pt x="5215" y="12039"/>
                      <a:pt x="7112" y="11669"/>
                      <a:pt x="9067" y="10307"/>
                    </a:cubicBezTo>
                    <a:lnTo>
                      <a:pt x="8020" y="1"/>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7" name="Google Shape;1767;p58"/>
              <p:cNvSpPr/>
              <p:nvPr/>
            </p:nvSpPr>
            <p:spPr>
              <a:xfrm>
                <a:off x="-620577" y="800415"/>
                <a:ext cx="433123" cy="517417"/>
              </a:xfrm>
              <a:custGeom>
                <a:avLst/>
                <a:gdLst/>
                <a:ahLst/>
                <a:cxnLst/>
                <a:rect l="l" t="t" r="r" b="b"/>
                <a:pathLst>
                  <a:path w="23230" h="27751" extrusionOk="0">
                    <a:moveTo>
                      <a:pt x="13867" y="0"/>
                    </a:moveTo>
                    <a:cubicBezTo>
                      <a:pt x="11379" y="0"/>
                      <a:pt x="8660" y="827"/>
                      <a:pt x="6228" y="1754"/>
                    </a:cubicBezTo>
                    <a:cubicBezTo>
                      <a:pt x="2205" y="3298"/>
                      <a:pt x="1" y="7623"/>
                      <a:pt x="744" y="11895"/>
                    </a:cubicBezTo>
                    <a:cubicBezTo>
                      <a:pt x="2634" y="22712"/>
                      <a:pt x="3574" y="27750"/>
                      <a:pt x="9689" y="27750"/>
                    </a:cubicBezTo>
                    <a:cubicBezTo>
                      <a:pt x="9992" y="27750"/>
                      <a:pt x="10308" y="27738"/>
                      <a:pt x="10638" y="27713"/>
                    </a:cubicBezTo>
                    <a:cubicBezTo>
                      <a:pt x="21385" y="26941"/>
                      <a:pt x="23230" y="16139"/>
                      <a:pt x="21962" y="10379"/>
                    </a:cubicBezTo>
                    <a:cubicBezTo>
                      <a:pt x="21548" y="2321"/>
                      <a:pt x="18033" y="0"/>
                      <a:pt x="13867" y="0"/>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8" name="Google Shape;1768;p58"/>
              <p:cNvSpPr/>
              <p:nvPr/>
            </p:nvSpPr>
            <p:spPr>
              <a:xfrm>
                <a:off x="-432524" y="1039220"/>
                <a:ext cx="127923" cy="117016"/>
              </a:xfrm>
              <a:custGeom>
                <a:avLst/>
                <a:gdLst/>
                <a:ahLst/>
                <a:cxnLst/>
                <a:rect l="l" t="t" r="r" b="b"/>
                <a:pathLst>
                  <a:path w="6861" h="6276" extrusionOk="0">
                    <a:moveTo>
                      <a:pt x="3456" y="1"/>
                    </a:moveTo>
                    <a:cubicBezTo>
                      <a:pt x="3226" y="1"/>
                      <a:pt x="2991" y="26"/>
                      <a:pt x="2756" y="79"/>
                    </a:cubicBezTo>
                    <a:cubicBezTo>
                      <a:pt x="1074" y="437"/>
                      <a:pt x="0" y="2119"/>
                      <a:pt x="386" y="3798"/>
                    </a:cubicBezTo>
                    <a:cubicBezTo>
                      <a:pt x="694" y="5272"/>
                      <a:pt x="1988" y="6275"/>
                      <a:pt x="3417" y="6275"/>
                    </a:cubicBezTo>
                    <a:cubicBezTo>
                      <a:pt x="3644" y="6275"/>
                      <a:pt x="3875" y="6250"/>
                      <a:pt x="4105" y="6197"/>
                    </a:cubicBezTo>
                    <a:cubicBezTo>
                      <a:pt x="5814" y="5811"/>
                      <a:pt x="6861" y="4158"/>
                      <a:pt x="6504" y="2449"/>
                    </a:cubicBezTo>
                    <a:cubicBezTo>
                      <a:pt x="6171" y="999"/>
                      <a:pt x="4896" y="1"/>
                      <a:pt x="34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9" name="Google Shape;1769;p58"/>
              <p:cNvSpPr/>
              <p:nvPr/>
            </p:nvSpPr>
            <p:spPr>
              <a:xfrm>
                <a:off x="-576929" y="1074179"/>
                <a:ext cx="104841" cy="115916"/>
              </a:xfrm>
              <a:custGeom>
                <a:avLst/>
                <a:gdLst/>
                <a:ahLst/>
                <a:cxnLst/>
                <a:rect l="l" t="t" r="r" b="b"/>
                <a:pathLst>
                  <a:path w="5623" h="6217" extrusionOk="0">
                    <a:moveTo>
                      <a:pt x="2566" y="1"/>
                    </a:moveTo>
                    <a:cubicBezTo>
                      <a:pt x="2419" y="1"/>
                      <a:pt x="2271" y="17"/>
                      <a:pt x="2124" y="50"/>
                    </a:cubicBezTo>
                    <a:cubicBezTo>
                      <a:pt x="772" y="354"/>
                      <a:pt x="1" y="1952"/>
                      <a:pt x="360" y="3661"/>
                    </a:cubicBezTo>
                    <a:cubicBezTo>
                      <a:pt x="704" y="5156"/>
                      <a:pt x="1833" y="6217"/>
                      <a:pt x="3029" y="6217"/>
                    </a:cubicBezTo>
                    <a:cubicBezTo>
                      <a:pt x="3177" y="6217"/>
                      <a:pt x="3325" y="6201"/>
                      <a:pt x="3473" y="6167"/>
                    </a:cubicBezTo>
                    <a:cubicBezTo>
                      <a:pt x="4824" y="5865"/>
                      <a:pt x="5622" y="4267"/>
                      <a:pt x="5265" y="2558"/>
                    </a:cubicBezTo>
                    <a:cubicBezTo>
                      <a:pt x="4922" y="1060"/>
                      <a:pt x="3768" y="1"/>
                      <a:pt x="25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0" name="Google Shape;1770;p58"/>
              <p:cNvSpPr/>
              <p:nvPr/>
            </p:nvSpPr>
            <p:spPr>
              <a:xfrm>
                <a:off x="-440746" y="1064633"/>
                <a:ext cx="115114" cy="105195"/>
              </a:xfrm>
              <a:custGeom>
                <a:avLst/>
                <a:gdLst/>
                <a:ahLst/>
                <a:cxnLst/>
                <a:rect l="l" t="t" r="r" b="b"/>
                <a:pathLst>
                  <a:path w="6174" h="5642" extrusionOk="0">
                    <a:moveTo>
                      <a:pt x="3081" y="1"/>
                    </a:moveTo>
                    <a:cubicBezTo>
                      <a:pt x="2882" y="1"/>
                      <a:pt x="2681" y="22"/>
                      <a:pt x="2481" y="66"/>
                    </a:cubicBezTo>
                    <a:cubicBezTo>
                      <a:pt x="964" y="396"/>
                      <a:pt x="1" y="1913"/>
                      <a:pt x="331" y="3428"/>
                    </a:cubicBezTo>
                    <a:cubicBezTo>
                      <a:pt x="618" y="4743"/>
                      <a:pt x="1795" y="5642"/>
                      <a:pt x="3092" y="5642"/>
                    </a:cubicBezTo>
                    <a:cubicBezTo>
                      <a:pt x="3290" y="5642"/>
                      <a:pt x="3492" y="5621"/>
                      <a:pt x="3693" y="5577"/>
                    </a:cubicBezTo>
                    <a:cubicBezTo>
                      <a:pt x="5208" y="5246"/>
                      <a:pt x="6173" y="3732"/>
                      <a:pt x="5843" y="2215"/>
                    </a:cubicBezTo>
                    <a:cubicBezTo>
                      <a:pt x="5556" y="901"/>
                      <a:pt x="4377" y="1"/>
                      <a:pt x="308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1" name="Google Shape;1771;p58"/>
              <p:cNvSpPr/>
              <p:nvPr/>
            </p:nvSpPr>
            <p:spPr>
              <a:xfrm>
                <a:off x="-580006" y="1098026"/>
                <a:ext cx="94549" cy="104319"/>
              </a:xfrm>
              <a:custGeom>
                <a:avLst/>
                <a:gdLst/>
                <a:ahLst/>
                <a:cxnLst/>
                <a:rect l="l" t="t" r="r" b="b"/>
                <a:pathLst>
                  <a:path w="5071" h="5595" extrusionOk="0">
                    <a:moveTo>
                      <a:pt x="2303" y="1"/>
                    </a:moveTo>
                    <a:cubicBezTo>
                      <a:pt x="2179" y="1"/>
                      <a:pt x="2054" y="13"/>
                      <a:pt x="1929" y="38"/>
                    </a:cubicBezTo>
                    <a:cubicBezTo>
                      <a:pt x="717" y="314"/>
                      <a:pt x="0" y="1775"/>
                      <a:pt x="331" y="3290"/>
                    </a:cubicBezTo>
                    <a:cubicBezTo>
                      <a:pt x="625" y="4640"/>
                      <a:pt x="1661" y="5595"/>
                      <a:pt x="2740" y="5595"/>
                    </a:cubicBezTo>
                    <a:cubicBezTo>
                      <a:pt x="2874" y="5595"/>
                      <a:pt x="3008" y="5580"/>
                      <a:pt x="3142" y="5550"/>
                    </a:cubicBezTo>
                    <a:cubicBezTo>
                      <a:pt x="4354" y="5274"/>
                      <a:pt x="5071" y="3841"/>
                      <a:pt x="4740" y="2327"/>
                    </a:cubicBezTo>
                    <a:cubicBezTo>
                      <a:pt x="4444" y="942"/>
                      <a:pt x="3392" y="1"/>
                      <a:pt x="230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2" name="Google Shape;1772;p58"/>
              <p:cNvSpPr/>
              <p:nvPr/>
            </p:nvSpPr>
            <p:spPr>
              <a:xfrm>
                <a:off x="-484431" y="1169642"/>
                <a:ext cx="30839" cy="39155"/>
              </a:xfrm>
              <a:custGeom>
                <a:avLst/>
                <a:gdLst/>
                <a:ahLst/>
                <a:cxnLst/>
                <a:rect l="l" t="t" r="r" b="b"/>
                <a:pathLst>
                  <a:path w="1654" h="2100" extrusionOk="0">
                    <a:moveTo>
                      <a:pt x="1433" y="0"/>
                    </a:moveTo>
                    <a:cubicBezTo>
                      <a:pt x="1102" y="0"/>
                      <a:pt x="772" y="29"/>
                      <a:pt x="496" y="249"/>
                    </a:cubicBezTo>
                    <a:cubicBezTo>
                      <a:pt x="194" y="470"/>
                      <a:pt x="0" y="827"/>
                      <a:pt x="29" y="1213"/>
                    </a:cubicBezTo>
                    <a:cubicBezTo>
                      <a:pt x="84" y="1598"/>
                      <a:pt x="331" y="1958"/>
                      <a:pt x="717" y="2068"/>
                    </a:cubicBezTo>
                    <a:cubicBezTo>
                      <a:pt x="793" y="2090"/>
                      <a:pt x="867" y="2100"/>
                      <a:pt x="938" y="2100"/>
                    </a:cubicBezTo>
                    <a:cubicBezTo>
                      <a:pt x="1229" y="2100"/>
                      <a:pt x="1477" y="1935"/>
                      <a:pt x="1653" y="1737"/>
                    </a:cubicBezTo>
                    <a:lnTo>
                      <a:pt x="1653" y="1737"/>
                    </a:lnTo>
                    <a:cubicBezTo>
                      <a:pt x="1494" y="1795"/>
                      <a:pt x="1335" y="1830"/>
                      <a:pt x="1187" y="1830"/>
                    </a:cubicBezTo>
                    <a:cubicBezTo>
                      <a:pt x="1054" y="1830"/>
                      <a:pt x="931" y="1802"/>
                      <a:pt x="827" y="1737"/>
                    </a:cubicBezTo>
                    <a:cubicBezTo>
                      <a:pt x="606" y="1627"/>
                      <a:pt x="470" y="1407"/>
                      <a:pt x="441" y="1186"/>
                    </a:cubicBezTo>
                    <a:cubicBezTo>
                      <a:pt x="415" y="937"/>
                      <a:pt x="525" y="717"/>
                      <a:pt x="717" y="525"/>
                    </a:cubicBezTo>
                    <a:cubicBezTo>
                      <a:pt x="882" y="304"/>
                      <a:pt x="1157" y="165"/>
                      <a:pt x="1433" y="0"/>
                    </a:cubicBezTo>
                    <a:close/>
                  </a:path>
                </a:pathLst>
              </a:custGeom>
              <a:solidFill>
                <a:srgbClr val="CFA396"/>
              </a:solid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3" name="Google Shape;1773;p58"/>
              <p:cNvSpPr/>
              <p:nvPr/>
            </p:nvSpPr>
            <p:spPr>
              <a:xfrm>
                <a:off x="-452586" y="1221549"/>
                <a:ext cx="67346" cy="37327"/>
              </a:xfrm>
              <a:custGeom>
                <a:avLst/>
                <a:gdLst/>
                <a:ahLst/>
                <a:cxnLst/>
                <a:rect l="l" t="t" r="r" b="b"/>
                <a:pathLst>
                  <a:path w="3612" h="2002" extrusionOk="0">
                    <a:moveTo>
                      <a:pt x="3557" y="0"/>
                    </a:moveTo>
                    <a:lnTo>
                      <a:pt x="3557" y="0"/>
                    </a:lnTo>
                    <a:cubicBezTo>
                      <a:pt x="3446" y="358"/>
                      <a:pt x="3226" y="662"/>
                      <a:pt x="2950" y="937"/>
                    </a:cubicBezTo>
                    <a:cubicBezTo>
                      <a:pt x="2701" y="1184"/>
                      <a:pt x="2399" y="1378"/>
                      <a:pt x="2068" y="1489"/>
                    </a:cubicBezTo>
                    <a:cubicBezTo>
                      <a:pt x="1861" y="1571"/>
                      <a:pt x="1652" y="1609"/>
                      <a:pt x="1442" y="1609"/>
                    </a:cubicBezTo>
                    <a:cubicBezTo>
                      <a:pt x="953" y="1609"/>
                      <a:pt x="463" y="1403"/>
                      <a:pt x="1" y="1074"/>
                    </a:cubicBezTo>
                    <a:lnTo>
                      <a:pt x="1" y="1074"/>
                    </a:lnTo>
                    <a:cubicBezTo>
                      <a:pt x="221" y="1405"/>
                      <a:pt x="525" y="1735"/>
                      <a:pt x="938" y="1874"/>
                    </a:cubicBezTo>
                    <a:cubicBezTo>
                      <a:pt x="1139" y="1961"/>
                      <a:pt x="1363" y="2002"/>
                      <a:pt x="1590" y="2002"/>
                    </a:cubicBezTo>
                    <a:cubicBezTo>
                      <a:pt x="1798" y="2002"/>
                      <a:pt x="2008" y="1967"/>
                      <a:pt x="2205" y="1901"/>
                    </a:cubicBezTo>
                    <a:cubicBezTo>
                      <a:pt x="2591" y="1735"/>
                      <a:pt x="2950" y="1489"/>
                      <a:pt x="3226" y="1158"/>
                    </a:cubicBezTo>
                    <a:cubicBezTo>
                      <a:pt x="3473" y="827"/>
                      <a:pt x="3612" y="386"/>
                      <a:pt x="3557" y="0"/>
                    </a:cubicBezTo>
                    <a:close/>
                  </a:path>
                </a:pathLst>
              </a:custGeom>
              <a:solidFill>
                <a:srgbClr val="CFA396"/>
              </a:solid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4" name="Google Shape;1774;p58"/>
              <p:cNvSpPr/>
              <p:nvPr/>
            </p:nvSpPr>
            <p:spPr>
              <a:xfrm>
                <a:off x="-429447" y="1277037"/>
                <a:ext cx="121770" cy="42641"/>
              </a:xfrm>
              <a:custGeom>
                <a:avLst/>
                <a:gdLst/>
                <a:ahLst/>
                <a:cxnLst/>
                <a:rect l="l" t="t" r="r" b="b"/>
                <a:pathLst>
                  <a:path w="6531" h="2287" extrusionOk="0">
                    <a:moveTo>
                      <a:pt x="6531" y="1"/>
                    </a:moveTo>
                    <a:cubicBezTo>
                      <a:pt x="5483" y="578"/>
                      <a:pt x="4465" y="1103"/>
                      <a:pt x="3389" y="1460"/>
                    </a:cubicBezTo>
                    <a:cubicBezTo>
                      <a:pt x="2287" y="1846"/>
                      <a:pt x="1158" y="2011"/>
                      <a:pt x="1" y="2232"/>
                    </a:cubicBezTo>
                    <a:cubicBezTo>
                      <a:pt x="310" y="2268"/>
                      <a:pt x="624" y="2286"/>
                      <a:pt x="938" y="2286"/>
                    </a:cubicBezTo>
                    <a:cubicBezTo>
                      <a:pt x="2997" y="2286"/>
                      <a:pt x="5096" y="1506"/>
                      <a:pt x="6531" y="1"/>
                    </a:cubicBezTo>
                    <a:close/>
                  </a:path>
                </a:pathLst>
              </a:custGeom>
              <a:solidFill>
                <a:srgbClr val="CFA396"/>
              </a:solidFill>
              <a:ln w="9525" cap="flat" cmpd="sng">
                <a:solidFill>
                  <a:srgbClr val="CFA39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5" name="Google Shape;1775;p58"/>
              <p:cNvSpPr/>
              <p:nvPr/>
            </p:nvSpPr>
            <p:spPr>
              <a:xfrm>
                <a:off x="-1235620" y="2037231"/>
                <a:ext cx="522582" cy="457921"/>
              </a:xfrm>
              <a:custGeom>
                <a:avLst/>
                <a:gdLst/>
                <a:ahLst/>
                <a:cxnLst/>
                <a:rect l="l" t="t" r="r" b="b"/>
                <a:pathLst>
                  <a:path w="28028" h="24560" extrusionOk="0">
                    <a:moveTo>
                      <a:pt x="14000" y="1267"/>
                    </a:moveTo>
                    <a:cubicBezTo>
                      <a:pt x="17784" y="1267"/>
                      <a:pt x="21475" y="3214"/>
                      <a:pt x="23534" y="6708"/>
                    </a:cubicBezTo>
                    <a:cubicBezTo>
                      <a:pt x="26594" y="11944"/>
                      <a:pt x="24831" y="18723"/>
                      <a:pt x="19595" y="21783"/>
                    </a:cubicBezTo>
                    <a:cubicBezTo>
                      <a:pt x="17854" y="22800"/>
                      <a:pt x="15942" y="23284"/>
                      <a:pt x="14053" y="23284"/>
                    </a:cubicBezTo>
                    <a:cubicBezTo>
                      <a:pt x="10261" y="23284"/>
                      <a:pt x="6562" y="21336"/>
                      <a:pt x="4520" y="17841"/>
                    </a:cubicBezTo>
                    <a:cubicBezTo>
                      <a:pt x="1434" y="12605"/>
                      <a:pt x="3197" y="5855"/>
                      <a:pt x="8462" y="2769"/>
                    </a:cubicBezTo>
                    <a:cubicBezTo>
                      <a:pt x="10204" y="1751"/>
                      <a:pt x="12113" y="1267"/>
                      <a:pt x="14000" y="1267"/>
                    </a:cubicBezTo>
                    <a:close/>
                    <a:moveTo>
                      <a:pt x="13995" y="0"/>
                    </a:moveTo>
                    <a:cubicBezTo>
                      <a:pt x="11884" y="0"/>
                      <a:pt x="9748" y="545"/>
                      <a:pt x="7801" y="1693"/>
                    </a:cubicBezTo>
                    <a:cubicBezTo>
                      <a:pt x="1959" y="5110"/>
                      <a:pt x="1" y="12634"/>
                      <a:pt x="3418" y="18476"/>
                    </a:cubicBezTo>
                    <a:cubicBezTo>
                      <a:pt x="5700" y="22378"/>
                      <a:pt x="9827" y="24559"/>
                      <a:pt x="14056" y="24559"/>
                    </a:cubicBezTo>
                    <a:cubicBezTo>
                      <a:pt x="16159" y="24559"/>
                      <a:pt x="18288" y="24020"/>
                      <a:pt x="20228" y="22885"/>
                    </a:cubicBezTo>
                    <a:cubicBezTo>
                      <a:pt x="26070" y="19440"/>
                      <a:pt x="28027" y="11918"/>
                      <a:pt x="24610" y="6075"/>
                    </a:cubicBezTo>
                    <a:cubicBezTo>
                      <a:pt x="22332" y="2180"/>
                      <a:pt x="18216" y="0"/>
                      <a:pt x="13995" y="0"/>
                    </a:cubicBezTo>
                    <a:close/>
                  </a:path>
                </a:pathLst>
              </a:custGeom>
              <a:solidFill>
                <a:srgbClr val="E2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6" name="Google Shape;1776;p58"/>
              <p:cNvSpPr/>
              <p:nvPr/>
            </p:nvSpPr>
            <p:spPr>
              <a:xfrm>
                <a:off x="-1213003" y="2216260"/>
                <a:ext cx="525118" cy="554390"/>
              </a:xfrm>
              <a:custGeom>
                <a:avLst/>
                <a:gdLst/>
                <a:ahLst/>
                <a:cxnLst/>
                <a:rect l="l" t="t" r="r" b="b"/>
                <a:pathLst>
                  <a:path w="28164" h="29734" extrusionOk="0">
                    <a:moveTo>
                      <a:pt x="16369" y="1"/>
                    </a:moveTo>
                    <a:lnTo>
                      <a:pt x="0" y="9591"/>
                    </a:lnTo>
                    <a:lnTo>
                      <a:pt x="11795" y="29734"/>
                    </a:lnTo>
                    <a:lnTo>
                      <a:pt x="28164" y="20144"/>
                    </a:lnTo>
                    <a:lnTo>
                      <a:pt x="16369" y="1"/>
                    </a:ln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7" name="Google Shape;1777;p58"/>
              <p:cNvSpPr/>
              <p:nvPr/>
            </p:nvSpPr>
            <p:spPr>
              <a:xfrm>
                <a:off x="-1465252" y="2475221"/>
                <a:ext cx="388935" cy="153131"/>
              </a:xfrm>
              <a:custGeom>
                <a:avLst/>
                <a:gdLst/>
                <a:ahLst/>
                <a:cxnLst/>
                <a:rect l="l" t="t" r="r" b="b"/>
                <a:pathLst>
                  <a:path w="20860" h="8213" extrusionOk="0">
                    <a:moveTo>
                      <a:pt x="16038" y="0"/>
                    </a:moveTo>
                    <a:lnTo>
                      <a:pt x="0" y="3638"/>
                    </a:lnTo>
                    <a:lnTo>
                      <a:pt x="1239" y="5787"/>
                    </a:lnTo>
                    <a:lnTo>
                      <a:pt x="20860" y="8212"/>
                    </a:lnTo>
                    <a:lnTo>
                      <a:pt x="160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8" name="Google Shape;1778;p58"/>
              <p:cNvSpPr/>
              <p:nvPr/>
            </p:nvSpPr>
            <p:spPr>
              <a:xfrm>
                <a:off x="-1555680" y="2521460"/>
                <a:ext cx="112504" cy="150055"/>
              </a:xfrm>
              <a:custGeom>
                <a:avLst/>
                <a:gdLst/>
                <a:ahLst/>
                <a:cxnLst/>
                <a:rect l="l" t="t" r="r" b="b"/>
                <a:pathLst>
                  <a:path w="6034" h="8048" extrusionOk="0">
                    <a:moveTo>
                      <a:pt x="0" y="1"/>
                    </a:moveTo>
                    <a:lnTo>
                      <a:pt x="4711" y="8047"/>
                    </a:lnTo>
                    <a:lnTo>
                      <a:pt x="6034" y="3197"/>
                    </a:lnTo>
                    <a:lnTo>
                      <a:pt x="4850" y="1158"/>
                    </a:lnTo>
                    <a:lnTo>
                      <a:pt x="0" y="1"/>
                    </a:lnTo>
                    <a:close/>
                  </a:path>
                </a:pathLst>
              </a:custGeom>
              <a:solidFill>
                <a:srgbClr val="E2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9" name="Google Shape;1779;p58"/>
              <p:cNvSpPr/>
              <p:nvPr/>
            </p:nvSpPr>
            <p:spPr>
              <a:xfrm>
                <a:off x="-1568545" y="2521460"/>
                <a:ext cx="100720" cy="157737"/>
              </a:xfrm>
              <a:custGeom>
                <a:avLst/>
                <a:gdLst/>
                <a:ahLst/>
                <a:cxnLst/>
                <a:rect l="l" t="t" r="r" b="b"/>
                <a:pathLst>
                  <a:path w="5402" h="8460" extrusionOk="0">
                    <a:moveTo>
                      <a:pt x="690" y="1"/>
                    </a:moveTo>
                    <a:lnTo>
                      <a:pt x="0" y="413"/>
                    </a:lnTo>
                    <a:lnTo>
                      <a:pt x="4713" y="8460"/>
                    </a:lnTo>
                    <a:lnTo>
                      <a:pt x="5401" y="8047"/>
                    </a:lnTo>
                    <a:lnTo>
                      <a:pt x="6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0" name="Google Shape;1780;p58"/>
              <p:cNvSpPr/>
              <p:nvPr/>
            </p:nvSpPr>
            <p:spPr>
              <a:xfrm>
                <a:off x="-1197062" y="2243482"/>
                <a:ext cx="305219" cy="178824"/>
              </a:xfrm>
              <a:custGeom>
                <a:avLst/>
                <a:gdLst/>
                <a:ahLst/>
                <a:cxnLst/>
                <a:rect l="l" t="t" r="r" b="b"/>
                <a:pathLst>
                  <a:path w="16370" h="9591" extrusionOk="0">
                    <a:moveTo>
                      <a:pt x="16370" y="0"/>
                    </a:moveTo>
                    <a:lnTo>
                      <a:pt x="16370" y="0"/>
                    </a:lnTo>
                    <a:cubicBezTo>
                      <a:pt x="13559" y="1433"/>
                      <a:pt x="10803" y="3031"/>
                      <a:pt x="8074" y="4603"/>
                    </a:cubicBezTo>
                    <a:cubicBezTo>
                      <a:pt x="5347" y="6228"/>
                      <a:pt x="2618" y="7826"/>
                      <a:pt x="1" y="9590"/>
                    </a:cubicBezTo>
                    <a:cubicBezTo>
                      <a:pt x="2812" y="8157"/>
                      <a:pt x="5539" y="6559"/>
                      <a:pt x="8294" y="4989"/>
                    </a:cubicBezTo>
                    <a:cubicBezTo>
                      <a:pt x="10995" y="3362"/>
                      <a:pt x="13724" y="1764"/>
                      <a:pt x="16370"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1" name="Google Shape;1781;p58"/>
              <p:cNvSpPr/>
              <p:nvPr/>
            </p:nvSpPr>
            <p:spPr>
              <a:xfrm>
                <a:off x="-1009549" y="2564083"/>
                <a:ext cx="305219" cy="178824"/>
              </a:xfrm>
              <a:custGeom>
                <a:avLst/>
                <a:gdLst/>
                <a:ahLst/>
                <a:cxnLst/>
                <a:rect l="l" t="t" r="r" b="b"/>
                <a:pathLst>
                  <a:path w="16370" h="9591" extrusionOk="0">
                    <a:moveTo>
                      <a:pt x="16370" y="1"/>
                    </a:moveTo>
                    <a:cubicBezTo>
                      <a:pt x="13559" y="1434"/>
                      <a:pt x="10832" y="3032"/>
                      <a:pt x="8076" y="4604"/>
                    </a:cubicBezTo>
                    <a:cubicBezTo>
                      <a:pt x="5376" y="6229"/>
                      <a:pt x="2646" y="7827"/>
                      <a:pt x="1" y="9591"/>
                    </a:cubicBezTo>
                    <a:cubicBezTo>
                      <a:pt x="2840" y="8158"/>
                      <a:pt x="5567" y="6559"/>
                      <a:pt x="8297" y="4990"/>
                    </a:cubicBezTo>
                    <a:cubicBezTo>
                      <a:pt x="11024" y="3363"/>
                      <a:pt x="13753" y="1764"/>
                      <a:pt x="16370"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2" name="Google Shape;1782;p58"/>
              <p:cNvSpPr/>
              <p:nvPr/>
            </p:nvSpPr>
            <p:spPr>
              <a:xfrm>
                <a:off x="-1062948" y="1952657"/>
                <a:ext cx="281558" cy="166071"/>
              </a:xfrm>
              <a:custGeom>
                <a:avLst/>
                <a:gdLst/>
                <a:ahLst/>
                <a:cxnLst/>
                <a:rect l="l" t="t" r="r" b="b"/>
                <a:pathLst>
                  <a:path w="15101" h="8907" extrusionOk="0">
                    <a:moveTo>
                      <a:pt x="14137" y="1"/>
                    </a:moveTo>
                    <a:lnTo>
                      <a:pt x="7468" y="1242"/>
                    </a:lnTo>
                    <a:cubicBezTo>
                      <a:pt x="7343" y="1240"/>
                      <a:pt x="7219" y="1239"/>
                      <a:pt x="7099" y="1239"/>
                    </a:cubicBezTo>
                    <a:cubicBezTo>
                      <a:pt x="1" y="1239"/>
                      <a:pt x="826" y="5182"/>
                      <a:pt x="826" y="5182"/>
                    </a:cubicBezTo>
                    <a:cubicBezTo>
                      <a:pt x="826" y="5182"/>
                      <a:pt x="1733" y="4835"/>
                      <a:pt x="2303" y="4835"/>
                    </a:cubicBezTo>
                    <a:cubicBezTo>
                      <a:pt x="2414" y="4835"/>
                      <a:pt x="2513" y="4848"/>
                      <a:pt x="2589" y="4880"/>
                    </a:cubicBezTo>
                    <a:cubicBezTo>
                      <a:pt x="3114" y="5071"/>
                      <a:pt x="3279" y="5788"/>
                      <a:pt x="1156" y="6394"/>
                    </a:cubicBezTo>
                    <a:cubicBezTo>
                      <a:pt x="965" y="6670"/>
                      <a:pt x="1046" y="7386"/>
                      <a:pt x="1267" y="7635"/>
                    </a:cubicBezTo>
                    <a:cubicBezTo>
                      <a:pt x="1487" y="7827"/>
                      <a:pt x="2204" y="7746"/>
                      <a:pt x="2479" y="7911"/>
                    </a:cubicBezTo>
                    <a:cubicBezTo>
                      <a:pt x="3524" y="8571"/>
                      <a:pt x="4920" y="8906"/>
                      <a:pt x="6147" y="8906"/>
                    </a:cubicBezTo>
                    <a:cubicBezTo>
                      <a:pt x="7121" y="8906"/>
                      <a:pt x="7987" y="8695"/>
                      <a:pt x="8487" y="8268"/>
                    </a:cubicBezTo>
                    <a:cubicBezTo>
                      <a:pt x="9452" y="7441"/>
                      <a:pt x="10360" y="5100"/>
                      <a:pt x="10360" y="5100"/>
                    </a:cubicBezTo>
                    <a:lnTo>
                      <a:pt x="15100" y="4134"/>
                    </a:lnTo>
                    <a:lnTo>
                      <a:pt x="14137" y="1"/>
                    </a:ln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3" name="Google Shape;1783;p58"/>
              <p:cNvSpPr/>
              <p:nvPr/>
            </p:nvSpPr>
            <p:spPr>
              <a:xfrm>
                <a:off x="-886231" y="1527234"/>
                <a:ext cx="731182" cy="528213"/>
              </a:xfrm>
              <a:custGeom>
                <a:avLst/>
                <a:gdLst/>
                <a:ahLst/>
                <a:cxnLst/>
                <a:rect l="l" t="t" r="r" b="b"/>
                <a:pathLst>
                  <a:path w="39216" h="28330" extrusionOk="0">
                    <a:moveTo>
                      <a:pt x="32407" y="1"/>
                    </a:moveTo>
                    <a:lnTo>
                      <a:pt x="19897" y="17858"/>
                    </a:lnTo>
                    <a:lnTo>
                      <a:pt x="1" y="23288"/>
                    </a:lnTo>
                    <a:lnTo>
                      <a:pt x="1544" y="28329"/>
                    </a:lnTo>
                    <a:cubicBezTo>
                      <a:pt x="1544" y="28329"/>
                      <a:pt x="19346" y="27586"/>
                      <a:pt x="23673" y="25713"/>
                    </a:cubicBezTo>
                    <a:cubicBezTo>
                      <a:pt x="28027" y="23839"/>
                      <a:pt x="39215" y="12816"/>
                      <a:pt x="39215" y="12816"/>
                    </a:cubicBezTo>
                    <a:lnTo>
                      <a:pt x="32407" y="1"/>
                    </a:ln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4" name="Google Shape;1784;p58"/>
              <p:cNvSpPr/>
              <p:nvPr/>
            </p:nvSpPr>
            <p:spPr>
              <a:xfrm>
                <a:off x="-588713" y="1527234"/>
                <a:ext cx="306729" cy="353024"/>
              </a:xfrm>
              <a:custGeom>
                <a:avLst/>
                <a:gdLst/>
                <a:ahLst/>
                <a:cxnLst/>
                <a:rect l="l" t="t" r="r" b="b"/>
                <a:pathLst>
                  <a:path w="16451" h="18934" extrusionOk="0">
                    <a:moveTo>
                      <a:pt x="16450" y="1"/>
                    </a:moveTo>
                    <a:lnTo>
                      <a:pt x="16450" y="1"/>
                    </a:lnTo>
                    <a:cubicBezTo>
                      <a:pt x="12082" y="5801"/>
                      <a:pt x="7930" y="11737"/>
                      <a:pt x="3890" y="17754"/>
                    </a:cubicBezTo>
                    <a:lnTo>
                      <a:pt x="3890" y="17754"/>
                    </a:lnTo>
                    <a:lnTo>
                      <a:pt x="0" y="18933"/>
                    </a:lnTo>
                    <a:lnTo>
                      <a:pt x="0" y="18933"/>
                    </a:lnTo>
                    <a:lnTo>
                      <a:pt x="3968" y="17997"/>
                    </a:lnTo>
                    <a:lnTo>
                      <a:pt x="4023" y="17968"/>
                    </a:lnTo>
                    <a:lnTo>
                      <a:pt x="4050" y="17941"/>
                    </a:lnTo>
                    <a:cubicBezTo>
                      <a:pt x="8322" y="12071"/>
                      <a:pt x="12511" y="6118"/>
                      <a:pt x="16450" y="1"/>
                    </a:cubicBezTo>
                    <a:close/>
                  </a:path>
                </a:pathLst>
              </a:cu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5" name="Google Shape;1785;p58"/>
              <p:cNvSpPr/>
              <p:nvPr/>
            </p:nvSpPr>
            <p:spPr>
              <a:xfrm>
                <a:off x="-625705" y="1766170"/>
                <a:ext cx="470656" cy="272832"/>
              </a:xfrm>
              <a:custGeom>
                <a:avLst/>
                <a:gdLst/>
                <a:ahLst/>
                <a:cxnLst/>
                <a:rect l="l" t="t" r="r" b="b"/>
                <a:pathLst>
                  <a:path w="25243" h="14633" extrusionOk="0">
                    <a:moveTo>
                      <a:pt x="25242" y="1"/>
                    </a:moveTo>
                    <a:lnTo>
                      <a:pt x="25242" y="1"/>
                    </a:lnTo>
                    <a:cubicBezTo>
                      <a:pt x="23395" y="1709"/>
                      <a:pt x="21521" y="3363"/>
                      <a:pt x="19647" y="5043"/>
                    </a:cubicBezTo>
                    <a:cubicBezTo>
                      <a:pt x="17747" y="6696"/>
                      <a:pt x="15873" y="8350"/>
                      <a:pt x="13889" y="9866"/>
                    </a:cubicBezTo>
                    <a:cubicBezTo>
                      <a:pt x="11905" y="11409"/>
                      <a:pt x="9921" y="12979"/>
                      <a:pt x="7412" y="13394"/>
                    </a:cubicBezTo>
                    <a:cubicBezTo>
                      <a:pt x="4987" y="13945"/>
                      <a:pt x="2480" y="14275"/>
                      <a:pt x="0" y="14633"/>
                    </a:cubicBezTo>
                    <a:lnTo>
                      <a:pt x="0" y="14633"/>
                    </a:lnTo>
                    <a:cubicBezTo>
                      <a:pt x="2507" y="14441"/>
                      <a:pt x="5015" y="14220"/>
                      <a:pt x="7496" y="13724"/>
                    </a:cubicBezTo>
                    <a:cubicBezTo>
                      <a:pt x="8734" y="13504"/>
                      <a:pt x="9976" y="13089"/>
                      <a:pt x="11049" y="12401"/>
                    </a:cubicBezTo>
                    <a:cubicBezTo>
                      <a:pt x="12152" y="11740"/>
                      <a:pt x="13144" y="10969"/>
                      <a:pt x="14164" y="10223"/>
                    </a:cubicBezTo>
                    <a:cubicBezTo>
                      <a:pt x="18077" y="7055"/>
                      <a:pt x="21770" y="3638"/>
                      <a:pt x="25242" y="1"/>
                    </a:cubicBezTo>
                    <a:close/>
                  </a:path>
                </a:pathLst>
              </a:custGeom>
              <a:solidFill>
                <a:srgbClr val="0B5394"/>
              </a:solidFill>
              <a:ln w="9525" cap="flat" cmpd="sng">
                <a:solidFill>
                  <a:srgbClr val="0B53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6" name="Google Shape;1786;p58"/>
              <p:cNvSpPr/>
              <p:nvPr/>
            </p:nvSpPr>
            <p:spPr>
              <a:xfrm>
                <a:off x="-1029071" y="2082147"/>
                <a:ext cx="36526" cy="18142"/>
              </a:xfrm>
              <a:custGeom>
                <a:avLst/>
                <a:gdLst/>
                <a:ahLst/>
                <a:cxnLst/>
                <a:rect l="l" t="t" r="r" b="b"/>
                <a:pathLst>
                  <a:path w="1959" h="973" extrusionOk="0">
                    <a:moveTo>
                      <a:pt x="1958" y="0"/>
                    </a:moveTo>
                    <a:lnTo>
                      <a:pt x="1958" y="0"/>
                    </a:lnTo>
                    <a:cubicBezTo>
                      <a:pt x="1323" y="470"/>
                      <a:pt x="772" y="525"/>
                      <a:pt x="1" y="827"/>
                    </a:cubicBezTo>
                    <a:cubicBezTo>
                      <a:pt x="195" y="911"/>
                      <a:pt x="387" y="966"/>
                      <a:pt x="581" y="966"/>
                    </a:cubicBezTo>
                    <a:cubicBezTo>
                      <a:pt x="615" y="971"/>
                      <a:pt x="650" y="973"/>
                      <a:pt x="685" y="973"/>
                    </a:cubicBezTo>
                    <a:cubicBezTo>
                      <a:pt x="850" y="973"/>
                      <a:pt x="1027" y="927"/>
                      <a:pt x="1187" y="882"/>
                    </a:cubicBezTo>
                    <a:cubicBezTo>
                      <a:pt x="1544" y="717"/>
                      <a:pt x="1930" y="415"/>
                      <a:pt x="1958" y="0"/>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7" name="Google Shape;1787;p58"/>
              <p:cNvSpPr/>
              <p:nvPr/>
            </p:nvSpPr>
            <p:spPr>
              <a:xfrm>
                <a:off x="-987436" y="2093986"/>
                <a:ext cx="25711" cy="19223"/>
              </a:xfrm>
              <a:custGeom>
                <a:avLst/>
                <a:gdLst/>
                <a:ahLst/>
                <a:cxnLst/>
                <a:rect l="l" t="t" r="r" b="b"/>
                <a:pathLst>
                  <a:path w="1379" h="1031" extrusionOk="0">
                    <a:moveTo>
                      <a:pt x="1379" y="0"/>
                    </a:moveTo>
                    <a:cubicBezTo>
                      <a:pt x="799" y="302"/>
                      <a:pt x="413" y="523"/>
                      <a:pt x="1" y="1019"/>
                    </a:cubicBezTo>
                    <a:cubicBezTo>
                      <a:pt x="50" y="1027"/>
                      <a:pt x="99" y="1031"/>
                      <a:pt x="147" y="1031"/>
                    </a:cubicBezTo>
                    <a:cubicBezTo>
                      <a:pt x="261" y="1031"/>
                      <a:pt x="372" y="1011"/>
                      <a:pt x="468" y="992"/>
                    </a:cubicBezTo>
                    <a:cubicBezTo>
                      <a:pt x="634" y="937"/>
                      <a:pt x="744" y="853"/>
                      <a:pt x="883" y="772"/>
                    </a:cubicBezTo>
                    <a:cubicBezTo>
                      <a:pt x="1130" y="578"/>
                      <a:pt x="1350" y="357"/>
                      <a:pt x="1379" y="0"/>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8" name="Google Shape;1788;p58"/>
              <p:cNvSpPr/>
              <p:nvPr/>
            </p:nvSpPr>
            <p:spPr>
              <a:xfrm>
                <a:off x="-948916" y="2101668"/>
                <a:ext cx="25227" cy="19260"/>
              </a:xfrm>
              <a:custGeom>
                <a:avLst/>
                <a:gdLst/>
                <a:ahLst/>
                <a:cxnLst/>
                <a:rect l="l" t="t" r="r" b="b"/>
                <a:pathLst>
                  <a:path w="1353" h="1033" extrusionOk="0">
                    <a:moveTo>
                      <a:pt x="1352" y="0"/>
                    </a:moveTo>
                    <a:lnTo>
                      <a:pt x="1352" y="0"/>
                    </a:lnTo>
                    <a:cubicBezTo>
                      <a:pt x="801" y="276"/>
                      <a:pt x="415" y="496"/>
                      <a:pt x="1" y="1021"/>
                    </a:cubicBezTo>
                    <a:cubicBezTo>
                      <a:pt x="49" y="1029"/>
                      <a:pt x="97" y="1032"/>
                      <a:pt x="144" y="1032"/>
                    </a:cubicBezTo>
                    <a:cubicBezTo>
                      <a:pt x="260" y="1032"/>
                      <a:pt x="372" y="1013"/>
                      <a:pt x="470" y="993"/>
                    </a:cubicBezTo>
                    <a:cubicBezTo>
                      <a:pt x="607" y="937"/>
                      <a:pt x="746" y="856"/>
                      <a:pt x="882" y="772"/>
                    </a:cubicBezTo>
                    <a:cubicBezTo>
                      <a:pt x="1103" y="580"/>
                      <a:pt x="1352" y="331"/>
                      <a:pt x="1352" y="0"/>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9" name="Google Shape;1789;p58"/>
              <p:cNvSpPr/>
              <p:nvPr/>
            </p:nvSpPr>
            <p:spPr>
              <a:xfrm>
                <a:off x="-1176497" y="2030649"/>
                <a:ext cx="139763" cy="172541"/>
              </a:xfrm>
              <a:custGeom>
                <a:avLst/>
                <a:gdLst/>
                <a:ahLst/>
                <a:cxnLst/>
                <a:rect l="l" t="t" r="r" b="b"/>
                <a:pathLst>
                  <a:path w="7496" h="9254" extrusionOk="0">
                    <a:moveTo>
                      <a:pt x="3844" y="1"/>
                    </a:moveTo>
                    <a:cubicBezTo>
                      <a:pt x="3199" y="1"/>
                      <a:pt x="2569" y="248"/>
                      <a:pt x="2094" y="723"/>
                    </a:cubicBezTo>
                    <a:lnTo>
                      <a:pt x="1378" y="1854"/>
                    </a:lnTo>
                    <a:cubicBezTo>
                      <a:pt x="633" y="2597"/>
                      <a:pt x="853" y="2791"/>
                      <a:pt x="467" y="4720"/>
                    </a:cubicBezTo>
                    <a:cubicBezTo>
                      <a:pt x="0" y="7035"/>
                      <a:pt x="882" y="8964"/>
                      <a:pt x="882" y="8964"/>
                    </a:cubicBezTo>
                    <a:cubicBezTo>
                      <a:pt x="1000" y="9166"/>
                      <a:pt x="1194" y="9254"/>
                      <a:pt x="1442" y="9254"/>
                    </a:cubicBezTo>
                    <a:cubicBezTo>
                      <a:pt x="2748" y="9254"/>
                      <a:pt x="5548" y="6804"/>
                      <a:pt x="6614" y="5738"/>
                    </a:cubicBezTo>
                    <a:cubicBezTo>
                      <a:pt x="7496" y="4857"/>
                      <a:pt x="6669" y="2681"/>
                      <a:pt x="6063" y="1413"/>
                    </a:cubicBezTo>
                    <a:cubicBezTo>
                      <a:pt x="5758" y="807"/>
                      <a:pt x="5236" y="337"/>
                      <a:pt x="4601" y="117"/>
                    </a:cubicBezTo>
                    <a:cubicBezTo>
                      <a:pt x="4352" y="39"/>
                      <a:pt x="4097" y="1"/>
                      <a:pt x="3844" y="1"/>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0" name="Google Shape;1790;p58"/>
              <p:cNvSpPr/>
              <p:nvPr/>
            </p:nvSpPr>
            <p:spPr>
              <a:xfrm>
                <a:off x="-1082507" y="2046889"/>
                <a:ext cx="31380" cy="73293"/>
              </a:xfrm>
              <a:custGeom>
                <a:avLst/>
                <a:gdLst/>
                <a:ahLst/>
                <a:cxnLst/>
                <a:rect l="l" t="t" r="r" b="b"/>
                <a:pathLst>
                  <a:path w="1683" h="3931" extrusionOk="0">
                    <a:moveTo>
                      <a:pt x="770" y="1"/>
                    </a:moveTo>
                    <a:cubicBezTo>
                      <a:pt x="633" y="1"/>
                      <a:pt x="495" y="50"/>
                      <a:pt x="415" y="156"/>
                    </a:cubicBezTo>
                    <a:cubicBezTo>
                      <a:pt x="1" y="818"/>
                      <a:pt x="1" y="1450"/>
                      <a:pt x="1" y="2085"/>
                    </a:cubicBezTo>
                    <a:cubicBezTo>
                      <a:pt x="1" y="2718"/>
                      <a:pt x="111" y="3324"/>
                      <a:pt x="250" y="3931"/>
                    </a:cubicBezTo>
                    <a:cubicBezTo>
                      <a:pt x="276" y="3298"/>
                      <a:pt x="276" y="2692"/>
                      <a:pt x="332" y="2085"/>
                    </a:cubicBezTo>
                    <a:cubicBezTo>
                      <a:pt x="387" y="1505"/>
                      <a:pt x="470" y="818"/>
                      <a:pt x="746" y="458"/>
                    </a:cubicBezTo>
                    <a:cubicBezTo>
                      <a:pt x="774" y="431"/>
                      <a:pt x="774" y="417"/>
                      <a:pt x="777" y="417"/>
                    </a:cubicBezTo>
                    <a:cubicBezTo>
                      <a:pt x="780" y="417"/>
                      <a:pt x="787" y="431"/>
                      <a:pt x="828" y="458"/>
                    </a:cubicBezTo>
                    <a:cubicBezTo>
                      <a:pt x="911" y="513"/>
                      <a:pt x="993" y="624"/>
                      <a:pt x="1022" y="763"/>
                    </a:cubicBezTo>
                    <a:cubicBezTo>
                      <a:pt x="1132" y="1038"/>
                      <a:pt x="1213" y="1340"/>
                      <a:pt x="1268" y="1616"/>
                    </a:cubicBezTo>
                    <a:cubicBezTo>
                      <a:pt x="1407" y="2222"/>
                      <a:pt x="1462" y="2828"/>
                      <a:pt x="1573" y="3434"/>
                    </a:cubicBezTo>
                    <a:cubicBezTo>
                      <a:pt x="1628" y="2828"/>
                      <a:pt x="1683" y="2196"/>
                      <a:pt x="1599" y="1561"/>
                    </a:cubicBezTo>
                    <a:cubicBezTo>
                      <a:pt x="1573" y="1259"/>
                      <a:pt x="1518" y="928"/>
                      <a:pt x="1407" y="624"/>
                    </a:cubicBezTo>
                    <a:cubicBezTo>
                      <a:pt x="1352" y="458"/>
                      <a:pt x="1268" y="293"/>
                      <a:pt x="1132" y="156"/>
                    </a:cubicBezTo>
                    <a:cubicBezTo>
                      <a:pt x="1060" y="56"/>
                      <a:pt x="916" y="1"/>
                      <a:pt x="770" y="1"/>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1" name="Google Shape;1791;p58"/>
              <p:cNvSpPr/>
              <p:nvPr/>
            </p:nvSpPr>
            <p:spPr>
              <a:xfrm>
                <a:off x="-1110251" y="2061619"/>
                <a:ext cx="34475" cy="79111"/>
              </a:xfrm>
              <a:custGeom>
                <a:avLst/>
                <a:gdLst/>
                <a:ahLst/>
                <a:cxnLst/>
                <a:rect l="l" t="t" r="r" b="b"/>
                <a:pathLst>
                  <a:path w="1849" h="4243" extrusionOk="0">
                    <a:moveTo>
                      <a:pt x="981" y="0"/>
                    </a:moveTo>
                    <a:cubicBezTo>
                      <a:pt x="932" y="0"/>
                      <a:pt x="880" y="8"/>
                      <a:pt x="827" y="28"/>
                    </a:cubicBezTo>
                    <a:cubicBezTo>
                      <a:pt x="607" y="138"/>
                      <a:pt x="525" y="330"/>
                      <a:pt x="415" y="469"/>
                    </a:cubicBezTo>
                    <a:cubicBezTo>
                      <a:pt x="166" y="1101"/>
                      <a:pt x="56" y="1736"/>
                      <a:pt x="29" y="2369"/>
                    </a:cubicBezTo>
                    <a:cubicBezTo>
                      <a:pt x="1" y="2975"/>
                      <a:pt x="29" y="3610"/>
                      <a:pt x="111" y="4243"/>
                    </a:cubicBezTo>
                    <a:lnTo>
                      <a:pt x="360" y="2398"/>
                    </a:lnTo>
                    <a:cubicBezTo>
                      <a:pt x="470" y="1791"/>
                      <a:pt x="581" y="1185"/>
                      <a:pt x="801" y="660"/>
                    </a:cubicBezTo>
                    <a:cubicBezTo>
                      <a:pt x="883" y="550"/>
                      <a:pt x="938" y="440"/>
                      <a:pt x="993" y="413"/>
                    </a:cubicBezTo>
                    <a:cubicBezTo>
                      <a:pt x="993" y="440"/>
                      <a:pt x="1048" y="385"/>
                      <a:pt x="1132" y="524"/>
                    </a:cubicBezTo>
                    <a:cubicBezTo>
                      <a:pt x="1268" y="744"/>
                      <a:pt x="1323" y="1046"/>
                      <a:pt x="1407" y="1322"/>
                    </a:cubicBezTo>
                    <a:cubicBezTo>
                      <a:pt x="1544" y="1902"/>
                      <a:pt x="1628" y="2534"/>
                      <a:pt x="1738" y="3141"/>
                    </a:cubicBezTo>
                    <a:cubicBezTo>
                      <a:pt x="1793" y="2534"/>
                      <a:pt x="1848" y="1902"/>
                      <a:pt x="1738" y="1267"/>
                    </a:cubicBezTo>
                    <a:cubicBezTo>
                      <a:pt x="1709" y="936"/>
                      <a:pt x="1654" y="634"/>
                      <a:pt x="1462" y="303"/>
                    </a:cubicBezTo>
                    <a:cubicBezTo>
                      <a:pt x="1393" y="189"/>
                      <a:pt x="1213" y="0"/>
                      <a:pt x="981" y="0"/>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2" name="Google Shape;1792;p58"/>
              <p:cNvSpPr/>
              <p:nvPr/>
            </p:nvSpPr>
            <p:spPr>
              <a:xfrm>
                <a:off x="-1142097" y="2080842"/>
                <a:ext cx="34456" cy="86606"/>
              </a:xfrm>
              <a:custGeom>
                <a:avLst/>
                <a:gdLst/>
                <a:ahLst/>
                <a:cxnLst/>
                <a:rect l="l" t="t" r="r" b="b"/>
                <a:pathLst>
                  <a:path w="1848" h="4645" extrusionOk="0">
                    <a:moveTo>
                      <a:pt x="909" y="0"/>
                    </a:moveTo>
                    <a:cubicBezTo>
                      <a:pt x="780" y="0"/>
                      <a:pt x="630" y="86"/>
                      <a:pt x="606" y="154"/>
                    </a:cubicBezTo>
                    <a:cubicBezTo>
                      <a:pt x="415" y="319"/>
                      <a:pt x="386" y="485"/>
                      <a:pt x="304" y="677"/>
                    </a:cubicBezTo>
                    <a:cubicBezTo>
                      <a:pt x="0" y="2028"/>
                      <a:pt x="139" y="3377"/>
                      <a:pt x="441" y="4645"/>
                    </a:cubicBezTo>
                    <a:lnTo>
                      <a:pt x="496" y="2689"/>
                    </a:lnTo>
                    <a:cubicBezTo>
                      <a:pt x="525" y="2054"/>
                      <a:pt x="551" y="1393"/>
                      <a:pt x="745" y="787"/>
                    </a:cubicBezTo>
                    <a:cubicBezTo>
                      <a:pt x="772" y="677"/>
                      <a:pt x="827" y="511"/>
                      <a:pt x="882" y="456"/>
                    </a:cubicBezTo>
                    <a:cubicBezTo>
                      <a:pt x="912" y="442"/>
                      <a:pt x="909" y="419"/>
                      <a:pt x="919" y="419"/>
                    </a:cubicBezTo>
                    <a:cubicBezTo>
                      <a:pt x="926" y="419"/>
                      <a:pt x="942" y="435"/>
                      <a:pt x="992" y="485"/>
                    </a:cubicBezTo>
                    <a:cubicBezTo>
                      <a:pt x="1158" y="677"/>
                      <a:pt x="1268" y="1007"/>
                      <a:pt x="1378" y="1283"/>
                    </a:cubicBezTo>
                    <a:cubicBezTo>
                      <a:pt x="1572" y="1918"/>
                      <a:pt x="1682" y="2550"/>
                      <a:pt x="1819" y="3212"/>
                    </a:cubicBezTo>
                    <a:cubicBezTo>
                      <a:pt x="1848" y="2550"/>
                      <a:pt x="1848" y="1863"/>
                      <a:pt x="1709" y="1201"/>
                    </a:cubicBezTo>
                    <a:cubicBezTo>
                      <a:pt x="1627" y="871"/>
                      <a:pt x="1543" y="540"/>
                      <a:pt x="1297" y="209"/>
                    </a:cubicBezTo>
                    <a:cubicBezTo>
                      <a:pt x="1241" y="125"/>
                      <a:pt x="1158" y="44"/>
                      <a:pt x="992" y="15"/>
                    </a:cubicBezTo>
                    <a:cubicBezTo>
                      <a:pt x="967" y="5"/>
                      <a:pt x="938" y="0"/>
                      <a:pt x="909" y="0"/>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3" name="Google Shape;1793;p58"/>
              <p:cNvSpPr/>
              <p:nvPr/>
            </p:nvSpPr>
            <p:spPr>
              <a:xfrm>
                <a:off x="-1174986" y="2117181"/>
                <a:ext cx="41131" cy="80602"/>
              </a:xfrm>
              <a:custGeom>
                <a:avLst/>
                <a:gdLst/>
                <a:ahLst/>
                <a:cxnLst/>
                <a:rect l="l" t="t" r="r" b="b"/>
                <a:pathLst>
                  <a:path w="2206" h="4323" extrusionOk="0">
                    <a:moveTo>
                      <a:pt x="1039" y="0"/>
                    </a:moveTo>
                    <a:cubicBezTo>
                      <a:pt x="863" y="0"/>
                      <a:pt x="683" y="75"/>
                      <a:pt x="607" y="189"/>
                    </a:cubicBezTo>
                    <a:cubicBezTo>
                      <a:pt x="442" y="326"/>
                      <a:pt x="415" y="491"/>
                      <a:pt x="331" y="657"/>
                    </a:cubicBezTo>
                    <a:cubicBezTo>
                      <a:pt x="1" y="1924"/>
                      <a:pt x="250" y="3220"/>
                      <a:pt x="801" y="4323"/>
                    </a:cubicBezTo>
                    <a:cubicBezTo>
                      <a:pt x="691" y="3716"/>
                      <a:pt x="607" y="3110"/>
                      <a:pt x="580" y="2530"/>
                    </a:cubicBezTo>
                    <a:cubicBezTo>
                      <a:pt x="580" y="1924"/>
                      <a:pt x="580" y="1318"/>
                      <a:pt x="746" y="795"/>
                    </a:cubicBezTo>
                    <a:cubicBezTo>
                      <a:pt x="843" y="575"/>
                      <a:pt x="961" y="400"/>
                      <a:pt x="1045" y="400"/>
                    </a:cubicBezTo>
                    <a:cubicBezTo>
                      <a:pt x="1056" y="400"/>
                      <a:pt x="1067" y="403"/>
                      <a:pt x="1076" y="410"/>
                    </a:cubicBezTo>
                    <a:cubicBezTo>
                      <a:pt x="1242" y="520"/>
                      <a:pt x="1407" y="767"/>
                      <a:pt x="1544" y="1016"/>
                    </a:cubicBezTo>
                    <a:cubicBezTo>
                      <a:pt x="1819" y="1538"/>
                      <a:pt x="1985" y="2145"/>
                      <a:pt x="2205" y="2696"/>
                    </a:cubicBezTo>
                    <a:cubicBezTo>
                      <a:pt x="2150" y="2090"/>
                      <a:pt x="2095" y="1483"/>
                      <a:pt x="1848" y="877"/>
                    </a:cubicBezTo>
                    <a:cubicBezTo>
                      <a:pt x="1738" y="601"/>
                      <a:pt x="1599" y="271"/>
                      <a:pt x="1268" y="50"/>
                    </a:cubicBezTo>
                    <a:cubicBezTo>
                      <a:pt x="1199" y="16"/>
                      <a:pt x="1120" y="0"/>
                      <a:pt x="1039" y="0"/>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4" name="Google Shape;1794;p58"/>
              <p:cNvSpPr/>
              <p:nvPr/>
            </p:nvSpPr>
            <p:spPr>
              <a:xfrm>
                <a:off x="-1186789" y="2022315"/>
                <a:ext cx="97644" cy="104039"/>
              </a:xfrm>
              <a:custGeom>
                <a:avLst/>
                <a:gdLst/>
                <a:ahLst/>
                <a:cxnLst/>
                <a:rect l="l" t="t" r="r" b="b"/>
                <a:pathLst>
                  <a:path w="5237" h="5580" extrusionOk="0">
                    <a:moveTo>
                      <a:pt x="3396" y="1"/>
                    </a:moveTo>
                    <a:cubicBezTo>
                      <a:pt x="2421" y="1"/>
                      <a:pt x="1476" y="574"/>
                      <a:pt x="1130" y="1364"/>
                    </a:cubicBezTo>
                    <a:cubicBezTo>
                      <a:pt x="552" y="2713"/>
                      <a:pt x="1" y="5553"/>
                      <a:pt x="1019" y="5579"/>
                    </a:cubicBezTo>
                    <a:cubicBezTo>
                      <a:pt x="2040" y="5579"/>
                      <a:pt x="1846" y="4808"/>
                      <a:pt x="2673" y="2879"/>
                    </a:cubicBezTo>
                    <a:cubicBezTo>
                      <a:pt x="3804" y="2411"/>
                      <a:pt x="3996" y="1280"/>
                      <a:pt x="3996" y="1280"/>
                    </a:cubicBezTo>
                    <a:lnTo>
                      <a:pt x="5237" y="895"/>
                    </a:lnTo>
                    <a:cubicBezTo>
                      <a:pt x="4726" y="262"/>
                      <a:pt x="4054" y="1"/>
                      <a:pt x="3396" y="1"/>
                    </a:cubicBezTo>
                    <a:close/>
                  </a:path>
                </a:pathLst>
              </a:custGeom>
              <a:solidFill>
                <a:srgbClr val="F9C2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5" name="Google Shape;1795;p58"/>
              <p:cNvSpPr/>
              <p:nvPr/>
            </p:nvSpPr>
            <p:spPr>
              <a:xfrm>
                <a:off x="-1182183" y="2020264"/>
                <a:ext cx="93039" cy="109483"/>
              </a:xfrm>
              <a:custGeom>
                <a:avLst/>
                <a:gdLst/>
                <a:ahLst/>
                <a:cxnLst/>
                <a:rect l="l" t="t" r="r" b="b"/>
                <a:pathLst>
                  <a:path w="4990" h="5872" extrusionOk="0">
                    <a:moveTo>
                      <a:pt x="2998" y="0"/>
                    </a:moveTo>
                    <a:cubicBezTo>
                      <a:pt x="2663" y="0"/>
                      <a:pt x="2326" y="66"/>
                      <a:pt x="2014" y="206"/>
                    </a:cubicBezTo>
                    <a:cubicBezTo>
                      <a:pt x="1518" y="427"/>
                      <a:pt x="1022" y="784"/>
                      <a:pt x="746" y="1309"/>
                    </a:cubicBezTo>
                    <a:cubicBezTo>
                      <a:pt x="497" y="1831"/>
                      <a:pt x="360" y="2356"/>
                      <a:pt x="221" y="2878"/>
                    </a:cubicBezTo>
                    <a:cubicBezTo>
                      <a:pt x="111" y="3403"/>
                      <a:pt x="1" y="3954"/>
                      <a:pt x="1" y="4505"/>
                    </a:cubicBezTo>
                    <a:cubicBezTo>
                      <a:pt x="1" y="4781"/>
                      <a:pt x="29" y="5083"/>
                      <a:pt x="140" y="5387"/>
                    </a:cubicBezTo>
                    <a:cubicBezTo>
                      <a:pt x="195" y="5524"/>
                      <a:pt x="276" y="5689"/>
                      <a:pt x="470" y="5799"/>
                    </a:cubicBezTo>
                    <a:cubicBezTo>
                      <a:pt x="575" y="5852"/>
                      <a:pt x="701" y="5872"/>
                      <a:pt x="808" y="5872"/>
                    </a:cubicBezTo>
                    <a:cubicBezTo>
                      <a:pt x="870" y="5872"/>
                      <a:pt x="926" y="5865"/>
                      <a:pt x="966" y="5855"/>
                    </a:cubicBezTo>
                    <a:cubicBezTo>
                      <a:pt x="1297" y="5855"/>
                      <a:pt x="1628" y="5608"/>
                      <a:pt x="1764" y="5332"/>
                    </a:cubicBezTo>
                    <a:cubicBezTo>
                      <a:pt x="1903" y="5056"/>
                      <a:pt x="1958" y="4807"/>
                      <a:pt x="2040" y="4532"/>
                    </a:cubicBezTo>
                    <a:cubicBezTo>
                      <a:pt x="2174" y="4053"/>
                      <a:pt x="2333" y="3550"/>
                      <a:pt x="2516" y="3069"/>
                    </a:cubicBezTo>
                    <a:lnTo>
                      <a:pt x="2516" y="3069"/>
                    </a:lnTo>
                    <a:cubicBezTo>
                      <a:pt x="3198" y="2728"/>
                      <a:pt x="3642" y="2060"/>
                      <a:pt x="3749" y="1390"/>
                    </a:cubicBezTo>
                    <a:lnTo>
                      <a:pt x="3749" y="1390"/>
                    </a:lnTo>
                    <a:cubicBezTo>
                      <a:pt x="3557" y="2080"/>
                      <a:pt x="3032" y="2658"/>
                      <a:pt x="2371" y="2878"/>
                    </a:cubicBezTo>
                    <a:lnTo>
                      <a:pt x="2344" y="2878"/>
                    </a:lnTo>
                    <a:lnTo>
                      <a:pt x="2316" y="2933"/>
                    </a:lnTo>
                    <a:cubicBezTo>
                      <a:pt x="2095" y="3430"/>
                      <a:pt x="1903" y="3926"/>
                      <a:pt x="1709" y="4450"/>
                    </a:cubicBezTo>
                    <a:cubicBezTo>
                      <a:pt x="1518" y="4946"/>
                      <a:pt x="1379" y="5469"/>
                      <a:pt x="938" y="5469"/>
                    </a:cubicBezTo>
                    <a:cubicBezTo>
                      <a:pt x="899" y="5478"/>
                      <a:pt x="864" y="5483"/>
                      <a:pt x="831" y="5483"/>
                    </a:cubicBezTo>
                    <a:cubicBezTo>
                      <a:pt x="488" y="5483"/>
                      <a:pt x="442" y="4982"/>
                      <a:pt x="442" y="4505"/>
                    </a:cubicBezTo>
                    <a:cubicBezTo>
                      <a:pt x="442" y="4009"/>
                      <a:pt x="525" y="3485"/>
                      <a:pt x="636" y="2962"/>
                    </a:cubicBezTo>
                    <a:cubicBezTo>
                      <a:pt x="746" y="2466"/>
                      <a:pt x="883" y="1941"/>
                      <a:pt x="1103" y="1474"/>
                    </a:cubicBezTo>
                    <a:cubicBezTo>
                      <a:pt x="1297" y="1060"/>
                      <a:pt x="1683" y="702"/>
                      <a:pt x="2150" y="482"/>
                    </a:cubicBezTo>
                    <a:cubicBezTo>
                      <a:pt x="2484" y="310"/>
                      <a:pt x="2859" y="223"/>
                      <a:pt x="3235" y="223"/>
                    </a:cubicBezTo>
                    <a:cubicBezTo>
                      <a:pt x="3884" y="223"/>
                      <a:pt x="4536" y="481"/>
                      <a:pt x="4990" y="1005"/>
                    </a:cubicBezTo>
                    <a:cubicBezTo>
                      <a:pt x="4564" y="367"/>
                      <a:pt x="3786" y="0"/>
                      <a:pt x="2998" y="0"/>
                    </a:cubicBezTo>
                    <a:close/>
                  </a:path>
                </a:pathLst>
              </a:custGeom>
              <a:solidFill>
                <a:srgbClr val="CFA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6" name="Google Shape;1796;p58"/>
              <p:cNvSpPr/>
              <p:nvPr/>
            </p:nvSpPr>
            <p:spPr>
              <a:xfrm>
                <a:off x="-723647" y="761876"/>
                <a:ext cx="606074" cy="476622"/>
              </a:xfrm>
              <a:custGeom>
                <a:avLst/>
                <a:gdLst/>
                <a:ahLst/>
                <a:cxnLst/>
                <a:rect l="l" t="t" r="r" b="b"/>
                <a:pathLst>
                  <a:path w="32506" h="25563" extrusionOk="0">
                    <a:moveTo>
                      <a:pt x="19095" y="1"/>
                    </a:moveTo>
                    <a:cubicBezTo>
                      <a:pt x="10907" y="1"/>
                      <a:pt x="1" y="6728"/>
                      <a:pt x="6631" y="15946"/>
                    </a:cubicBezTo>
                    <a:cubicBezTo>
                      <a:pt x="8505" y="14073"/>
                      <a:pt x="11618" y="10076"/>
                      <a:pt x="11618" y="10076"/>
                    </a:cubicBezTo>
                    <a:cubicBezTo>
                      <a:pt x="11618" y="10076"/>
                      <a:pt x="14553" y="14085"/>
                      <a:pt x="19782" y="14085"/>
                    </a:cubicBezTo>
                    <a:cubicBezTo>
                      <a:pt x="20821" y="14085"/>
                      <a:pt x="21950" y="13927"/>
                      <a:pt x="23165" y="13548"/>
                    </a:cubicBezTo>
                    <a:cubicBezTo>
                      <a:pt x="23798" y="18563"/>
                      <a:pt x="23275" y="23607"/>
                      <a:pt x="26196" y="25563"/>
                    </a:cubicBezTo>
                    <a:cubicBezTo>
                      <a:pt x="32506" y="21705"/>
                      <a:pt x="31763" y="5060"/>
                      <a:pt x="25314" y="2058"/>
                    </a:cubicBezTo>
                    <a:cubicBezTo>
                      <a:pt x="23901" y="645"/>
                      <a:pt x="21628" y="1"/>
                      <a:pt x="19095" y="1"/>
                    </a:cubicBezTo>
                    <a:close/>
                  </a:path>
                </a:pathLst>
              </a:custGeom>
              <a:solidFill>
                <a:srgbClr val="9779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7" name="Google Shape;1797;p58"/>
              <p:cNvSpPr/>
              <p:nvPr/>
            </p:nvSpPr>
            <p:spPr>
              <a:xfrm>
                <a:off x="-496234" y="914783"/>
                <a:ext cx="280551" cy="61957"/>
              </a:xfrm>
              <a:custGeom>
                <a:avLst/>
                <a:gdLst/>
                <a:ahLst/>
                <a:cxnLst/>
                <a:rect l="l" t="t" r="r" b="b"/>
                <a:pathLst>
                  <a:path w="15047" h="3323" extrusionOk="0">
                    <a:moveTo>
                      <a:pt x="0" y="1"/>
                    </a:moveTo>
                    <a:cubicBezTo>
                      <a:pt x="24" y="10"/>
                      <a:pt x="48" y="19"/>
                      <a:pt x="72" y="29"/>
                    </a:cubicBezTo>
                    <a:lnTo>
                      <a:pt x="72" y="29"/>
                    </a:lnTo>
                    <a:cubicBezTo>
                      <a:pt x="48" y="19"/>
                      <a:pt x="25" y="10"/>
                      <a:pt x="0" y="1"/>
                    </a:cubicBezTo>
                    <a:close/>
                    <a:moveTo>
                      <a:pt x="72" y="29"/>
                    </a:moveTo>
                    <a:cubicBezTo>
                      <a:pt x="644" y="263"/>
                      <a:pt x="1096" y="760"/>
                      <a:pt x="1625" y="1103"/>
                    </a:cubicBezTo>
                    <a:cubicBezTo>
                      <a:pt x="2176" y="1462"/>
                      <a:pt x="2756" y="1793"/>
                      <a:pt x="3362" y="2095"/>
                    </a:cubicBezTo>
                    <a:cubicBezTo>
                      <a:pt x="4575" y="2675"/>
                      <a:pt x="5869" y="3032"/>
                      <a:pt x="7192" y="3226"/>
                    </a:cubicBezTo>
                    <a:cubicBezTo>
                      <a:pt x="7810" y="3289"/>
                      <a:pt x="8428" y="3323"/>
                      <a:pt x="9044" y="3323"/>
                    </a:cubicBezTo>
                    <a:cubicBezTo>
                      <a:pt x="9773" y="3323"/>
                      <a:pt x="10498" y="3275"/>
                      <a:pt x="11215" y="3171"/>
                    </a:cubicBezTo>
                    <a:cubicBezTo>
                      <a:pt x="11876" y="3087"/>
                      <a:pt x="12511" y="2922"/>
                      <a:pt x="13173" y="2785"/>
                    </a:cubicBezTo>
                    <a:lnTo>
                      <a:pt x="15046" y="2179"/>
                    </a:lnTo>
                    <a:lnTo>
                      <a:pt x="15046" y="2179"/>
                    </a:lnTo>
                    <a:cubicBezTo>
                      <a:pt x="13750" y="2481"/>
                      <a:pt x="12456" y="2730"/>
                      <a:pt x="11160" y="2840"/>
                    </a:cubicBezTo>
                    <a:cubicBezTo>
                      <a:pt x="10577" y="2902"/>
                      <a:pt x="9988" y="2930"/>
                      <a:pt x="9399" y="2930"/>
                    </a:cubicBezTo>
                    <a:cubicBezTo>
                      <a:pt x="8679" y="2930"/>
                      <a:pt x="7959" y="2888"/>
                      <a:pt x="7247" y="2812"/>
                    </a:cubicBezTo>
                    <a:cubicBezTo>
                      <a:pt x="5953" y="2646"/>
                      <a:pt x="4711" y="2289"/>
                      <a:pt x="3499" y="1793"/>
                    </a:cubicBezTo>
                    <a:cubicBezTo>
                      <a:pt x="2284" y="1361"/>
                      <a:pt x="1279" y="504"/>
                      <a:pt x="72" y="29"/>
                    </a:cubicBezTo>
                    <a:close/>
                  </a:path>
                </a:pathLst>
              </a:custGeom>
              <a:solidFill>
                <a:srgbClr val="8B6B53"/>
              </a:solidFill>
              <a:ln w="9525" cap="flat" cmpd="sng">
                <a:solidFill>
                  <a:srgbClr val="8B6B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8" name="Google Shape;1798;p58"/>
              <p:cNvSpPr/>
              <p:nvPr/>
            </p:nvSpPr>
            <p:spPr>
              <a:xfrm>
                <a:off x="-496234" y="850048"/>
                <a:ext cx="291850" cy="100385"/>
              </a:xfrm>
              <a:custGeom>
                <a:avLst/>
                <a:gdLst/>
                <a:ahLst/>
                <a:cxnLst/>
                <a:rect l="l" t="t" r="r" b="b"/>
                <a:pathLst>
                  <a:path w="15653" h="5384" extrusionOk="0">
                    <a:moveTo>
                      <a:pt x="0" y="1"/>
                    </a:moveTo>
                    <a:lnTo>
                      <a:pt x="0" y="1"/>
                    </a:lnTo>
                    <a:cubicBezTo>
                      <a:pt x="2011" y="2150"/>
                      <a:pt x="4491" y="3969"/>
                      <a:pt x="7357" y="4906"/>
                    </a:cubicBezTo>
                    <a:cubicBezTo>
                      <a:pt x="8331" y="5200"/>
                      <a:pt x="9342" y="5384"/>
                      <a:pt x="10348" y="5384"/>
                    </a:cubicBezTo>
                    <a:cubicBezTo>
                      <a:pt x="10852" y="5384"/>
                      <a:pt x="11354" y="5338"/>
                      <a:pt x="11850" y="5236"/>
                    </a:cubicBezTo>
                    <a:cubicBezTo>
                      <a:pt x="13338" y="4879"/>
                      <a:pt x="14606" y="3997"/>
                      <a:pt x="15653" y="2922"/>
                    </a:cubicBezTo>
                    <a:lnTo>
                      <a:pt x="15653" y="2922"/>
                    </a:lnTo>
                    <a:cubicBezTo>
                      <a:pt x="14495" y="3887"/>
                      <a:pt x="13199" y="4630"/>
                      <a:pt x="11795" y="4906"/>
                    </a:cubicBezTo>
                    <a:cubicBezTo>
                      <a:pt x="11389" y="4968"/>
                      <a:pt x="10979" y="4998"/>
                      <a:pt x="10568" y="4998"/>
                    </a:cubicBezTo>
                    <a:cubicBezTo>
                      <a:pt x="9528" y="4998"/>
                      <a:pt x="8483" y="4810"/>
                      <a:pt x="7496" y="4494"/>
                    </a:cubicBezTo>
                    <a:cubicBezTo>
                      <a:pt x="6118" y="4079"/>
                      <a:pt x="4795" y="3391"/>
                      <a:pt x="3554" y="2620"/>
                    </a:cubicBezTo>
                    <a:cubicBezTo>
                      <a:pt x="2315" y="1848"/>
                      <a:pt x="1103" y="966"/>
                      <a:pt x="0" y="1"/>
                    </a:cubicBezTo>
                    <a:close/>
                  </a:path>
                </a:pathLst>
              </a:custGeom>
              <a:solidFill>
                <a:srgbClr val="8B6B53"/>
              </a:solidFill>
              <a:ln w="9525" cap="flat" cmpd="sng">
                <a:solidFill>
                  <a:srgbClr val="8B6B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9" name="Google Shape;1799;p58"/>
              <p:cNvSpPr/>
              <p:nvPr/>
            </p:nvSpPr>
            <p:spPr>
              <a:xfrm>
                <a:off x="-406831" y="863938"/>
                <a:ext cx="155182" cy="34493"/>
              </a:xfrm>
              <a:custGeom>
                <a:avLst/>
                <a:gdLst/>
                <a:ahLst/>
                <a:cxnLst/>
                <a:rect l="l" t="t" r="r" b="b"/>
                <a:pathLst>
                  <a:path w="8323" h="1850" extrusionOk="0">
                    <a:moveTo>
                      <a:pt x="0" y="1"/>
                    </a:moveTo>
                    <a:lnTo>
                      <a:pt x="0" y="1"/>
                    </a:lnTo>
                    <a:cubicBezTo>
                      <a:pt x="1129" y="1048"/>
                      <a:pt x="2617" y="1709"/>
                      <a:pt x="4189" y="1846"/>
                    </a:cubicBezTo>
                    <a:cubicBezTo>
                      <a:pt x="4257" y="1848"/>
                      <a:pt x="4325" y="1850"/>
                      <a:pt x="4392" y="1850"/>
                    </a:cubicBezTo>
                    <a:cubicBezTo>
                      <a:pt x="5122" y="1850"/>
                      <a:pt x="5848" y="1708"/>
                      <a:pt x="6504" y="1405"/>
                    </a:cubicBezTo>
                    <a:cubicBezTo>
                      <a:pt x="7247" y="1103"/>
                      <a:pt x="7798" y="552"/>
                      <a:pt x="8322" y="1"/>
                    </a:cubicBezTo>
                    <a:lnTo>
                      <a:pt x="8322" y="1"/>
                    </a:lnTo>
                    <a:cubicBezTo>
                      <a:pt x="7688" y="442"/>
                      <a:pt x="7081" y="883"/>
                      <a:pt x="6365" y="1103"/>
                    </a:cubicBezTo>
                    <a:cubicBezTo>
                      <a:pt x="5780" y="1290"/>
                      <a:pt x="5154" y="1417"/>
                      <a:pt x="4539" y="1417"/>
                    </a:cubicBezTo>
                    <a:cubicBezTo>
                      <a:pt x="4431" y="1417"/>
                      <a:pt x="4323" y="1413"/>
                      <a:pt x="4215" y="1405"/>
                    </a:cubicBezTo>
                    <a:cubicBezTo>
                      <a:pt x="3472" y="1379"/>
                      <a:pt x="2756" y="1185"/>
                      <a:pt x="2039" y="938"/>
                    </a:cubicBezTo>
                    <a:cubicBezTo>
                      <a:pt x="1349" y="689"/>
                      <a:pt x="662" y="387"/>
                      <a:pt x="0" y="1"/>
                    </a:cubicBezTo>
                    <a:close/>
                  </a:path>
                </a:pathLst>
              </a:custGeom>
              <a:solidFill>
                <a:srgbClr val="8B6B53"/>
              </a:solidFill>
              <a:ln w="9525" cap="flat" cmpd="sng">
                <a:solidFill>
                  <a:srgbClr val="8B6B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0" name="Google Shape;1800;p58"/>
              <p:cNvSpPr/>
              <p:nvPr/>
            </p:nvSpPr>
            <p:spPr>
              <a:xfrm>
                <a:off x="-435115" y="800564"/>
                <a:ext cx="115636" cy="22299"/>
              </a:xfrm>
              <a:custGeom>
                <a:avLst/>
                <a:gdLst/>
                <a:ahLst/>
                <a:cxnLst/>
                <a:rect l="l" t="t" r="r" b="b"/>
                <a:pathLst>
                  <a:path w="6202" h="1196" extrusionOk="0">
                    <a:moveTo>
                      <a:pt x="3470" y="1"/>
                    </a:moveTo>
                    <a:cubicBezTo>
                      <a:pt x="3352" y="1"/>
                      <a:pt x="3234" y="4"/>
                      <a:pt x="3116" y="9"/>
                    </a:cubicBezTo>
                    <a:cubicBezTo>
                      <a:pt x="1985" y="119"/>
                      <a:pt x="911" y="534"/>
                      <a:pt x="1" y="1195"/>
                    </a:cubicBezTo>
                    <a:cubicBezTo>
                      <a:pt x="525" y="1001"/>
                      <a:pt x="1048" y="865"/>
                      <a:pt x="1572" y="726"/>
                    </a:cubicBezTo>
                    <a:cubicBezTo>
                      <a:pt x="2095" y="589"/>
                      <a:pt x="2620" y="479"/>
                      <a:pt x="3171" y="450"/>
                    </a:cubicBezTo>
                    <a:cubicBezTo>
                      <a:pt x="3367" y="424"/>
                      <a:pt x="3564" y="411"/>
                      <a:pt x="3760" y="411"/>
                    </a:cubicBezTo>
                    <a:cubicBezTo>
                      <a:pt x="4614" y="411"/>
                      <a:pt x="5462" y="658"/>
                      <a:pt x="6202" y="1195"/>
                    </a:cubicBezTo>
                    <a:cubicBezTo>
                      <a:pt x="5871" y="754"/>
                      <a:pt x="5375" y="395"/>
                      <a:pt x="4824" y="203"/>
                    </a:cubicBezTo>
                    <a:cubicBezTo>
                      <a:pt x="4386" y="49"/>
                      <a:pt x="3929" y="1"/>
                      <a:pt x="3470" y="1"/>
                    </a:cubicBezTo>
                    <a:close/>
                  </a:path>
                </a:pathLst>
              </a:custGeom>
              <a:solidFill>
                <a:srgbClr val="8B6B53"/>
              </a:solidFill>
              <a:ln w="9525" cap="flat" cmpd="sng">
                <a:solidFill>
                  <a:srgbClr val="8B6B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1" name="Google Shape;1801;p58"/>
              <p:cNvSpPr/>
              <p:nvPr/>
            </p:nvSpPr>
            <p:spPr>
              <a:xfrm>
                <a:off x="-582560" y="894237"/>
                <a:ext cx="75531" cy="105866"/>
              </a:xfrm>
              <a:custGeom>
                <a:avLst/>
                <a:gdLst/>
                <a:ahLst/>
                <a:cxnLst/>
                <a:rect l="l" t="t" r="r" b="b"/>
                <a:pathLst>
                  <a:path w="4051" h="5678" extrusionOk="0">
                    <a:moveTo>
                      <a:pt x="4051" y="1"/>
                    </a:moveTo>
                    <a:cubicBezTo>
                      <a:pt x="3059" y="662"/>
                      <a:pt x="2232" y="1517"/>
                      <a:pt x="1460" y="2426"/>
                    </a:cubicBezTo>
                    <a:cubicBezTo>
                      <a:pt x="1103" y="2922"/>
                      <a:pt x="772" y="3391"/>
                      <a:pt x="497" y="3942"/>
                    </a:cubicBezTo>
                    <a:cubicBezTo>
                      <a:pt x="221" y="4465"/>
                      <a:pt x="1" y="5071"/>
                      <a:pt x="82" y="5677"/>
                    </a:cubicBezTo>
                    <a:cubicBezTo>
                      <a:pt x="166" y="5100"/>
                      <a:pt x="468" y="4604"/>
                      <a:pt x="772" y="4108"/>
                    </a:cubicBezTo>
                    <a:cubicBezTo>
                      <a:pt x="1103" y="3638"/>
                      <a:pt x="1434" y="3142"/>
                      <a:pt x="1820" y="2701"/>
                    </a:cubicBezTo>
                    <a:cubicBezTo>
                      <a:pt x="2536" y="1793"/>
                      <a:pt x="3308" y="937"/>
                      <a:pt x="4051" y="1"/>
                    </a:cubicBezTo>
                    <a:close/>
                  </a:path>
                </a:pathLst>
              </a:custGeom>
              <a:solidFill>
                <a:srgbClr val="8B6B53"/>
              </a:solidFill>
              <a:ln w="9525" cap="flat" cmpd="sng">
                <a:solidFill>
                  <a:srgbClr val="8B6B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2" name="Google Shape;1802;p58"/>
              <p:cNvSpPr/>
              <p:nvPr/>
            </p:nvSpPr>
            <p:spPr>
              <a:xfrm>
                <a:off x="-612895" y="840800"/>
                <a:ext cx="92516" cy="114611"/>
              </a:xfrm>
              <a:custGeom>
                <a:avLst/>
                <a:gdLst/>
                <a:ahLst/>
                <a:cxnLst/>
                <a:rect l="l" t="t" r="r" b="b"/>
                <a:pathLst>
                  <a:path w="4962" h="6147" extrusionOk="0">
                    <a:moveTo>
                      <a:pt x="4961" y="1"/>
                    </a:moveTo>
                    <a:cubicBezTo>
                      <a:pt x="3667" y="497"/>
                      <a:pt x="2510" y="1323"/>
                      <a:pt x="1518" y="2344"/>
                    </a:cubicBezTo>
                    <a:cubicBezTo>
                      <a:pt x="1077" y="2867"/>
                      <a:pt x="636" y="3418"/>
                      <a:pt x="360" y="4079"/>
                    </a:cubicBezTo>
                    <a:cubicBezTo>
                      <a:pt x="85" y="4740"/>
                      <a:pt x="1" y="5486"/>
                      <a:pt x="111" y="6147"/>
                    </a:cubicBezTo>
                    <a:cubicBezTo>
                      <a:pt x="221" y="4769"/>
                      <a:pt x="911" y="3583"/>
                      <a:pt x="1848" y="2620"/>
                    </a:cubicBezTo>
                    <a:cubicBezTo>
                      <a:pt x="2289" y="2124"/>
                      <a:pt x="2812" y="1683"/>
                      <a:pt x="3336" y="1242"/>
                    </a:cubicBezTo>
                    <a:cubicBezTo>
                      <a:pt x="3859" y="827"/>
                      <a:pt x="4383" y="386"/>
                      <a:pt x="4961" y="1"/>
                    </a:cubicBezTo>
                    <a:close/>
                  </a:path>
                </a:pathLst>
              </a:custGeom>
              <a:solidFill>
                <a:srgbClr val="8B6B53"/>
              </a:solidFill>
              <a:ln w="9525" cap="flat" cmpd="sng">
                <a:solidFill>
                  <a:srgbClr val="8B6B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3" name="Google Shape;1803;p58"/>
              <p:cNvSpPr/>
              <p:nvPr/>
            </p:nvSpPr>
            <p:spPr>
              <a:xfrm>
                <a:off x="-263992" y="1008307"/>
                <a:ext cx="25171" cy="147985"/>
              </a:xfrm>
              <a:custGeom>
                <a:avLst/>
                <a:gdLst/>
                <a:ahLst/>
                <a:cxnLst/>
                <a:rect l="l" t="t" r="r" b="b"/>
                <a:pathLst>
                  <a:path w="1350" h="7937" extrusionOk="0">
                    <a:moveTo>
                      <a:pt x="661" y="0"/>
                    </a:moveTo>
                    <a:cubicBezTo>
                      <a:pt x="496" y="662"/>
                      <a:pt x="302" y="1323"/>
                      <a:pt x="192" y="2013"/>
                    </a:cubicBezTo>
                    <a:cubicBezTo>
                      <a:pt x="82" y="2701"/>
                      <a:pt x="27" y="3391"/>
                      <a:pt x="0" y="4079"/>
                    </a:cubicBezTo>
                    <a:cubicBezTo>
                      <a:pt x="27" y="4769"/>
                      <a:pt x="82" y="5485"/>
                      <a:pt x="276" y="6146"/>
                    </a:cubicBezTo>
                    <a:cubicBezTo>
                      <a:pt x="467" y="6834"/>
                      <a:pt x="798" y="7496"/>
                      <a:pt x="1349" y="7937"/>
                    </a:cubicBezTo>
                    <a:cubicBezTo>
                      <a:pt x="908" y="7385"/>
                      <a:pt x="717" y="6724"/>
                      <a:pt x="606" y="6063"/>
                    </a:cubicBezTo>
                    <a:cubicBezTo>
                      <a:pt x="496" y="5430"/>
                      <a:pt x="441" y="4740"/>
                      <a:pt x="441" y="4079"/>
                    </a:cubicBezTo>
                    <a:cubicBezTo>
                      <a:pt x="412" y="2729"/>
                      <a:pt x="606" y="1378"/>
                      <a:pt x="661" y="0"/>
                    </a:cubicBezTo>
                    <a:close/>
                  </a:path>
                </a:pathLst>
              </a:custGeom>
              <a:solidFill>
                <a:srgbClr val="8B6B53"/>
              </a:solidFill>
              <a:ln w="9525" cap="flat" cmpd="sng">
                <a:solidFill>
                  <a:srgbClr val="8B6B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4" name="Google Shape;1804;p58"/>
              <p:cNvSpPr/>
              <p:nvPr/>
            </p:nvSpPr>
            <p:spPr>
              <a:xfrm>
                <a:off x="-215701" y="1022197"/>
                <a:ext cx="22094" cy="134095"/>
              </a:xfrm>
              <a:custGeom>
                <a:avLst/>
                <a:gdLst/>
                <a:ahLst/>
                <a:cxnLst/>
                <a:rect l="l" t="t" r="r" b="b"/>
                <a:pathLst>
                  <a:path w="1185" h="7192" extrusionOk="0">
                    <a:moveTo>
                      <a:pt x="0" y="0"/>
                    </a:moveTo>
                    <a:cubicBezTo>
                      <a:pt x="137" y="1213"/>
                      <a:pt x="358" y="2397"/>
                      <a:pt x="496" y="3609"/>
                    </a:cubicBezTo>
                    <a:cubicBezTo>
                      <a:pt x="578" y="4189"/>
                      <a:pt x="633" y="4795"/>
                      <a:pt x="662" y="5401"/>
                    </a:cubicBezTo>
                    <a:cubicBezTo>
                      <a:pt x="717" y="5979"/>
                      <a:pt x="743" y="6585"/>
                      <a:pt x="607" y="7192"/>
                    </a:cubicBezTo>
                    <a:cubicBezTo>
                      <a:pt x="1184" y="6063"/>
                      <a:pt x="1019" y="4740"/>
                      <a:pt x="937" y="3554"/>
                    </a:cubicBezTo>
                    <a:cubicBezTo>
                      <a:pt x="743" y="2342"/>
                      <a:pt x="496" y="1129"/>
                      <a:pt x="0" y="0"/>
                    </a:cubicBezTo>
                    <a:close/>
                  </a:path>
                </a:pathLst>
              </a:custGeom>
              <a:solidFill>
                <a:srgbClr val="8B6B53"/>
              </a:solidFill>
              <a:ln w="9525" cap="flat" cmpd="sng">
                <a:solidFill>
                  <a:srgbClr val="8B6B5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5" name="Google Shape;1805;p58"/>
              <p:cNvSpPr/>
              <p:nvPr/>
            </p:nvSpPr>
            <p:spPr>
              <a:xfrm>
                <a:off x="-3792278" y="3630745"/>
                <a:ext cx="390501" cy="197059"/>
              </a:xfrm>
              <a:custGeom>
                <a:avLst/>
                <a:gdLst/>
                <a:ahLst/>
                <a:cxnLst/>
                <a:rect l="l" t="t" r="r" b="b"/>
                <a:pathLst>
                  <a:path w="20944" h="10569" extrusionOk="0">
                    <a:moveTo>
                      <a:pt x="4659" y="0"/>
                    </a:moveTo>
                    <a:cubicBezTo>
                      <a:pt x="4659" y="0"/>
                      <a:pt x="1" y="4023"/>
                      <a:pt x="1352" y="8543"/>
                    </a:cubicBezTo>
                    <a:cubicBezTo>
                      <a:pt x="3958" y="9965"/>
                      <a:pt x="8426" y="10568"/>
                      <a:pt x="12466" y="10568"/>
                    </a:cubicBezTo>
                    <a:cubicBezTo>
                      <a:pt x="16413" y="10568"/>
                      <a:pt x="19950" y="9992"/>
                      <a:pt x="20944" y="9039"/>
                    </a:cubicBezTo>
                    <a:cubicBezTo>
                      <a:pt x="20944" y="3225"/>
                      <a:pt x="12320" y="5181"/>
                      <a:pt x="11879" y="1186"/>
                    </a:cubicBezTo>
                    <a:cubicBezTo>
                      <a:pt x="9535" y="800"/>
                      <a:pt x="4659" y="0"/>
                      <a:pt x="4659"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6" name="Google Shape;1806;p58"/>
              <p:cNvSpPr/>
              <p:nvPr/>
            </p:nvSpPr>
            <p:spPr>
              <a:xfrm>
                <a:off x="-3771191" y="3713976"/>
                <a:ext cx="369413" cy="113828"/>
              </a:xfrm>
              <a:custGeom>
                <a:avLst/>
                <a:gdLst/>
                <a:ahLst/>
                <a:cxnLst/>
                <a:rect l="l" t="t" r="r" b="b"/>
                <a:pathLst>
                  <a:path w="19813" h="6105" extrusionOk="0">
                    <a:moveTo>
                      <a:pt x="15955" y="0"/>
                    </a:moveTo>
                    <a:cubicBezTo>
                      <a:pt x="14136" y="1158"/>
                      <a:pt x="13144" y="3556"/>
                      <a:pt x="13420" y="4989"/>
                    </a:cubicBezTo>
                    <a:cubicBezTo>
                      <a:pt x="12811" y="5048"/>
                      <a:pt x="12199" y="5075"/>
                      <a:pt x="11589" y="5075"/>
                    </a:cubicBezTo>
                    <a:cubicBezTo>
                      <a:pt x="6809" y="5075"/>
                      <a:pt x="2126" y="3419"/>
                      <a:pt x="1" y="2564"/>
                    </a:cubicBezTo>
                    <a:lnTo>
                      <a:pt x="1" y="2564"/>
                    </a:lnTo>
                    <a:cubicBezTo>
                      <a:pt x="1" y="3060"/>
                      <a:pt x="82" y="3556"/>
                      <a:pt x="221" y="4079"/>
                    </a:cubicBezTo>
                    <a:cubicBezTo>
                      <a:pt x="2827" y="5501"/>
                      <a:pt x="7295" y="6104"/>
                      <a:pt x="11335" y="6104"/>
                    </a:cubicBezTo>
                    <a:cubicBezTo>
                      <a:pt x="15282" y="6104"/>
                      <a:pt x="18819" y="5528"/>
                      <a:pt x="19813" y="4575"/>
                    </a:cubicBezTo>
                    <a:cubicBezTo>
                      <a:pt x="19813" y="1544"/>
                      <a:pt x="17884" y="690"/>
                      <a:pt x="159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7" name="Google Shape;1807;p58"/>
              <p:cNvSpPr/>
              <p:nvPr/>
            </p:nvSpPr>
            <p:spPr>
              <a:xfrm>
                <a:off x="-3071388" y="3578855"/>
                <a:ext cx="389960" cy="196873"/>
              </a:xfrm>
              <a:custGeom>
                <a:avLst/>
                <a:gdLst/>
                <a:ahLst/>
                <a:cxnLst/>
                <a:rect l="l" t="t" r="r" b="b"/>
                <a:pathLst>
                  <a:path w="20915" h="10559" extrusionOk="0">
                    <a:moveTo>
                      <a:pt x="4630" y="1"/>
                    </a:moveTo>
                    <a:cubicBezTo>
                      <a:pt x="4630" y="1"/>
                      <a:pt x="0" y="3996"/>
                      <a:pt x="1323" y="8544"/>
                    </a:cubicBezTo>
                    <a:cubicBezTo>
                      <a:pt x="3921" y="9961"/>
                      <a:pt x="8371" y="10558"/>
                      <a:pt x="12401" y="10558"/>
                    </a:cubicBezTo>
                    <a:cubicBezTo>
                      <a:pt x="16362" y="10558"/>
                      <a:pt x="19918" y="9982"/>
                      <a:pt x="20915" y="9040"/>
                    </a:cubicBezTo>
                    <a:cubicBezTo>
                      <a:pt x="20915" y="3198"/>
                      <a:pt x="12291" y="5182"/>
                      <a:pt x="11850" y="1158"/>
                    </a:cubicBezTo>
                    <a:cubicBezTo>
                      <a:pt x="9506" y="773"/>
                      <a:pt x="4630" y="1"/>
                      <a:pt x="4630" y="1"/>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8" name="Google Shape;1808;p58"/>
              <p:cNvSpPr/>
              <p:nvPr/>
            </p:nvSpPr>
            <p:spPr>
              <a:xfrm>
                <a:off x="-3050841" y="3662105"/>
                <a:ext cx="369413" cy="113623"/>
              </a:xfrm>
              <a:custGeom>
                <a:avLst/>
                <a:gdLst/>
                <a:ahLst/>
                <a:cxnLst/>
                <a:rect l="l" t="t" r="r" b="b"/>
                <a:pathLst>
                  <a:path w="19813" h="6094" extrusionOk="0">
                    <a:moveTo>
                      <a:pt x="15955" y="0"/>
                    </a:moveTo>
                    <a:cubicBezTo>
                      <a:pt x="14136" y="1129"/>
                      <a:pt x="13144" y="3554"/>
                      <a:pt x="13448" y="4960"/>
                    </a:cubicBezTo>
                    <a:cubicBezTo>
                      <a:pt x="12833" y="5020"/>
                      <a:pt x="12213" y="5048"/>
                      <a:pt x="11596" y="5048"/>
                    </a:cubicBezTo>
                    <a:cubicBezTo>
                      <a:pt x="6822" y="5048"/>
                      <a:pt x="2148" y="3414"/>
                      <a:pt x="0" y="2535"/>
                    </a:cubicBezTo>
                    <a:lnTo>
                      <a:pt x="0" y="2535"/>
                    </a:lnTo>
                    <a:cubicBezTo>
                      <a:pt x="0" y="3031"/>
                      <a:pt x="82" y="3554"/>
                      <a:pt x="221" y="4079"/>
                    </a:cubicBezTo>
                    <a:cubicBezTo>
                      <a:pt x="2819" y="5496"/>
                      <a:pt x="7269" y="6093"/>
                      <a:pt x="11299" y="6093"/>
                    </a:cubicBezTo>
                    <a:cubicBezTo>
                      <a:pt x="15260" y="6093"/>
                      <a:pt x="18816" y="5517"/>
                      <a:pt x="19813" y="4575"/>
                    </a:cubicBezTo>
                    <a:cubicBezTo>
                      <a:pt x="19813" y="1543"/>
                      <a:pt x="17884" y="688"/>
                      <a:pt x="159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9" name="Google Shape;1809;p58"/>
              <p:cNvSpPr/>
              <p:nvPr/>
            </p:nvSpPr>
            <p:spPr>
              <a:xfrm>
                <a:off x="-4692944" y="3759190"/>
                <a:ext cx="340644" cy="172093"/>
              </a:xfrm>
              <a:custGeom>
                <a:avLst/>
                <a:gdLst/>
                <a:ahLst/>
                <a:cxnLst/>
                <a:rect l="l" t="t" r="r" b="b"/>
                <a:pathLst>
                  <a:path w="18270" h="9230" extrusionOk="0">
                    <a:moveTo>
                      <a:pt x="4050" y="0"/>
                    </a:moveTo>
                    <a:cubicBezTo>
                      <a:pt x="4050" y="0"/>
                      <a:pt x="1" y="3501"/>
                      <a:pt x="1158" y="7469"/>
                    </a:cubicBezTo>
                    <a:cubicBezTo>
                      <a:pt x="3426" y="8708"/>
                      <a:pt x="7319" y="9229"/>
                      <a:pt x="10844" y="9229"/>
                    </a:cubicBezTo>
                    <a:cubicBezTo>
                      <a:pt x="14297" y="9229"/>
                      <a:pt x="17397" y="8729"/>
                      <a:pt x="18270" y="7910"/>
                    </a:cubicBezTo>
                    <a:cubicBezTo>
                      <a:pt x="18270" y="2811"/>
                      <a:pt x="10748" y="4548"/>
                      <a:pt x="10362" y="1021"/>
                    </a:cubicBezTo>
                    <a:cubicBezTo>
                      <a:pt x="8323" y="690"/>
                      <a:pt x="4050" y="0"/>
                      <a:pt x="4050"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0" name="Google Shape;1810;p58"/>
              <p:cNvSpPr/>
              <p:nvPr/>
            </p:nvSpPr>
            <p:spPr>
              <a:xfrm>
                <a:off x="-4674988" y="3832148"/>
                <a:ext cx="322689" cy="99135"/>
              </a:xfrm>
              <a:custGeom>
                <a:avLst/>
                <a:gdLst/>
                <a:ahLst/>
                <a:cxnLst/>
                <a:rect l="l" t="t" r="r" b="b"/>
                <a:pathLst>
                  <a:path w="17307" h="5317" extrusionOk="0">
                    <a:moveTo>
                      <a:pt x="13945" y="0"/>
                    </a:moveTo>
                    <a:cubicBezTo>
                      <a:pt x="12346" y="992"/>
                      <a:pt x="11493" y="3087"/>
                      <a:pt x="11740" y="4354"/>
                    </a:cubicBezTo>
                    <a:cubicBezTo>
                      <a:pt x="11220" y="4403"/>
                      <a:pt x="10696" y="4426"/>
                      <a:pt x="10173" y="4426"/>
                    </a:cubicBezTo>
                    <a:cubicBezTo>
                      <a:pt x="5989" y="4426"/>
                      <a:pt x="1863" y="2989"/>
                      <a:pt x="1" y="2205"/>
                    </a:cubicBezTo>
                    <a:lnTo>
                      <a:pt x="1" y="2205"/>
                    </a:lnTo>
                    <a:cubicBezTo>
                      <a:pt x="1" y="2646"/>
                      <a:pt x="56" y="3087"/>
                      <a:pt x="195" y="3556"/>
                    </a:cubicBezTo>
                    <a:cubicBezTo>
                      <a:pt x="2463" y="4795"/>
                      <a:pt x="6356" y="5316"/>
                      <a:pt x="9881" y="5316"/>
                    </a:cubicBezTo>
                    <a:cubicBezTo>
                      <a:pt x="13334" y="5316"/>
                      <a:pt x="16434" y="4816"/>
                      <a:pt x="17307" y="3997"/>
                    </a:cubicBezTo>
                    <a:cubicBezTo>
                      <a:pt x="17307" y="1352"/>
                      <a:pt x="15627" y="607"/>
                      <a:pt x="139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1" name="Google Shape;1811;p58"/>
              <p:cNvSpPr/>
              <p:nvPr/>
            </p:nvSpPr>
            <p:spPr>
              <a:xfrm>
                <a:off x="-812733" y="3799258"/>
                <a:ext cx="341185" cy="172093"/>
              </a:xfrm>
              <a:custGeom>
                <a:avLst/>
                <a:gdLst/>
                <a:ahLst/>
                <a:cxnLst/>
                <a:rect l="l" t="t" r="r" b="b"/>
                <a:pathLst>
                  <a:path w="18299" h="9230" extrusionOk="0">
                    <a:moveTo>
                      <a:pt x="14246" y="1"/>
                    </a:moveTo>
                    <a:cubicBezTo>
                      <a:pt x="14246" y="1"/>
                      <a:pt x="9976" y="691"/>
                      <a:pt x="7937" y="1021"/>
                    </a:cubicBezTo>
                    <a:cubicBezTo>
                      <a:pt x="7551" y="4520"/>
                      <a:pt x="0" y="2812"/>
                      <a:pt x="0" y="7911"/>
                    </a:cubicBezTo>
                    <a:cubicBezTo>
                      <a:pt x="873" y="8729"/>
                      <a:pt x="3973" y="9230"/>
                      <a:pt x="7430" y="9230"/>
                    </a:cubicBezTo>
                    <a:cubicBezTo>
                      <a:pt x="10958" y="9230"/>
                      <a:pt x="14858" y="8708"/>
                      <a:pt x="17141" y="7470"/>
                    </a:cubicBezTo>
                    <a:cubicBezTo>
                      <a:pt x="18298" y="3502"/>
                      <a:pt x="14246" y="1"/>
                      <a:pt x="14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2" name="Google Shape;1812;p58"/>
              <p:cNvSpPr/>
              <p:nvPr/>
            </p:nvSpPr>
            <p:spPr>
              <a:xfrm>
                <a:off x="-812733" y="3871731"/>
                <a:ext cx="323174" cy="99620"/>
              </a:xfrm>
              <a:custGeom>
                <a:avLst/>
                <a:gdLst/>
                <a:ahLst/>
                <a:cxnLst/>
                <a:rect l="l" t="t" r="r" b="b"/>
                <a:pathLst>
                  <a:path w="17333" h="5343" extrusionOk="0">
                    <a:moveTo>
                      <a:pt x="3389" y="0"/>
                    </a:moveTo>
                    <a:cubicBezTo>
                      <a:pt x="1709" y="607"/>
                      <a:pt x="0" y="1350"/>
                      <a:pt x="0" y="4024"/>
                    </a:cubicBezTo>
                    <a:cubicBezTo>
                      <a:pt x="873" y="4842"/>
                      <a:pt x="3973" y="5343"/>
                      <a:pt x="7430" y="5343"/>
                    </a:cubicBezTo>
                    <a:cubicBezTo>
                      <a:pt x="10958" y="5343"/>
                      <a:pt x="14858" y="4821"/>
                      <a:pt x="17141" y="3583"/>
                    </a:cubicBezTo>
                    <a:cubicBezTo>
                      <a:pt x="17277" y="3113"/>
                      <a:pt x="17333" y="2672"/>
                      <a:pt x="17333" y="2231"/>
                    </a:cubicBezTo>
                    <a:lnTo>
                      <a:pt x="17333" y="2231"/>
                    </a:lnTo>
                    <a:cubicBezTo>
                      <a:pt x="15457" y="2988"/>
                      <a:pt x="11379" y="4433"/>
                      <a:pt x="7221" y="4433"/>
                    </a:cubicBezTo>
                    <a:cubicBezTo>
                      <a:pt x="6678" y="4433"/>
                      <a:pt x="6134" y="4408"/>
                      <a:pt x="5593" y="4354"/>
                    </a:cubicBezTo>
                    <a:cubicBezTo>
                      <a:pt x="5842" y="3113"/>
                      <a:pt x="4987" y="1019"/>
                      <a:pt x="3389" y="0"/>
                    </a:cubicBezTo>
                    <a:close/>
                  </a:path>
                </a:pathLst>
              </a:custGeom>
              <a:solidFill>
                <a:srgbClr val="073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07"/>
                                        </p:tgtEl>
                                        <p:attrNameLst>
                                          <p:attrName>style.visibility</p:attrName>
                                        </p:attrNameLst>
                                      </p:cBhvr>
                                      <p:to>
                                        <p:strVal val="visible"/>
                                      </p:to>
                                    </p:set>
                                    <p:animEffect transition="in" filter="fade">
                                      <p:cBhvr>
                                        <p:cTn id="7" dur="500"/>
                                        <p:tgtEl>
                                          <p:spTgt spid="16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08">
                                            <p:txEl>
                                              <p:pRg st="0" end="0"/>
                                            </p:txEl>
                                          </p:spTgt>
                                        </p:tgtEl>
                                        <p:attrNameLst>
                                          <p:attrName>style.visibility</p:attrName>
                                        </p:attrNameLst>
                                      </p:cBhvr>
                                      <p:to>
                                        <p:strVal val="visible"/>
                                      </p:to>
                                    </p:set>
                                    <p:animEffect transition="in" filter="fade">
                                      <p:cBhvr>
                                        <p:cTn id="12" dur="500"/>
                                        <p:tgtEl>
                                          <p:spTgt spid="160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08">
                                            <p:txEl>
                                              <p:pRg st="1" end="1"/>
                                            </p:txEl>
                                          </p:spTgt>
                                        </p:tgtEl>
                                        <p:attrNameLst>
                                          <p:attrName>style.visibility</p:attrName>
                                        </p:attrNameLst>
                                      </p:cBhvr>
                                      <p:to>
                                        <p:strVal val="visible"/>
                                      </p:to>
                                    </p:set>
                                    <p:animEffect transition="in" filter="fade">
                                      <p:cBhvr>
                                        <p:cTn id="17" dur="500"/>
                                        <p:tgtEl>
                                          <p:spTgt spid="160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08">
                                            <p:txEl>
                                              <p:pRg st="2" end="2"/>
                                            </p:txEl>
                                          </p:spTgt>
                                        </p:tgtEl>
                                        <p:attrNameLst>
                                          <p:attrName>style.visibility</p:attrName>
                                        </p:attrNameLst>
                                      </p:cBhvr>
                                      <p:to>
                                        <p:strVal val="visible"/>
                                      </p:to>
                                    </p:set>
                                    <p:animEffect transition="in" filter="fade">
                                      <p:cBhvr>
                                        <p:cTn id="22" dur="500"/>
                                        <p:tgtEl>
                                          <p:spTgt spid="160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 grpId="0"/>
      <p:bldP spid="160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00"/>
        <p:cNvGrpSpPr/>
        <p:nvPr/>
      </p:nvGrpSpPr>
      <p:grpSpPr>
        <a:xfrm>
          <a:off x="0" y="0"/>
          <a:ext cx="0" cy="0"/>
          <a:chOff x="0" y="0"/>
          <a:chExt cx="0" cy="0"/>
        </a:xfrm>
      </p:grpSpPr>
      <p:sp>
        <p:nvSpPr>
          <p:cNvPr id="2701" name="Google Shape;2701;p66"/>
          <p:cNvSpPr txBox="1">
            <a:spLocks noGrp="1"/>
          </p:cNvSpPr>
          <p:nvPr>
            <p:ph type="title"/>
          </p:nvPr>
        </p:nvSpPr>
        <p:spPr>
          <a:xfrm>
            <a:off x="685800" y="533400"/>
            <a:ext cx="7772400" cy="30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RESOURCES</a:t>
            </a:r>
            <a:endParaRPr dirty="0"/>
          </a:p>
        </p:txBody>
      </p:sp>
      <p:sp>
        <p:nvSpPr>
          <p:cNvPr id="2706" name="Google Shape;2706;p66"/>
          <p:cNvSpPr txBox="1">
            <a:spLocks noGrp="1"/>
          </p:cNvSpPr>
          <p:nvPr>
            <p:ph type="subTitle" idx="5"/>
          </p:nvPr>
        </p:nvSpPr>
        <p:spPr>
          <a:xfrm>
            <a:off x="590918" y="2316016"/>
            <a:ext cx="7962164" cy="511468"/>
          </a:xfrm>
          <a:prstGeom prst="rect">
            <a:avLst/>
          </a:prstGeom>
        </p:spPr>
        <p:txBody>
          <a:bodyPr spcFirstLastPara="1" wrap="square" lIns="91425" tIns="91425" rIns="91425" bIns="91425" anchor="ctr" anchorCtr="0">
            <a:noAutofit/>
          </a:bodyPr>
          <a:lstStyle/>
          <a:p>
            <a:endParaRPr lang="en-IN" sz="1800" u="sng" dirty="0">
              <a:solidFill>
                <a:srgbClr val="0000FF"/>
              </a:solidFill>
              <a:effectLst/>
              <a:latin typeface="Montserrat" panose="00000500000000000000" pitchFamily="2" charset="0"/>
              <a:ea typeface="Calibri" panose="020F0502020204030204" pitchFamily="34" charset="0"/>
              <a:cs typeface="Times New Roman" panose="02020603050405020304" pitchFamily="18" charset="0"/>
              <a:hlinkClick r:id="rId3"/>
            </a:endParaRPr>
          </a:p>
          <a:p>
            <a:endParaRPr lang="en-IN" sz="1800" u="sng" dirty="0">
              <a:solidFill>
                <a:srgbClr val="0000FF"/>
              </a:solidFill>
              <a:latin typeface="Montserrat" panose="00000500000000000000" pitchFamily="2" charset="0"/>
              <a:ea typeface="Calibri" panose="020F0502020204030204" pitchFamily="34" charset="0"/>
              <a:cs typeface="Times New Roman" panose="02020603050405020304" pitchFamily="18" charset="0"/>
              <a:hlinkClick r:id="rId3"/>
            </a:endParaRPr>
          </a:p>
          <a:p>
            <a:pPr>
              <a:buFont typeface="Arial" panose="020B0604020202020204" pitchFamily="34" charset="0"/>
              <a:buChar char="•"/>
            </a:pPr>
            <a:r>
              <a:rPr lang="en-IN" sz="1050" u="sng" dirty="0">
                <a:solidFill>
                  <a:srgbClr val="0000FF"/>
                </a:solidFill>
                <a:latin typeface="Montserrat" panose="00000500000000000000" pitchFamily="2" charset="0"/>
                <a:ea typeface="Calibri" panose="020F0502020204030204" pitchFamily="34" charset="0"/>
                <a:cs typeface="Times New Roman" panose="02020603050405020304" pitchFamily="18" charset="0"/>
                <a:hlinkClick r:id="rId3"/>
              </a:rPr>
              <a:t>https://online.maryville.edu/online-bachelors-degrees/sustainability/resources/importance-of-environmental-ethics/#:~:text=Conservation%20ethics%20also%20revolve%20around,causal%20relationship%20with%20one%20another</a:t>
            </a:r>
            <a:endParaRPr lang="en-IN" sz="1050" u="sng" dirty="0">
              <a:solidFill>
                <a:srgbClr val="0000FF"/>
              </a:solidFill>
              <a:latin typeface="Montserrat" panose="00000500000000000000" pitchFamily="2"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IN" sz="1050" dirty="0">
              <a:latin typeface="Montserrat" panose="00000500000000000000" pitchFamily="2" charset="0"/>
              <a:ea typeface="Calibri" panose="020F0502020204030204" pitchFamily="34" charset="0"/>
              <a:cs typeface="Times New Roman" panose="02020603050405020304" pitchFamily="18" charset="0"/>
            </a:endParaRPr>
          </a:p>
          <a:p>
            <a:pPr>
              <a:buFont typeface="Arial" panose="020B0604020202020204" pitchFamily="34" charset="0"/>
              <a:buChar char="•"/>
            </a:pPr>
            <a:r>
              <a:rPr lang="en-IN" sz="1050" dirty="0">
                <a:latin typeface="Montserrat" panose="00000500000000000000" pitchFamily="2" charset="0"/>
                <a:ea typeface="Calibri" panose="020F0502020204030204" pitchFamily="34" charset="0"/>
                <a:cs typeface="Times New Roman" panose="02020603050405020304" pitchFamily="18" charset="0"/>
                <a:hlinkClick r:id="rId4"/>
              </a:rPr>
              <a:t>https://</a:t>
            </a:r>
            <a:r>
              <a:rPr lang="en-IN" sz="1050" dirty="0" smtClean="0">
                <a:latin typeface="Montserrat" panose="00000500000000000000" pitchFamily="2" charset="0"/>
                <a:ea typeface="Calibri" panose="020F0502020204030204" pitchFamily="34" charset="0"/>
                <a:cs typeface="Times New Roman" panose="02020603050405020304" pitchFamily="18" charset="0"/>
                <a:hlinkClick r:id="rId4"/>
              </a:rPr>
              <a:t>ethicsunwrapped.utexas.edu/case-study/arctic-offshore-drilling</a:t>
            </a:r>
            <a:endParaRPr lang="en-IN" sz="1050" dirty="0" smtClean="0">
              <a:latin typeface="Montserrat" panose="00000500000000000000" pitchFamily="2"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IN" sz="1050" dirty="0">
              <a:solidFill>
                <a:srgbClr val="DCA10D"/>
              </a:solidFill>
              <a:effectLst/>
              <a:latin typeface="Montserrat" panose="00000500000000000000" pitchFamily="2" charset="0"/>
              <a:cs typeface="Times New Roman" panose="02020603050405020304" pitchFamily="18" charset="0"/>
              <a:hlinkClick r:id="rId5"/>
            </a:endParaRPr>
          </a:p>
          <a:p>
            <a:pPr>
              <a:buFont typeface="Arial" panose="020B0604020202020204" pitchFamily="34" charset="0"/>
              <a:buChar char="•"/>
            </a:pPr>
            <a:r>
              <a:rPr lang="en-IN" sz="1050" dirty="0" smtClean="0">
                <a:solidFill>
                  <a:srgbClr val="DCA10D"/>
                </a:solidFill>
                <a:effectLst/>
                <a:latin typeface="Montserrat" panose="00000500000000000000" pitchFamily="2" charset="0"/>
                <a:hlinkClick r:id="rId5"/>
              </a:rPr>
              <a:t>https</a:t>
            </a:r>
            <a:r>
              <a:rPr lang="en-IN" sz="1050" dirty="0">
                <a:solidFill>
                  <a:srgbClr val="DCA10D"/>
                </a:solidFill>
                <a:effectLst/>
                <a:latin typeface="Montserrat" panose="00000500000000000000" pitchFamily="2" charset="0"/>
                <a:hlinkClick r:id="rId5"/>
              </a:rPr>
              <a:t>://www.slideshare.net/MrsERivera/environmental-ethics-61532298</a:t>
            </a:r>
            <a:endParaRPr lang="en-IN" sz="1050" dirty="0">
              <a:solidFill>
                <a:srgbClr val="DCA10D"/>
              </a:solidFill>
              <a:effectLst/>
              <a:latin typeface="Montserrat" panose="00000500000000000000" pitchFamily="2" charset="0"/>
            </a:endParaRPr>
          </a:p>
          <a:p>
            <a:r>
              <a:rPr lang="en-IN" sz="1050" dirty="0">
                <a:effectLst/>
                <a:latin typeface="Montserrat" panose="00000500000000000000" pitchFamily="2" charset="0"/>
              </a:rPr>
              <a:t/>
            </a:r>
            <a:br>
              <a:rPr lang="en-IN" sz="1050" dirty="0">
                <a:effectLst/>
                <a:latin typeface="Montserrat" panose="00000500000000000000" pitchFamily="2" charset="0"/>
              </a:rPr>
            </a:br>
            <a:endParaRPr lang="en-IN" sz="1050" dirty="0">
              <a:effectLst/>
              <a:latin typeface="Montserrat" panose="00000500000000000000" pitchFamily="2" charset="0"/>
            </a:endParaRPr>
          </a:p>
          <a:p>
            <a:pPr>
              <a:buFont typeface="Arial" panose="020B0604020202020204" pitchFamily="34" charset="0"/>
              <a:buChar char="•"/>
            </a:pPr>
            <a:r>
              <a:rPr lang="en-IN" sz="1050" dirty="0">
                <a:solidFill>
                  <a:srgbClr val="DCA10D"/>
                </a:solidFill>
                <a:effectLst/>
                <a:latin typeface="Montserrat" panose="00000500000000000000" pitchFamily="2" charset="0"/>
                <a:hlinkClick r:id="rId6"/>
              </a:rPr>
              <a:t>https://www.learnpick.in/prime/documents/ppts/details/1703/environmental-ethics</a:t>
            </a:r>
            <a:endParaRPr lang="en-IN" sz="1050" dirty="0">
              <a:solidFill>
                <a:srgbClr val="DCA10D"/>
              </a:solidFill>
              <a:effectLst/>
              <a:latin typeface="Montserrat" panose="00000500000000000000" pitchFamily="2" charset="0"/>
            </a:endParaRPr>
          </a:p>
          <a:p>
            <a:r>
              <a:rPr lang="en-IN" sz="1050" dirty="0">
                <a:effectLst/>
                <a:latin typeface="Montserrat" panose="00000500000000000000" pitchFamily="2" charset="0"/>
              </a:rPr>
              <a:t/>
            </a:r>
            <a:br>
              <a:rPr lang="en-IN" sz="1050" dirty="0">
                <a:effectLst/>
                <a:latin typeface="Montserrat" panose="00000500000000000000" pitchFamily="2" charset="0"/>
              </a:rPr>
            </a:br>
            <a:endParaRPr lang="en-IN" sz="1050" dirty="0">
              <a:effectLst/>
              <a:latin typeface="Montserrat" panose="00000500000000000000" pitchFamily="2" charset="0"/>
            </a:endParaRPr>
          </a:p>
          <a:p>
            <a:pPr>
              <a:buFont typeface="Arial" panose="020B0604020202020204" pitchFamily="34" charset="0"/>
              <a:buChar char="•"/>
            </a:pPr>
            <a:r>
              <a:rPr lang="en-IN" sz="1050" dirty="0">
                <a:solidFill>
                  <a:srgbClr val="DCA10D"/>
                </a:solidFill>
                <a:effectLst/>
                <a:latin typeface="Montserrat" panose="00000500000000000000" pitchFamily="2" charset="0"/>
                <a:hlinkClick r:id="rId7"/>
              </a:rPr>
              <a:t>https://www.newworldencyclopedia.org/entry/Environmental_ethics</a:t>
            </a:r>
            <a:endParaRPr lang="en-IN" sz="1050" dirty="0">
              <a:solidFill>
                <a:srgbClr val="DCA10D"/>
              </a:solidFill>
              <a:effectLst/>
              <a:latin typeface="Montserrat" panose="00000500000000000000" pitchFamily="2" charset="0"/>
            </a:endParaRPr>
          </a:p>
          <a:p>
            <a:endParaRPr lang="en-IN" sz="1050" dirty="0">
              <a:latin typeface="Montserrat" panose="00000500000000000000" pitchFamily="2" charset="0"/>
              <a:ea typeface="Calibri" panose="020F0502020204030204" pitchFamily="34" charset="0"/>
              <a:cs typeface="Times New Roman" panose="02020603050405020304" pitchFamily="18" charset="0"/>
            </a:endParaRPr>
          </a:p>
          <a:p>
            <a:endParaRPr lang="en-IN" sz="1800" u="sng" dirty="0">
              <a:solidFill>
                <a:srgbClr val="0000FF"/>
              </a:solidFill>
              <a:effectLst/>
              <a:latin typeface="Montserrat" panose="00000500000000000000" pitchFamily="2" charset="0"/>
              <a:ea typeface="Calibri" panose="020F0502020204030204" pitchFamily="34" charset="0"/>
              <a:cs typeface="Times New Roman" panose="02020603050405020304" pitchFamily="18" charset="0"/>
              <a:hlinkClick r:id="rId3"/>
            </a:endParaRPr>
          </a:p>
          <a:p>
            <a:pPr marL="0" lvl="0" indent="0" algn="l" rtl="0">
              <a:spcBef>
                <a:spcPts val="0"/>
              </a:spcBef>
              <a:spcAft>
                <a:spcPts val="0"/>
              </a:spcAft>
              <a:buNone/>
            </a:pPr>
            <a:endParaRPr dirty="0">
              <a:latin typeface="Montserrat" panose="00000500000000000000" pitchFamily="2"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706">
                                            <p:txEl>
                                              <p:pRg st="2" end="2"/>
                                            </p:txEl>
                                          </p:spTgt>
                                        </p:tgtEl>
                                        <p:attrNameLst>
                                          <p:attrName>style.visibility</p:attrName>
                                        </p:attrNameLst>
                                      </p:cBhvr>
                                      <p:to>
                                        <p:strVal val="visible"/>
                                      </p:to>
                                    </p:set>
                                    <p:animEffect transition="in" filter="wipe(down)">
                                      <p:cBhvr>
                                        <p:cTn id="7" dur="500"/>
                                        <p:tgtEl>
                                          <p:spTgt spid="270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706">
                                            <p:txEl>
                                              <p:pRg st="4" end="4"/>
                                            </p:txEl>
                                          </p:spTgt>
                                        </p:tgtEl>
                                        <p:attrNameLst>
                                          <p:attrName>style.visibility</p:attrName>
                                        </p:attrNameLst>
                                      </p:cBhvr>
                                      <p:to>
                                        <p:strVal val="visible"/>
                                      </p:to>
                                    </p:set>
                                    <p:animEffect transition="in" filter="wipe(down)">
                                      <p:cBhvr>
                                        <p:cTn id="12" dur="500"/>
                                        <p:tgtEl>
                                          <p:spTgt spid="2706">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706">
                                            <p:txEl>
                                              <p:pRg st="6" end="6"/>
                                            </p:txEl>
                                          </p:spTgt>
                                        </p:tgtEl>
                                        <p:attrNameLst>
                                          <p:attrName>style.visibility</p:attrName>
                                        </p:attrNameLst>
                                      </p:cBhvr>
                                      <p:to>
                                        <p:strVal val="visible"/>
                                      </p:to>
                                    </p:set>
                                    <p:animEffect transition="in" filter="wipe(down)">
                                      <p:cBhvr>
                                        <p:cTn id="17" dur="500"/>
                                        <p:tgtEl>
                                          <p:spTgt spid="2706">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706">
                                            <p:txEl>
                                              <p:pRg st="7" end="7"/>
                                            </p:txEl>
                                          </p:spTgt>
                                        </p:tgtEl>
                                        <p:attrNameLst>
                                          <p:attrName>style.visibility</p:attrName>
                                        </p:attrNameLst>
                                      </p:cBhvr>
                                      <p:to>
                                        <p:strVal val="visible"/>
                                      </p:to>
                                    </p:set>
                                    <p:animEffect transition="in" filter="wipe(down)">
                                      <p:cBhvr>
                                        <p:cTn id="22" dur="500"/>
                                        <p:tgtEl>
                                          <p:spTgt spid="2706">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706">
                                            <p:txEl>
                                              <p:pRg st="8" end="8"/>
                                            </p:txEl>
                                          </p:spTgt>
                                        </p:tgtEl>
                                        <p:attrNameLst>
                                          <p:attrName>style.visibility</p:attrName>
                                        </p:attrNameLst>
                                      </p:cBhvr>
                                      <p:to>
                                        <p:strVal val="visible"/>
                                      </p:to>
                                    </p:set>
                                    <p:animEffect transition="in" filter="wipe(down)">
                                      <p:cBhvr>
                                        <p:cTn id="27" dur="500"/>
                                        <p:tgtEl>
                                          <p:spTgt spid="2706">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706">
                                            <p:txEl>
                                              <p:pRg st="9" end="9"/>
                                            </p:txEl>
                                          </p:spTgt>
                                        </p:tgtEl>
                                        <p:attrNameLst>
                                          <p:attrName>style.visibility</p:attrName>
                                        </p:attrNameLst>
                                      </p:cBhvr>
                                      <p:to>
                                        <p:strVal val="visible"/>
                                      </p:to>
                                    </p:set>
                                    <p:animEffect transition="in" filter="wipe(down)">
                                      <p:cBhvr>
                                        <p:cTn id="32" dur="500"/>
                                        <p:tgtEl>
                                          <p:spTgt spid="2706">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706">
                                            <p:txEl>
                                              <p:pRg st="10" end="10"/>
                                            </p:txEl>
                                          </p:spTgt>
                                        </p:tgtEl>
                                        <p:attrNameLst>
                                          <p:attrName>style.visibility</p:attrName>
                                        </p:attrNameLst>
                                      </p:cBhvr>
                                      <p:to>
                                        <p:strVal val="visible"/>
                                      </p:to>
                                    </p:set>
                                    <p:animEffect transition="in" filter="wipe(down)">
                                      <p:cBhvr>
                                        <p:cTn id="37" dur="500"/>
                                        <p:tgtEl>
                                          <p:spTgt spid="270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grpSp>
        <p:nvGrpSpPr>
          <p:cNvPr id="476" name="Google Shape;476;p36"/>
          <p:cNvGrpSpPr/>
          <p:nvPr/>
        </p:nvGrpSpPr>
        <p:grpSpPr>
          <a:xfrm>
            <a:off x="0" y="705133"/>
            <a:ext cx="3276745" cy="3137294"/>
            <a:chOff x="533429" y="1143000"/>
            <a:chExt cx="3276745" cy="3137294"/>
          </a:xfrm>
        </p:grpSpPr>
        <p:grpSp>
          <p:nvGrpSpPr>
            <p:cNvPr id="477" name="Google Shape;477;p36"/>
            <p:cNvGrpSpPr/>
            <p:nvPr/>
          </p:nvGrpSpPr>
          <p:grpSpPr>
            <a:xfrm>
              <a:off x="533429" y="1143000"/>
              <a:ext cx="3276745" cy="3137294"/>
              <a:chOff x="685800" y="838200"/>
              <a:chExt cx="3428992" cy="3280316"/>
            </a:xfrm>
          </p:grpSpPr>
          <p:sp>
            <p:nvSpPr>
              <p:cNvPr id="478" name="Google Shape;478;p36"/>
              <p:cNvSpPr/>
              <p:nvPr/>
            </p:nvSpPr>
            <p:spPr>
              <a:xfrm rot="4430730">
                <a:off x="1100723" y="1069822"/>
                <a:ext cx="2599145" cy="2817071"/>
              </a:xfrm>
              <a:custGeom>
                <a:avLst/>
                <a:gdLst/>
                <a:ahLst/>
                <a:cxnLst/>
                <a:rect l="l" t="t" r="r" b="b"/>
                <a:pathLst>
                  <a:path w="61795" h="56643" extrusionOk="0">
                    <a:moveTo>
                      <a:pt x="34089" y="1"/>
                    </a:moveTo>
                    <a:cubicBezTo>
                      <a:pt x="24362" y="1"/>
                      <a:pt x="14276" y="5165"/>
                      <a:pt x="7721" y="14507"/>
                    </a:cubicBezTo>
                    <a:cubicBezTo>
                      <a:pt x="0" y="25449"/>
                      <a:pt x="0" y="39674"/>
                      <a:pt x="4073" y="47790"/>
                    </a:cubicBezTo>
                    <a:cubicBezTo>
                      <a:pt x="6880" y="53403"/>
                      <a:pt x="15284" y="56643"/>
                      <a:pt x="24467" y="56643"/>
                    </a:cubicBezTo>
                    <a:cubicBezTo>
                      <a:pt x="30700" y="56643"/>
                      <a:pt x="37292" y="55150"/>
                      <a:pt x="42737" y="51893"/>
                    </a:cubicBezTo>
                    <a:cubicBezTo>
                      <a:pt x="56293" y="43839"/>
                      <a:pt x="61795" y="13261"/>
                      <a:pt x="48329" y="4264"/>
                    </a:cubicBezTo>
                    <a:cubicBezTo>
                      <a:pt x="44035" y="1376"/>
                      <a:pt x="39110" y="1"/>
                      <a:pt x="34089" y="1"/>
                    </a:cubicBezTo>
                    <a:close/>
                  </a:path>
                </a:pathLst>
              </a:cu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pSp>
            <p:nvGrpSpPr>
              <p:cNvPr id="479" name="Google Shape;479;p36"/>
              <p:cNvGrpSpPr/>
              <p:nvPr/>
            </p:nvGrpSpPr>
            <p:grpSpPr>
              <a:xfrm>
                <a:off x="1219200" y="1466859"/>
                <a:ext cx="2666926" cy="2057391"/>
                <a:chOff x="1274375" y="976225"/>
                <a:chExt cx="1560975" cy="1217175"/>
              </a:xfrm>
            </p:grpSpPr>
            <p:sp>
              <p:nvSpPr>
                <p:cNvPr id="480" name="Google Shape;480;p36"/>
                <p:cNvSpPr/>
                <p:nvPr/>
              </p:nvSpPr>
              <p:spPr>
                <a:xfrm>
                  <a:off x="1588650" y="976225"/>
                  <a:ext cx="825700" cy="1129650"/>
                </a:xfrm>
                <a:custGeom>
                  <a:avLst/>
                  <a:gdLst/>
                  <a:ahLst/>
                  <a:cxnLst/>
                  <a:rect l="l" t="t" r="r" b="b"/>
                  <a:pathLst>
                    <a:path w="33028" h="45186" extrusionOk="0">
                      <a:moveTo>
                        <a:pt x="6810" y="786"/>
                      </a:moveTo>
                      <a:cubicBezTo>
                        <a:pt x="7178" y="786"/>
                        <a:pt x="7412" y="1062"/>
                        <a:pt x="7710" y="1187"/>
                      </a:cubicBezTo>
                      <a:cubicBezTo>
                        <a:pt x="8092" y="1297"/>
                        <a:pt x="8629" y="1610"/>
                        <a:pt x="9322" y="1610"/>
                      </a:cubicBezTo>
                      <a:cubicBezTo>
                        <a:pt x="9376" y="1610"/>
                        <a:pt x="9432" y="1608"/>
                        <a:pt x="9488" y="1604"/>
                      </a:cubicBezTo>
                      <a:cubicBezTo>
                        <a:pt x="9535" y="1597"/>
                        <a:pt x="9575" y="1593"/>
                        <a:pt x="9610" y="1593"/>
                      </a:cubicBezTo>
                      <a:cubicBezTo>
                        <a:pt x="10110" y="1593"/>
                        <a:pt x="9473" y="2362"/>
                        <a:pt x="9251" y="3027"/>
                      </a:cubicBezTo>
                      <a:cubicBezTo>
                        <a:pt x="9198" y="3237"/>
                        <a:pt x="9094" y="3307"/>
                        <a:pt x="8962" y="3307"/>
                      </a:cubicBezTo>
                      <a:cubicBezTo>
                        <a:pt x="8688" y="3307"/>
                        <a:pt x="8290" y="3003"/>
                        <a:pt x="7971" y="3003"/>
                      </a:cubicBezTo>
                      <a:cubicBezTo>
                        <a:pt x="7921" y="3003"/>
                        <a:pt x="7873" y="3010"/>
                        <a:pt x="7828" y="3027"/>
                      </a:cubicBezTo>
                      <a:cubicBezTo>
                        <a:pt x="7785" y="3038"/>
                        <a:pt x="7741" y="3043"/>
                        <a:pt x="7697" y="3043"/>
                      </a:cubicBezTo>
                      <a:cubicBezTo>
                        <a:pt x="7246" y="3043"/>
                        <a:pt x="6707" y="2547"/>
                        <a:pt x="6168" y="2491"/>
                      </a:cubicBezTo>
                      <a:cubicBezTo>
                        <a:pt x="5513" y="2373"/>
                        <a:pt x="5338" y="1486"/>
                        <a:pt x="6286" y="950"/>
                      </a:cubicBezTo>
                      <a:cubicBezTo>
                        <a:pt x="6491" y="831"/>
                        <a:pt x="6662" y="786"/>
                        <a:pt x="6810" y="786"/>
                      </a:cubicBezTo>
                      <a:close/>
                      <a:moveTo>
                        <a:pt x="13399" y="2008"/>
                      </a:moveTo>
                      <a:cubicBezTo>
                        <a:pt x="13792" y="2008"/>
                        <a:pt x="14223" y="2035"/>
                        <a:pt x="14526" y="2079"/>
                      </a:cubicBezTo>
                      <a:cubicBezTo>
                        <a:pt x="15300" y="2197"/>
                        <a:pt x="15537" y="2610"/>
                        <a:pt x="16011" y="2672"/>
                      </a:cubicBezTo>
                      <a:cubicBezTo>
                        <a:pt x="16486" y="2729"/>
                        <a:pt x="17135" y="3620"/>
                        <a:pt x="17373" y="4033"/>
                      </a:cubicBezTo>
                      <a:cubicBezTo>
                        <a:pt x="17553" y="4451"/>
                        <a:pt x="18559" y="5518"/>
                        <a:pt x="18502" y="5874"/>
                      </a:cubicBezTo>
                      <a:cubicBezTo>
                        <a:pt x="18464" y="6092"/>
                        <a:pt x="18250" y="6309"/>
                        <a:pt x="17967" y="6309"/>
                      </a:cubicBezTo>
                      <a:cubicBezTo>
                        <a:pt x="17787" y="6309"/>
                        <a:pt x="17580" y="6222"/>
                        <a:pt x="17373" y="5992"/>
                      </a:cubicBezTo>
                      <a:cubicBezTo>
                        <a:pt x="17285" y="5894"/>
                        <a:pt x="17218" y="5851"/>
                        <a:pt x="17168" y="5851"/>
                      </a:cubicBezTo>
                      <a:cubicBezTo>
                        <a:pt x="16916" y="5851"/>
                        <a:pt x="17098" y="6949"/>
                        <a:pt x="17197" y="7591"/>
                      </a:cubicBezTo>
                      <a:cubicBezTo>
                        <a:pt x="17261" y="7851"/>
                        <a:pt x="17175" y="7961"/>
                        <a:pt x="17003" y="7961"/>
                      </a:cubicBezTo>
                      <a:cubicBezTo>
                        <a:pt x="16703" y="7961"/>
                        <a:pt x="16143" y="7630"/>
                        <a:pt x="15655" y="7178"/>
                      </a:cubicBezTo>
                      <a:cubicBezTo>
                        <a:pt x="14882" y="6405"/>
                        <a:pt x="14764" y="6286"/>
                        <a:pt x="14171" y="5992"/>
                      </a:cubicBezTo>
                      <a:cubicBezTo>
                        <a:pt x="13521" y="5755"/>
                        <a:pt x="15300" y="5992"/>
                        <a:pt x="15655" y="5518"/>
                      </a:cubicBezTo>
                      <a:cubicBezTo>
                        <a:pt x="16068" y="4982"/>
                        <a:pt x="15357" y="3915"/>
                        <a:pt x="14526" y="3440"/>
                      </a:cubicBezTo>
                      <a:cubicBezTo>
                        <a:pt x="13639" y="2966"/>
                        <a:pt x="13284" y="2672"/>
                        <a:pt x="12572" y="2316"/>
                      </a:cubicBezTo>
                      <a:cubicBezTo>
                        <a:pt x="12157" y="2090"/>
                        <a:pt x="12720" y="2008"/>
                        <a:pt x="13399" y="2008"/>
                      </a:cubicBezTo>
                      <a:close/>
                      <a:moveTo>
                        <a:pt x="10257" y="1"/>
                      </a:moveTo>
                      <a:cubicBezTo>
                        <a:pt x="6581" y="1"/>
                        <a:pt x="3084" y="831"/>
                        <a:pt x="1" y="2373"/>
                      </a:cubicBezTo>
                      <a:cubicBezTo>
                        <a:pt x="1378" y="2373"/>
                        <a:pt x="1620" y="2562"/>
                        <a:pt x="2625" y="2562"/>
                      </a:cubicBezTo>
                      <a:cubicBezTo>
                        <a:pt x="2745" y="2562"/>
                        <a:pt x="2877" y="2559"/>
                        <a:pt x="3023" y="2553"/>
                      </a:cubicBezTo>
                      <a:cubicBezTo>
                        <a:pt x="3119" y="2549"/>
                        <a:pt x="3210" y="2548"/>
                        <a:pt x="3298" y="2548"/>
                      </a:cubicBezTo>
                      <a:cubicBezTo>
                        <a:pt x="4673" y="2548"/>
                        <a:pt x="5081" y="2984"/>
                        <a:pt x="6642" y="3265"/>
                      </a:cubicBezTo>
                      <a:cubicBezTo>
                        <a:pt x="8241" y="3620"/>
                        <a:pt x="8777" y="3620"/>
                        <a:pt x="9607" y="3677"/>
                      </a:cubicBezTo>
                      <a:cubicBezTo>
                        <a:pt x="9638" y="3680"/>
                        <a:pt x="9668" y="3681"/>
                        <a:pt x="9697" y="3681"/>
                      </a:cubicBezTo>
                      <a:cubicBezTo>
                        <a:pt x="10425" y="3681"/>
                        <a:pt x="10288" y="2939"/>
                        <a:pt x="11087" y="2254"/>
                      </a:cubicBezTo>
                      <a:cubicBezTo>
                        <a:pt x="11229" y="2143"/>
                        <a:pt x="11333" y="2094"/>
                        <a:pt x="11408" y="2094"/>
                      </a:cubicBezTo>
                      <a:cubicBezTo>
                        <a:pt x="11771" y="2094"/>
                        <a:pt x="11453" y="3237"/>
                        <a:pt x="11505" y="3976"/>
                      </a:cubicBezTo>
                      <a:cubicBezTo>
                        <a:pt x="11524" y="4286"/>
                        <a:pt x="11617" y="4408"/>
                        <a:pt x="11765" y="4408"/>
                      </a:cubicBezTo>
                      <a:cubicBezTo>
                        <a:pt x="12040" y="4408"/>
                        <a:pt x="12506" y="3985"/>
                        <a:pt x="13046" y="3559"/>
                      </a:cubicBezTo>
                      <a:cubicBezTo>
                        <a:pt x="13208" y="3429"/>
                        <a:pt x="13336" y="3374"/>
                        <a:pt x="13435" y="3374"/>
                      </a:cubicBezTo>
                      <a:cubicBezTo>
                        <a:pt x="13874" y="3374"/>
                        <a:pt x="13707" y="4475"/>
                        <a:pt x="13222" y="4863"/>
                      </a:cubicBezTo>
                      <a:cubicBezTo>
                        <a:pt x="12572" y="5338"/>
                        <a:pt x="12985" y="5575"/>
                        <a:pt x="12928" y="6286"/>
                      </a:cubicBezTo>
                      <a:cubicBezTo>
                        <a:pt x="12901" y="6573"/>
                        <a:pt x="12715" y="6712"/>
                        <a:pt x="12476" y="6712"/>
                      </a:cubicBezTo>
                      <a:cubicBezTo>
                        <a:pt x="12168" y="6712"/>
                        <a:pt x="11771" y="6484"/>
                        <a:pt x="11505" y="6049"/>
                      </a:cubicBezTo>
                      <a:cubicBezTo>
                        <a:pt x="11400" y="5892"/>
                        <a:pt x="11295" y="5827"/>
                        <a:pt x="11184" y="5827"/>
                      </a:cubicBezTo>
                      <a:cubicBezTo>
                        <a:pt x="10794" y="5827"/>
                        <a:pt x="10332" y="6628"/>
                        <a:pt x="9545" y="6998"/>
                      </a:cubicBezTo>
                      <a:cubicBezTo>
                        <a:pt x="8540" y="7472"/>
                        <a:pt x="8303" y="8421"/>
                        <a:pt x="9133" y="8895"/>
                      </a:cubicBezTo>
                      <a:cubicBezTo>
                        <a:pt x="9963" y="9370"/>
                        <a:pt x="10556" y="9787"/>
                        <a:pt x="11030" y="10617"/>
                      </a:cubicBezTo>
                      <a:cubicBezTo>
                        <a:pt x="11398" y="11260"/>
                        <a:pt x="11765" y="12188"/>
                        <a:pt x="11912" y="12188"/>
                      </a:cubicBezTo>
                      <a:cubicBezTo>
                        <a:pt x="11955" y="12188"/>
                        <a:pt x="11979" y="12109"/>
                        <a:pt x="11979" y="11922"/>
                      </a:cubicBezTo>
                      <a:cubicBezTo>
                        <a:pt x="11979" y="11092"/>
                        <a:pt x="12572" y="10143"/>
                        <a:pt x="13222" y="9251"/>
                      </a:cubicBezTo>
                      <a:cubicBezTo>
                        <a:pt x="13815" y="8364"/>
                        <a:pt x="13284" y="8184"/>
                        <a:pt x="13340" y="7060"/>
                      </a:cubicBezTo>
                      <a:cubicBezTo>
                        <a:pt x="13359" y="6745"/>
                        <a:pt x="13495" y="6611"/>
                        <a:pt x="13696" y="6611"/>
                      </a:cubicBezTo>
                      <a:cubicBezTo>
                        <a:pt x="14179" y="6611"/>
                        <a:pt x="15035" y="7382"/>
                        <a:pt x="15537" y="8302"/>
                      </a:cubicBezTo>
                      <a:cubicBezTo>
                        <a:pt x="15878" y="8987"/>
                        <a:pt x="16138" y="9232"/>
                        <a:pt x="16369" y="9232"/>
                      </a:cubicBezTo>
                      <a:cubicBezTo>
                        <a:pt x="16577" y="9232"/>
                        <a:pt x="16762" y="9032"/>
                        <a:pt x="16960" y="8777"/>
                      </a:cubicBezTo>
                      <a:cubicBezTo>
                        <a:pt x="17008" y="8715"/>
                        <a:pt x="17052" y="8686"/>
                        <a:pt x="17092" y="8686"/>
                      </a:cubicBezTo>
                      <a:cubicBezTo>
                        <a:pt x="17395" y="8686"/>
                        <a:pt x="17510" y="10283"/>
                        <a:pt x="18084" y="10912"/>
                      </a:cubicBezTo>
                      <a:cubicBezTo>
                        <a:pt x="18796" y="11566"/>
                        <a:pt x="19332" y="11803"/>
                        <a:pt x="19332" y="12752"/>
                      </a:cubicBezTo>
                      <a:cubicBezTo>
                        <a:pt x="19332" y="13701"/>
                        <a:pt x="19863" y="14469"/>
                        <a:pt x="19389" y="15181"/>
                      </a:cubicBezTo>
                      <a:cubicBezTo>
                        <a:pt x="19306" y="15295"/>
                        <a:pt x="19213" y="15346"/>
                        <a:pt x="19115" y="15346"/>
                      </a:cubicBezTo>
                      <a:cubicBezTo>
                        <a:pt x="18651" y="15346"/>
                        <a:pt x="18084" y="14195"/>
                        <a:pt x="18084" y="13165"/>
                      </a:cubicBezTo>
                      <a:cubicBezTo>
                        <a:pt x="18084" y="12766"/>
                        <a:pt x="17951" y="12617"/>
                        <a:pt x="17760" y="12617"/>
                      </a:cubicBezTo>
                      <a:cubicBezTo>
                        <a:pt x="17325" y="12617"/>
                        <a:pt x="16589" y="13389"/>
                        <a:pt x="16424" y="13758"/>
                      </a:cubicBezTo>
                      <a:cubicBezTo>
                        <a:pt x="16130" y="14294"/>
                        <a:pt x="17079" y="14650"/>
                        <a:pt x="17610" y="15243"/>
                      </a:cubicBezTo>
                      <a:cubicBezTo>
                        <a:pt x="17984" y="15657"/>
                        <a:pt x="17488" y="15752"/>
                        <a:pt x="16831" y="15752"/>
                      </a:cubicBezTo>
                      <a:cubicBezTo>
                        <a:pt x="16548" y="15752"/>
                        <a:pt x="16235" y="15734"/>
                        <a:pt x="15949" y="15717"/>
                      </a:cubicBezTo>
                      <a:cubicBezTo>
                        <a:pt x="15879" y="15712"/>
                        <a:pt x="15813" y="15710"/>
                        <a:pt x="15751" y="15710"/>
                      </a:cubicBezTo>
                      <a:cubicBezTo>
                        <a:pt x="14982" y="15710"/>
                        <a:pt x="14860" y="16064"/>
                        <a:pt x="14588" y="16723"/>
                      </a:cubicBezTo>
                      <a:cubicBezTo>
                        <a:pt x="14232" y="17496"/>
                        <a:pt x="13222" y="17259"/>
                        <a:pt x="12392" y="17614"/>
                      </a:cubicBezTo>
                      <a:cubicBezTo>
                        <a:pt x="11562" y="17970"/>
                        <a:pt x="12036" y="18383"/>
                        <a:pt x="11917" y="19393"/>
                      </a:cubicBezTo>
                      <a:cubicBezTo>
                        <a:pt x="11799" y="20399"/>
                        <a:pt x="9963" y="21054"/>
                        <a:pt x="9664" y="21765"/>
                      </a:cubicBezTo>
                      <a:cubicBezTo>
                        <a:pt x="9443" y="22480"/>
                        <a:pt x="9531" y="23863"/>
                        <a:pt x="9117" y="23863"/>
                      </a:cubicBezTo>
                      <a:cubicBezTo>
                        <a:pt x="9086" y="23863"/>
                        <a:pt x="9051" y="23855"/>
                        <a:pt x="9014" y="23838"/>
                      </a:cubicBezTo>
                      <a:cubicBezTo>
                        <a:pt x="8495" y="23553"/>
                        <a:pt x="8203" y="21817"/>
                        <a:pt x="7753" y="21817"/>
                      </a:cubicBezTo>
                      <a:cubicBezTo>
                        <a:pt x="7739" y="21817"/>
                        <a:pt x="7724" y="21818"/>
                        <a:pt x="7710" y="21822"/>
                      </a:cubicBezTo>
                      <a:cubicBezTo>
                        <a:pt x="7235" y="22002"/>
                        <a:pt x="5931" y="21884"/>
                        <a:pt x="4508" y="22240"/>
                      </a:cubicBezTo>
                      <a:cubicBezTo>
                        <a:pt x="3084" y="22595"/>
                        <a:pt x="3141" y="24374"/>
                        <a:pt x="3379" y="25499"/>
                      </a:cubicBezTo>
                      <a:cubicBezTo>
                        <a:pt x="3479" y="26158"/>
                        <a:pt x="3871" y="26397"/>
                        <a:pt x="4281" y="26397"/>
                      </a:cubicBezTo>
                      <a:cubicBezTo>
                        <a:pt x="4609" y="26397"/>
                        <a:pt x="4947" y="26245"/>
                        <a:pt x="5157" y="26035"/>
                      </a:cubicBezTo>
                      <a:cubicBezTo>
                        <a:pt x="5458" y="25695"/>
                        <a:pt x="6090" y="25428"/>
                        <a:pt x="6470" y="25428"/>
                      </a:cubicBezTo>
                      <a:cubicBezTo>
                        <a:pt x="6690" y="25428"/>
                        <a:pt x="6825" y="25518"/>
                        <a:pt x="6761" y="25736"/>
                      </a:cubicBezTo>
                      <a:cubicBezTo>
                        <a:pt x="6549" y="26213"/>
                        <a:pt x="6432" y="27396"/>
                        <a:pt x="7081" y="27396"/>
                      </a:cubicBezTo>
                      <a:cubicBezTo>
                        <a:pt x="7160" y="27396"/>
                        <a:pt x="7250" y="27378"/>
                        <a:pt x="7354" y="27339"/>
                      </a:cubicBezTo>
                      <a:cubicBezTo>
                        <a:pt x="7460" y="27299"/>
                        <a:pt x="7555" y="27281"/>
                        <a:pt x="7639" y="27281"/>
                      </a:cubicBezTo>
                      <a:cubicBezTo>
                        <a:pt x="8303" y="27281"/>
                        <a:pt x="8303" y="28425"/>
                        <a:pt x="8303" y="29056"/>
                      </a:cubicBezTo>
                      <a:cubicBezTo>
                        <a:pt x="8303" y="29593"/>
                        <a:pt x="9057" y="29728"/>
                        <a:pt x="9787" y="29728"/>
                      </a:cubicBezTo>
                      <a:cubicBezTo>
                        <a:pt x="9947" y="29728"/>
                        <a:pt x="10107" y="29721"/>
                        <a:pt x="10257" y="29711"/>
                      </a:cubicBezTo>
                      <a:cubicBezTo>
                        <a:pt x="11149" y="29649"/>
                        <a:pt x="11623" y="28999"/>
                        <a:pt x="12453" y="28938"/>
                      </a:cubicBezTo>
                      <a:cubicBezTo>
                        <a:pt x="12563" y="28922"/>
                        <a:pt x="12684" y="28915"/>
                        <a:pt x="12812" y="28915"/>
                      </a:cubicBezTo>
                      <a:cubicBezTo>
                        <a:pt x="13645" y="28915"/>
                        <a:pt x="14777" y="29230"/>
                        <a:pt x="15238" y="29592"/>
                      </a:cubicBezTo>
                      <a:cubicBezTo>
                        <a:pt x="15774" y="30005"/>
                        <a:pt x="16960" y="30598"/>
                        <a:pt x="18559" y="31134"/>
                      </a:cubicBezTo>
                      <a:cubicBezTo>
                        <a:pt x="20182" y="31714"/>
                        <a:pt x="19765" y="32915"/>
                        <a:pt x="20189" y="32915"/>
                      </a:cubicBezTo>
                      <a:cubicBezTo>
                        <a:pt x="20198" y="32915"/>
                        <a:pt x="20208" y="32914"/>
                        <a:pt x="20219" y="32913"/>
                      </a:cubicBezTo>
                      <a:cubicBezTo>
                        <a:pt x="20242" y="32910"/>
                        <a:pt x="20268" y="32909"/>
                        <a:pt x="20299" y="32909"/>
                      </a:cubicBezTo>
                      <a:cubicBezTo>
                        <a:pt x="20911" y="32909"/>
                        <a:pt x="23053" y="33487"/>
                        <a:pt x="23957" y="34336"/>
                      </a:cubicBezTo>
                      <a:cubicBezTo>
                        <a:pt x="24906" y="35223"/>
                        <a:pt x="23540" y="35285"/>
                        <a:pt x="23008" y="36945"/>
                      </a:cubicBezTo>
                      <a:cubicBezTo>
                        <a:pt x="22472" y="38544"/>
                        <a:pt x="21761" y="38843"/>
                        <a:pt x="20812" y="39199"/>
                      </a:cubicBezTo>
                      <a:cubicBezTo>
                        <a:pt x="19863" y="39493"/>
                        <a:pt x="19213" y="39848"/>
                        <a:pt x="18976" y="40797"/>
                      </a:cubicBezTo>
                      <a:cubicBezTo>
                        <a:pt x="18796" y="41746"/>
                        <a:pt x="17079" y="42220"/>
                        <a:pt x="16841" y="42756"/>
                      </a:cubicBezTo>
                      <a:cubicBezTo>
                        <a:pt x="16542" y="43349"/>
                        <a:pt x="14825" y="44298"/>
                        <a:pt x="14526" y="44535"/>
                      </a:cubicBezTo>
                      <a:cubicBezTo>
                        <a:pt x="14408" y="44592"/>
                        <a:pt x="14351" y="44891"/>
                        <a:pt x="14289" y="45185"/>
                      </a:cubicBezTo>
                      <a:cubicBezTo>
                        <a:pt x="24963" y="43288"/>
                        <a:pt x="33027" y="33980"/>
                        <a:pt x="33027" y="22771"/>
                      </a:cubicBezTo>
                      <a:cubicBezTo>
                        <a:pt x="33027" y="16485"/>
                        <a:pt x="30480" y="10736"/>
                        <a:pt x="26329" y="6642"/>
                      </a:cubicBezTo>
                      <a:lnTo>
                        <a:pt x="26329" y="6642"/>
                      </a:lnTo>
                      <a:cubicBezTo>
                        <a:pt x="26386" y="6879"/>
                        <a:pt x="26386" y="7060"/>
                        <a:pt x="26329" y="7178"/>
                      </a:cubicBezTo>
                      <a:cubicBezTo>
                        <a:pt x="26210" y="7591"/>
                        <a:pt x="25437" y="7297"/>
                        <a:pt x="24550" y="7828"/>
                      </a:cubicBezTo>
                      <a:cubicBezTo>
                        <a:pt x="23658" y="8364"/>
                        <a:pt x="23127" y="8839"/>
                        <a:pt x="23127" y="9488"/>
                      </a:cubicBezTo>
                      <a:cubicBezTo>
                        <a:pt x="23127" y="9639"/>
                        <a:pt x="23065" y="9702"/>
                        <a:pt x="22963" y="9702"/>
                      </a:cubicBezTo>
                      <a:cubicBezTo>
                        <a:pt x="22663" y="9702"/>
                        <a:pt x="22012" y="9162"/>
                        <a:pt x="21523" y="8720"/>
                      </a:cubicBezTo>
                      <a:cubicBezTo>
                        <a:pt x="20812" y="8127"/>
                        <a:pt x="20693" y="5992"/>
                        <a:pt x="20399" y="4863"/>
                      </a:cubicBezTo>
                      <a:cubicBezTo>
                        <a:pt x="20162" y="3677"/>
                        <a:pt x="20337" y="3084"/>
                        <a:pt x="19688" y="2610"/>
                      </a:cubicBezTo>
                      <a:cubicBezTo>
                        <a:pt x="18976" y="2136"/>
                        <a:pt x="17671" y="2672"/>
                        <a:pt x="17790" y="1898"/>
                      </a:cubicBezTo>
                      <a:cubicBezTo>
                        <a:pt x="17790" y="1723"/>
                        <a:pt x="17790" y="1486"/>
                        <a:pt x="17847" y="1305"/>
                      </a:cubicBezTo>
                      <a:cubicBezTo>
                        <a:pt x="17553" y="1187"/>
                        <a:pt x="17254" y="1068"/>
                        <a:pt x="16898" y="1011"/>
                      </a:cubicBezTo>
                      <a:cubicBezTo>
                        <a:pt x="16661" y="1249"/>
                        <a:pt x="16248" y="1486"/>
                        <a:pt x="16011" y="1604"/>
                      </a:cubicBezTo>
                      <a:cubicBezTo>
                        <a:pt x="15883" y="1652"/>
                        <a:pt x="15760" y="1678"/>
                        <a:pt x="15638" y="1678"/>
                      </a:cubicBezTo>
                      <a:cubicBezTo>
                        <a:pt x="15308" y="1678"/>
                        <a:pt x="14992" y="1486"/>
                        <a:pt x="14645" y="1011"/>
                      </a:cubicBezTo>
                      <a:cubicBezTo>
                        <a:pt x="14501" y="832"/>
                        <a:pt x="14336" y="761"/>
                        <a:pt x="14150" y="761"/>
                      </a:cubicBezTo>
                      <a:cubicBezTo>
                        <a:pt x="13724" y="761"/>
                        <a:pt x="13190" y="1136"/>
                        <a:pt x="12572" y="1424"/>
                      </a:cubicBezTo>
                      <a:cubicBezTo>
                        <a:pt x="12335" y="1543"/>
                        <a:pt x="12156" y="1594"/>
                        <a:pt x="12028" y="1594"/>
                      </a:cubicBezTo>
                      <a:cubicBezTo>
                        <a:pt x="11708" y="1594"/>
                        <a:pt x="11707" y="1273"/>
                        <a:pt x="11917" y="893"/>
                      </a:cubicBezTo>
                      <a:cubicBezTo>
                        <a:pt x="12098" y="537"/>
                        <a:pt x="12691" y="357"/>
                        <a:pt x="13340" y="181"/>
                      </a:cubicBezTo>
                      <a:cubicBezTo>
                        <a:pt x="12691" y="120"/>
                        <a:pt x="11979" y="63"/>
                        <a:pt x="11324" y="1"/>
                      </a:cubicBezTo>
                      <a:lnTo>
                        <a:pt x="11324" y="1"/>
                      </a:lnTo>
                      <a:cubicBezTo>
                        <a:pt x="11386" y="120"/>
                        <a:pt x="11386" y="300"/>
                        <a:pt x="11324" y="475"/>
                      </a:cubicBezTo>
                      <a:cubicBezTo>
                        <a:pt x="11087" y="1130"/>
                        <a:pt x="10494" y="1187"/>
                        <a:pt x="9545" y="1187"/>
                      </a:cubicBezTo>
                      <a:cubicBezTo>
                        <a:pt x="8597" y="1187"/>
                        <a:pt x="8715" y="475"/>
                        <a:pt x="8952" y="238"/>
                      </a:cubicBezTo>
                      <a:cubicBezTo>
                        <a:pt x="9057" y="98"/>
                        <a:pt x="9157" y="57"/>
                        <a:pt x="9264" y="57"/>
                      </a:cubicBezTo>
                      <a:cubicBezTo>
                        <a:pt x="9423" y="57"/>
                        <a:pt x="9597" y="148"/>
                        <a:pt x="9825" y="148"/>
                      </a:cubicBezTo>
                      <a:cubicBezTo>
                        <a:pt x="9966" y="148"/>
                        <a:pt x="10127" y="113"/>
                        <a:pt x="1031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36"/>
                <p:cNvSpPr/>
                <p:nvPr/>
              </p:nvSpPr>
              <p:spPr>
                <a:xfrm>
                  <a:off x="1274375" y="1161525"/>
                  <a:ext cx="655275" cy="953225"/>
                </a:xfrm>
                <a:custGeom>
                  <a:avLst/>
                  <a:gdLst/>
                  <a:ahLst/>
                  <a:cxnLst/>
                  <a:rect l="l" t="t" r="r" b="b"/>
                  <a:pathLst>
                    <a:path w="26211" h="38129" extrusionOk="0">
                      <a:moveTo>
                        <a:pt x="7973" y="1"/>
                      </a:moveTo>
                      <a:cubicBezTo>
                        <a:pt x="6980" y="1"/>
                        <a:pt x="6666" y="966"/>
                        <a:pt x="5575" y="1427"/>
                      </a:cubicBezTo>
                      <a:cubicBezTo>
                        <a:pt x="5425" y="1488"/>
                        <a:pt x="5315" y="1516"/>
                        <a:pt x="5237" y="1516"/>
                      </a:cubicBezTo>
                      <a:cubicBezTo>
                        <a:pt x="4945" y="1516"/>
                        <a:pt x="5114" y="1122"/>
                        <a:pt x="5395" y="653"/>
                      </a:cubicBezTo>
                      <a:lnTo>
                        <a:pt x="5395" y="653"/>
                      </a:lnTo>
                      <a:cubicBezTo>
                        <a:pt x="2074" y="4629"/>
                        <a:pt x="1" y="9785"/>
                        <a:pt x="1" y="15359"/>
                      </a:cubicBezTo>
                      <a:cubicBezTo>
                        <a:pt x="1" y="27930"/>
                        <a:pt x="10257" y="38129"/>
                        <a:pt x="22828" y="38129"/>
                      </a:cubicBezTo>
                      <a:cubicBezTo>
                        <a:pt x="23483" y="38129"/>
                        <a:pt x="24133" y="38129"/>
                        <a:pt x="24787" y="38072"/>
                      </a:cubicBezTo>
                      <a:cubicBezTo>
                        <a:pt x="24251" y="37062"/>
                        <a:pt x="25380" y="34927"/>
                        <a:pt x="25793" y="33622"/>
                      </a:cubicBezTo>
                      <a:cubicBezTo>
                        <a:pt x="26210" y="32199"/>
                        <a:pt x="25380" y="31369"/>
                        <a:pt x="24370" y="31075"/>
                      </a:cubicBezTo>
                      <a:cubicBezTo>
                        <a:pt x="23302" y="30838"/>
                        <a:pt x="22652" y="29059"/>
                        <a:pt x="21998" y="27873"/>
                      </a:cubicBezTo>
                      <a:cubicBezTo>
                        <a:pt x="21286" y="26744"/>
                        <a:pt x="22059" y="25857"/>
                        <a:pt x="22771" y="24609"/>
                      </a:cubicBezTo>
                      <a:cubicBezTo>
                        <a:pt x="23411" y="23621"/>
                        <a:pt x="23149" y="23127"/>
                        <a:pt x="22322" y="23127"/>
                      </a:cubicBezTo>
                      <a:cubicBezTo>
                        <a:pt x="22157" y="23127"/>
                        <a:pt x="21969" y="23147"/>
                        <a:pt x="21761" y="23186"/>
                      </a:cubicBezTo>
                      <a:cubicBezTo>
                        <a:pt x="21603" y="23224"/>
                        <a:pt x="21469" y="23241"/>
                        <a:pt x="21354" y="23241"/>
                      </a:cubicBezTo>
                      <a:cubicBezTo>
                        <a:pt x="20566" y="23241"/>
                        <a:pt x="20687" y="22444"/>
                        <a:pt x="20219" y="22237"/>
                      </a:cubicBezTo>
                      <a:cubicBezTo>
                        <a:pt x="19688" y="22062"/>
                        <a:pt x="18084" y="21232"/>
                        <a:pt x="17197" y="20402"/>
                      </a:cubicBezTo>
                      <a:cubicBezTo>
                        <a:pt x="16305" y="19571"/>
                        <a:pt x="16068" y="20402"/>
                        <a:pt x="13995" y="19510"/>
                      </a:cubicBezTo>
                      <a:cubicBezTo>
                        <a:pt x="11979" y="18623"/>
                        <a:pt x="13165" y="18087"/>
                        <a:pt x="12866" y="16725"/>
                      </a:cubicBezTo>
                      <a:cubicBezTo>
                        <a:pt x="12607" y="15522"/>
                        <a:pt x="11516" y="14090"/>
                        <a:pt x="11179" y="14090"/>
                      </a:cubicBezTo>
                      <a:cubicBezTo>
                        <a:pt x="11133" y="14090"/>
                        <a:pt x="11101" y="14116"/>
                        <a:pt x="11087" y="14173"/>
                      </a:cubicBezTo>
                      <a:cubicBezTo>
                        <a:pt x="10979" y="14605"/>
                        <a:pt x="11955" y="17158"/>
                        <a:pt x="11636" y="17158"/>
                      </a:cubicBezTo>
                      <a:cubicBezTo>
                        <a:pt x="11605" y="17158"/>
                        <a:pt x="11562" y="17133"/>
                        <a:pt x="11505" y="17081"/>
                      </a:cubicBezTo>
                      <a:cubicBezTo>
                        <a:pt x="10850" y="16488"/>
                        <a:pt x="9607" y="13461"/>
                        <a:pt x="9071" y="12100"/>
                      </a:cubicBezTo>
                      <a:cubicBezTo>
                        <a:pt x="8540" y="10734"/>
                        <a:pt x="9133" y="8836"/>
                        <a:pt x="9251" y="8125"/>
                      </a:cubicBezTo>
                      <a:cubicBezTo>
                        <a:pt x="9370" y="7356"/>
                        <a:pt x="9844" y="5933"/>
                        <a:pt x="9545" y="4747"/>
                      </a:cubicBezTo>
                      <a:cubicBezTo>
                        <a:pt x="9190" y="3618"/>
                        <a:pt x="9607" y="3561"/>
                        <a:pt x="10319" y="2314"/>
                      </a:cubicBezTo>
                      <a:cubicBezTo>
                        <a:pt x="11087" y="1128"/>
                        <a:pt x="9071" y="60"/>
                        <a:pt x="8065" y="3"/>
                      </a:cubicBezTo>
                      <a:cubicBezTo>
                        <a:pt x="8034" y="2"/>
                        <a:pt x="8003" y="1"/>
                        <a:pt x="79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36"/>
                <p:cNvSpPr/>
                <p:nvPr/>
              </p:nvSpPr>
              <p:spPr>
                <a:xfrm>
                  <a:off x="1722075" y="995850"/>
                  <a:ext cx="119325" cy="63075"/>
                </a:xfrm>
                <a:custGeom>
                  <a:avLst/>
                  <a:gdLst/>
                  <a:ahLst/>
                  <a:cxnLst/>
                  <a:rect l="l" t="t" r="r" b="b"/>
                  <a:pathLst>
                    <a:path w="4773" h="2523" extrusionOk="0">
                      <a:moveTo>
                        <a:pt x="1473" y="1"/>
                      </a:moveTo>
                      <a:cubicBezTo>
                        <a:pt x="1325" y="1"/>
                        <a:pt x="1154" y="46"/>
                        <a:pt x="949" y="165"/>
                      </a:cubicBezTo>
                      <a:cubicBezTo>
                        <a:pt x="1" y="701"/>
                        <a:pt x="176" y="1588"/>
                        <a:pt x="831" y="1706"/>
                      </a:cubicBezTo>
                      <a:cubicBezTo>
                        <a:pt x="1370" y="1762"/>
                        <a:pt x="1909" y="2258"/>
                        <a:pt x="2360" y="2258"/>
                      </a:cubicBezTo>
                      <a:cubicBezTo>
                        <a:pt x="2404" y="2258"/>
                        <a:pt x="2448" y="2253"/>
                        <a:pt x="2491" y="2242"/>
                      </a:cubicBezTo>
                      <a:cubicBezTo>
                        <a:pt x="2536" y="2225"/>
                        <a:pt x="2584" y="2218"/>
                        <a:pt x="2634" y="2218"/>
                      </a:cubicBezTo>
                      <a:cubicBezTo>
                        <a:pt x="2953" y="2218"/>
                        <a:pt x="3351" y="2522"/>
                        <a:pt x="3625" y="2522"/>
                      </a:cubicBezTo>
                      <a:cubicBezTo>
                        <a:pt x="3757" y="2522"/>
                        <a:pt x="3861" y="2452"/>
                        <a:pt x="3914" y="2242"/>
                      </a:cubicBezTo>
                      <a:cubicBezTo>
                        <a:pt x="4136" y="1577"/>
                        <a:pt x="4773" y="808"/>
                        <a:pt x="4273" y="808"/>
                      </a:cubicBezTo>
                      <a:cubicBezTo>
                        <a:pt x="4238" y="808"/>
                        <a:pt x="4198" y="812"/>
                        <a:pt x="4151" y="819"/>
                      </a:cubicBezTo>
                      <a:cubicBezTo>
                        <a:pt x="4095" y="823"/>
                        <a:pt x="4039" y="825"/>
                        <a:pt x="3985" y="825"/>
                      </a:cubicBezTo>
                      <a:cubicBezTo>
                        <a:pt x="3292" y="825"/>
                        <a:pt x="2755" y="512"/>
                        <a:pt x="2373" y="402"/>
                      </a:cubicBezTo>
                      <a:cubicBezTo>
                        <a:pt x="2075" y="277"/>
                        <a:pt x="1841" y="1"/>
                        <a:pt x="147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36"/>
                <p:cNvSpPr/>
                <p:nvPr/>
              </p:nvSpPr>
              <p:spPr>
                <a:xfrm>
                  <a:off x="1803550" y="976225"/>
                  <a:ext cx="69750" cy="29675"/>
                </a:xfrm>
                <a:custGeom>
                  <a:avLst/>
                  <a:gdLst/>
                  <a:ahLst/>
                  <a:cxnLst/>
                  <a:rect l="l" t="t" r="r" b="b"/>
                  <a:pathLst>
                    <a:path w="2790" h="1187" extrusionOk="0">
                      <a:moveTo>
                        <a:pt x="1723" y="1"/>
                      </a:moveTo>
                      <a:cubicBezTo>
                        <a:pt x="1531" y="113"/>
                        <a:pt x="1370" y="148"/>
                        <a:pt x="1229" y="148"/>
                      </a:cubicBezTo>
                      <a:cubicBezTo>
                        <a:pt x="1001" y="148"/>
                        <a:pt x="827" y="57"/>
                        <a:pt x="668" y="57"/>
                      </a:cubicBezTo>
                      <a:cubicBezTo>
                        <a:pt x="561" y="57"/>
                        <a:pt x="461" y="98"/>
                        <a:pt x="356" y="238"/>
                      </a:cubicBezTo>
                      <a:cubicBezTo>
                        <a:pt x="119" y="475"/>
                        <a:pt x="1" y="1187"/>
                        <a:pt x="949" y="1187"/>
                      </a:cubicBezTo>
                      <a:cubicBezTo>
                        <a:pt x="1898" y="1187"/>
                        <a:pt x="2491" y="1130"/>
                        <a:pt x="2728" y="475"/>
                      </a:cubicBezTo>
                      <a:cubicBezTo>
                        <a:pt x="2790" y="300"/>
                        <a:pt x="2790" y="120"/>
                        <a:pt x="272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 name="Google Shape;484;p36"/>
                <p:cNvSpPr/>
                <p:nvPr/>
              </p:nvSpPr>
              <p:spPr>
                <a:xfrm>
                  <a:off x="1881325" y="980750"/>
                  <a:ext cx="129800" cy="37425"/>
                </a:xfrm>
                <a:custGeom>
                  <a:avLst/>
                  <a:gdLst/>
                  <a:ahLst/>
                  <a:cxnLst/>
                  <a:rect l="l" t="t" r="r" b="b"/>
                  <a:pathLst>
                    <a:path w="5192" h="1497" extrusionOk="0">
                      <a:moveTo>
                        <a:pt x="1633" y="0"/>
                      </a:moveTo>
                      <a:cubicBezTo>
                        <a:pt x="984" y="176"/>
                        <a:pt x="391" y="356"/>
                        <a:pt x="210" y="712"/>
                      </a:cubicBezTo>
                      <a:cubicBezTo>
                        <a:pt x="0" y="1092"/>
                        <a:pt x="1" y="1413"/>
                        <a:pt x="321" y="1413"/>
                      </a:cubicBezTo>
                      <a:cubicBezTo>
                        <a:pt x="449" y="1413"/>
                        <a:pt x="628" y="1362"/>
                        <a:pt x="865" y="1243"/>
                      </a:cubicBezTo>
                      <a:cubicBezTo>
                        <a:pt x="1483" y="955"/>
                        <a:pt x="2017" y="580"/>
                        <a:pt x="2443" y="580"/>
                      </a:cubicBezTo>
                      <a:cubicBezTo>
                        <a:pt x="2629" y="580"/>
                        <a:pt x="2794" y="651"/>
                        <a:pt x="2938" y="830"/>
                      </a:cubicBezTo>
                      <a:cubicBezTo>
                        <a:pt x="3285" y="1305"/>
                        <a:pt x="3601" y="1497"/>
                        <a:pt x="3931" y="1497"/>
                      </a:cubicBezTo>
                      <a:cubicBezTo>
                        <a:pt x="4053" y="1497"/>
                        <a:pt x="4176" y="1471"/>
                        <a:pt x="4304" y="1423"/>
                      </a:cubicBezTo>
                      <a:cubicBezTo>
                        <a:pt x="4541" y="1305"/>
                        <a:pt x="4954" y="1068"/>
                        <a:pt x="5191" y="830"/>
                      </a:cubicBezTo>
                      <a:cubicBezTo>
                        <a:pt x="4067" y="475"/>
                        <a:pt x="2819" y="176"/>
                        <a:pt x="1633"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36"/>
                <p:cNvSpPr/>
                <p:nvPr/>
              </p:nvSpPr>
              <p:spPr>
                <a:xfrm>
                  <a:off x="1398000" y="1028575"/>
                  <a:ext cx="813300" cy="1084750"/>
                </a:xfrm>
                <a:custGeom>
                  <a:avLst/>
                  <a:gdLst/>
                  <a:ahLst/>
                  <a:cxnLst/>
                  <a:rect l="l" t="t" r="r" b="b"/>
                  <a:pathLst>
                    <a:path w="32532" h="43390" extrusionOk="0">
                      <a:moveTo>
                        <a:pt x="19034" y="0"/>
                      </a:moveTo>
                      <a:cubicBezTo>
                        <a:pt x="18959" y="0"/>
                        <a:pt x="18855" y="49"/>
                        <a:pt x="18713" y="160"/>
                      </a:cubicBezTo>
                      <a:cubicBezTo>
                        <a:pt x="17914" y="845"/>
                        <a:pt x="18051" y="1587"/>
                        <a:pt x="17323" y="1587"/>
                      </a:cubicBezTo>
                      <a:cubicBezTo>
                        <a:pt x="17294" y="1587"/>
                        <a:pt x="17264" y="1586"/>
                        <a:pt x="17233" y="1583"/>
                      </a:cubicBezTo>
                      <a:cubicBezTo>
                        <a:pt x="16403" y="1526"/>
                        <a:pt x="15867" y="1526"/>
                        <a:pt x="14268" y="1171"/>
                      </a:cubicBezTo>
                      <a:cubicBezTo>
                        <a:pt x="12707" y="890"/>
                        <a:pt x="12299" y="454"/>
                        <a:pt x="10924" y="454"/>
                      </a:cubicBezTo>
                      <a:cubicBezTo>
                        <a:pt x="10836" y="454"/>
                        <a:pt x="10745" y="455"/>
                        <a:pt x="10649" y="459"/>
                      </a:cubicBezTo>
                      <a:cubicBezTo>
                        <a:pt x="10503" y="465"/>
                        <a:pt x="10371" y="468"/>
                        <a:pt x="10251" y="468"/>
                      </a:cubicBezTo>
                      <a:cubicBezTo>
                        <a:pt x="9246" y="468"/>
                        <a:pt x="9004" y="279"/>
                        <a:pt x="7627" y="279"/>
                      </a:cubicBezTo>
                      <a:cubicBezTo>
                        <a:pt x="4899" y="1702"/>
                        <a:pt x="2409" y="3661"/>
                        <a:pt x="450" y="5971"/>
                      </a:cubicBezTo>
                      <a:cubicBezTo>
                        <a:pt x="169" y="6440"/>
                        <a:pt x="0" y="6834"/>
                        <a:pt x="292" y="6834"/>
                      </a:cubicBezTo>
                      <a:cubicBezTo>
                        <a:pt x="370" y="6834"/>
                        <a:pt x="480" y="6806"/>
                        <a:pt x="630" y="6745"/>
                      </a:cubicBezTo>
                      <a:cubicBezTo>
                        <a:pt x="1721" y="6284"/>
                        <a:pt x="2035" y="5319"/>
                        <a:pt x="3028" y="5319"/>
                      </a:cubicBezTo>
                      <a:cubicBezTo>
                        <a:pt x="3058" y="5319"/>
                        <a:pt x="3089" y="5320"/>
                        <a:pt x="3120" y="5321"/>
                      </a:cubicBezTo>
                      <a:cubicBezTo>
                        <a:pt x="4126" y="5378"/>
                        <a:pt x="6142" y="6446"/>
                        <a:pt x="5374" y="7632"/>
                      </a:cubicBezTo>
                      <a:cubicBezTo>
                        <a:pt x="4662" y="8879"/>
                        <a:pt x="4245" y="8936"/>
                        <a:pt x="4600" y="10065"/>
                      </a:cubicBezTo>
                      <a:cubicBezTo>
                        <a:pt x="4899" y="11251"/>
                        <a:pt x="4425" y="12674"/>
                        <a:pt x="4306" y="13443"/>
                      </a:cubicBezTo>
                      <a:cubicBezTo>
                        <a:pt x="4188" y="14154"/>
                        <a:pt x="3595" y="16052"/>
                        <a:pt x="4126" y="17418"/>
                      </a:cubicBezTo>
                      <a:cubicBezTo>
                        <a:pt x="4662" y="18779"/>
                        <a:pt x="5905" y="21806"/>
                        <a:pt x="6560" y="22399"/>
                      </a:cubicBezTo>
                      <a:cubicBezTo>
                        <a:pt x="6617" y="22451"/>
                        <a:pt x="6660" y="22476"/>
                        <a:pt x="6691" y="22476"/>
                      </a:cubicBezTo>
                      <a:cubicBezTo>
                        <a:pt x="7010" y="22476"/>
                        <a:pt x="6034" y="19923"/>
                        <a:pt x="6142" y="19491"/>
                      </a:cubicBezTo>
                      <a:cubicBezTo>
                        <a:pt x="6156" y="19434"/>
                        <a:pt x="6188" y="19408"/>
                        <a:pt x="6234" y="19408"/>
                      </a:cubicBezTo>
                      <a:cubicBezTo>
                        <a:pt x="6571" y="19408"/>
                        <a:pt x="7662" y="20840"/>
                        <a:pt x="7921" y="22043"/>
                      </a:cubicBezTo>
                      <a:cubicBezTo>
                        <a:pt x="8220" y="23405"/>
                        <a:pt x="7034" y="23941"/>
                        <a:pt x="9050" y="24828"/>
                      </a:cubicBezTo>
                      <a:cubicBezTo>
                        <a:pt x="11123" y="25720"/>
                        <a:pt x="11360" y="24889"/>
                        <a:pt x="12252" y="25720"/>
                      </a:cubicBezTo>
                      <a:cubicBezTo>
                        <a:pt x="13139" y="26550"/>
                        <a:pt x="14743" y="27380"/>
                        <a:pt x="15274" y="27555"/>
                      </a:cubicBezTo>
                      <a:cubicBezTo>
                        <a:pt x="15742" y="27762"/>
                        <a:pt x="15621" y="28559"/>
                        <a:pt x="16409" y="28559"/>
                      </a:cubicBezTo>
                      <a:cubicBezTo>
                        <a:pt x="16524" y="28559"/>
                        <a:pt x="16658" y="28542"/>
                        <a:pt x="16816" y="28504"/>
                      </a:cubicBezTo>
                      <a:cubicBezTo>
                        <a:pt x="17024" y="28465"/>
                        <a:pt x="17212" y="28445"/>
                        <a:pt x="17377" y="28445"/>
                      </a:cubicBezTo>
                      <a:cubicBezTo>
                        <a:pt x="18204" y="28445"/>
                        <a:pt x="18466" y="28939"/>
                        <a:pt x="17826" y="29927"/>
                      </a:cubicBezTo>
                      <a:cubicBezTo>
                        <a:pt x="17114" y="31175"/>
                        <a:pt x="16341" y="32062"/>
                        <a:pt x="17053" y="33191"/>
                      </a:cubicBezTo>
                      <a:cubicBezTo>
                        <a:pt x="17707" y="34377"/>
                        <a:pt x="18357" y="36156"/>
                        <a:pt x="19425" y="36393"/>
                      </a:cubicBezTo>
                      <a:cubicBezTo>
                        <a:pt x="20435" y="36687"/>
                        <a:pt x="21265" y="37517"/>
                        <a:pt x="20848" y="38940"/>
                      </a:cubicBezTo>
                      <a:cubicBezTo>
                        <a:pt x="20435" y="40245"/>
                        <a:pt x="19306" y="42380"/>
                        <a:pt x="19842" y="43390"/>
                      </a:cubicBezTo>
                      <a:cubicBezTo>
                        <a:pt x="20554" y="43328"/>
                        <a:pt x="21204" y="43210"/>
                        <a:pt x="21915" y="43091"/>
                      </a:cubicBezTo>
                      <a:cubicBezTo>
                        <a:pt x="21977" y="42797"/>
                        <a:pt x="22034" y="42498"/>
                        <a:pt x="22152" y="42441"/>
                      </a:cubicBezTo>
                      <a:cubicBezTo>
                        <a:pt x="22451" y="42204"/>
                        <a:pt x="24168" y="41255"/>
                        <a:pt x="24467" y="40662"/>
                      </a:cubicBezTo>
                      <a:cubicBezTo>
                        <a:pt x="24705" y="40126"/>
                        <a:pt x="26422" y="39652"/>
                        <a:pt x="26602" y="38703"/>
                      </a:cubicBezTo>
                      <a:cubicBezTo>
                        <a:pt x="26839" y="37754"/>
                        <a:pt x="27489" y="37399"/>
                        <a:pt x="28438" y="37105"/>
                      </a:cubicBezTo>
                      <a:cubicBezTo>
                        <a:pt x="29387" y="36749"/>
                        <a:pt x="30098" y="36450"/>
                        <a:pt x="30634" y="34851"/>
                      </a:cubicBezTo>
                      <a:cubicBezTo>
                        <a:pt x="31166" y="33191"/>
                        <a:pt x="32532" y="33129"/>
                        <a:pt x="31583" y="32242"/>
                      </a:cubicBezTo>
                      <a:cubicBezTo>
                        <a:pt x="30679" y="31393"/>
                        <a:pt x="28537" y="30815"/>
                        <a:pt x="27925" y="30815"/>
                      </a:cubicBezTo>
                      <a:cubicBezTo>
                        <a:pt x="27894" y="30815"/>
                        <a:pt x="27868" y="30816"/>
                        <a:pt x="27845" y="30819"/>
                      </a:cubicBezTo>
                      <a:cubicBezTo>
                        <a:pt x="27834" y="30820"/>
                        <a:pt x="27824" y="30821"/>
                        <a:pt x="27815" y="30821"/>
                      </a:cubicBezTo>
                      <a:cubicBezTo>
                        <a:pt x="27391" y="30821"/>
                        <a:pt x="27808" y="29620"/>
                        <a:pt x="26185" y="29040"/>
                      </a:cubicBezTo>
                      <a:cubicBezTo>
                        <a:pt x="24586" y="28504"/>
                        <a:pt x="23400" y="27911"/>
                        <a:pt x="22864" y="27498"/>
                      </a:cubicBezTo>
                      <a:cubicBezTo>
                        <a:pt x="22403" y="27136"/>
                        <a:pt x="21271" y="26821"/>
                        <a:pt x="20438" y="26821"/>
                      </a:cubicBezTo>
                      <a:cubicBezTo>
                        <a:pt x="20310" y="26821"/>
                        <a:pt x="20189" y="26828"/>
                        <a:pt x="20079" y="26844"/>
                      </a:cubicBezTo>
                      <a:cubicBezTo>
                        <a:pt x="19249" y="26905"/>
                        <a:pt x="18775" y="27555"/>
                        <a:pt x="17883" y="27617"/>
                      </a:cubicBezTo>
                      <a:cubicBezTo>
                        <a:pt x="17733" y="27627"/>
                        <a:pt x="17573" y="27634"/>
                        <a:pt x="17413" y="27634"/>
                      </a:cubicBezTo>
                      <a:cubicBezTo>
                        <a:pt x="16683" y="27634"/>
                        <a:pt x="15929" y="27499"/>
                        <a:pt x="15929" y="26962"/>
                      </a:cubicBezTo>
                      <a:cubicBezTo>
                        <a:pt x="15929" y="26331"/>
                        <a:pt x="15929" y="25187"/>
                        <a:pt x="15265" y="25187"/>
                      </a:cubicBezTo>
                      <a:cubicBezTo>
                        <a:pt x="15181" y="25187"/>
                        <a:pt x="15086" y="25205"/>
                        <a:pt x="14980" y="25245"/>
                      </a:cubicBezTo>
                      <a:cubicBezTo>
                        <a:pt x="14876" y="25284"/>
                        <a:pt x="14786" y="25302"/>
                        <a:pt x="14707" y="25302"/>
                      </a:cubicBezTo>
                      <a:cubicBezTo>
                        <a:pt x="14058" y="25302"/>
                        <a:pt x="14175" y="24119"/>
                        <a:pt x="14387" y="23642"/>
                      </a:cubicBezTo>
                      <a:cubicBezTo>
                        <a:pt x="14451" y="23424"/>
                        <a:pt x="14316" y="23334"/>
                        <a:pt x="14096" y="23334"/>
                      </a:cubicBezTo>
                      <a:cubicBezTo>
                        <a:pt x="13716" y="23334"/>
                        <a:pt x="13084" y="23601"/>
                        <a:pt x="12783" y="23941"/>
                      </a:cubicBezTo>
                      <a:cubicBezTo>
                        <a:pt x="12573" y="24151"/>
                        <a:pt x="12235" y="24303"/>
                        <a:pt x="11907" y="24303"/>
                      </a:cubicBezTo>
                      <a:cubicBezTo>
                        <a:pt x="11497" y="24303"/>
                        <a:pt x="11105" y="24064"/>
                        <a:pt x="11005" y="23405"/>
                      </a:cubicBezTo>
                      <a:cubicBezTo>
                        <a:pt x="10767" y="22280"/>
                        <a:pt x="10710" y="20501"/>
                        <a:pt x="12134" y="20146"/>
                      </a:cubicBezTo>
                      <a:cubicBezTo>
                        <a:pt x="13557" y="19790"/>
                        <a:pt x="14861" y="19908"/>
                        <a:pt x="15336" y="19728"/>
                      </a:cubicBezTo>
                      <a:cubicBezTo>
                        <a:pt x="15350" y="19724"/>
                        <a:pt x="15365" y="19723"/>
                        <a:pt x="15379" y="19723"/>
                      </a:cubicBezTo>
                      <a:cubicBezTo>
                        <a:pt x="15829" y="19723"/>
                        <a:pt x="16121" y="21459"/>
                        <a:pt x="16640" y="21744"/>
                      </a:cubicBezTo>
                      <a:cubicBezTo>
                        <a:pt x="16677" y="21761"/>
                        <a:pt x="16712" y="21769"/>
                        <a:pt x="16743" y="21769"/>
                      </a:cubicBezTo>
                      <a:cubicBezTo>
                        <a:pt x="17157" y="21769"/>
                        <a:pt x="17069" y="20386"/>
                        <a:pt x="17290" y="19671"/>
                      </a:cubicBezTo>
                      <a:cubicBezTo>
                        <a:pt x="17589" y="18960"/>
                        <a:pt x="19425" y="18305"/>
                        <a:pt x="19543" y="17299"/>
                      </a:cubicBezTo>
                      <a:cubicBezTo>
                        <a:pt x="19662" y="16289"/>
                        <a:pt x="19188" y="15876"/>
                        <a:pt x="20018" y="15520"/>
                      </a:cubicBezTo>
                      <a:cubicBezTo>
                        <a:pt x="20848" y="15165"/>
                        <a:pt x="21858" y="15402"/>
                        <a:pt x="22214" y="14629"/>
                      </a:cubicBezTo>
                      <a:cubicBezTo>
                        <a:pt x="22486" y="13970"/>
                        <a:pt x="22608" y="13616"/>
                        <a:pt x="23377" y="13616"/>
                      </a:cubicBezTo>
                      <a:cubicBezTo>
                        <a:pt x="23439" y="13616"/>
                        <a:pt x="23505" y="13618"/>
                        <a:pt x="23575" y="13623"/>
                      </a:cubicBezTo>
                      <a:cubicBezTo>
                        <a:pt x="23861" y="13640"/>
                        <a:pt x="24174" y="13658"/>
                        <a:pt x="24457" y="13658"/>
                      </a:cubicBezTo>
                      <a:cubicBezTo>
                        <a:pt x="25114" y="13658"/>
                        <a:pt x="25610" y="13563"/>
                        <a:pt x="25236" y="13149"/>
                      </a:cubicBezTo>
                      <a:cubicBezTo>
                        <a:pt x="24705" y="12556"/>
                        <a:pt x="23756" y="12200"/>
                        <a:pt x="24050" y="11664"/>
                      </a:cubicBezTo>
                      <a:cubicBezTo>
                        <a:pt x="24215" y="11295"/>
                        <a:pt x="24951" y="10523"/>
                        <a:pt x="25386" y="10523"/>
                      </a:cubicBezTo>
                      <a:cubicBezTo>
                        <a:pt x="25577" y="10523"/>
                        <a:pt x="25710" y="10672"/>
                        <a:pt x="25710" y="11071"/>
                      </a:cubicBezTo>
                      <a:cubicBezTo>
                        <a:pt x="25710" y="12101"/>
                        <a:pt x="26277" y="13252"/>
                        <a:pt x="26741" y="13252"/>
                      </a:cubicBezTo>
                      <a:cubicBezTo>
                        <a:pt x="26839" y="13252"/>
                        <a:pt x="26932" y="13201"/>
                        <a:pt x="27015" y="13087"/>
                      </a:cubicBezTo>
                      <a:cubicBezTo>
                        <a:pt x="27489" y="12375"/>
                        <a:pt x="26958" y="11607"/>
                        <a:pt x="26958" y="10658"/>
                      </a:cubicBezTo>
                      <a:cubicBezTo>
                        <a:pt x="26958" y="9709"/>
                        <a:pt x="26422" y="9472"/>
                        <a:pt x="25710" y="8818"/>
                      </a:cubicBezTo>
                      <a:cubicBezTo>
                        <a:pt x="25136" y="8189"/>
                        <a:pt x="25021" y="6592"/>
                        <a:pt x="24718" y="6592"/>
                      </a:cubicBezTo>
                      <a:cubicBezTo>
                        <a:pt x="24678" y="6592"/>
                        <a:pt x="24634" y="6621"/>
                        <a:pt x="24586" y="6683"/>
                      </a:cubicBezTo>
                      <a:cubicBezTo>
                        <a:pt x="24388" y="6938"/>
                        <a:pt x="24203" y="7138"/>
                        <a:pt x="23995" y="7138"/>
                      </a:cubicBezTo>
                      <a:cubicBezTo>
                        <a:pt x="23764" y="7138"/>
                        <a:pt x="23504" y="6893"/>
                        <a:pt x="23163" y="6208"/>
                      </a:cubicBezTo>
                      <a:cubicBezTo>
                        <a:pt x="22661" y="5288"/>
                        <a:pt x="21805" y="4517"/>
                        <a:pt x="21322" y="4517"/>
                      </a:cubicBezTo>
                      <a:cubicBezTo>
                        <a:pt x="21121" y="4517"/>
                        <a:pt x="20985" y="4651"/>
                        <a:pt x="20966" y="4966"/>
                      </a:cubicBezTo>
                      <a:cubicBezTo>
                        <a:pt x="20910" y="6090"/>
                        <a:pt x="21441" y="6270"/>
                        <a:pt x="20848" y="7157"/>
                      </a:cubicBezTo>
                      <a:cubicBezTo>
                        <a:pt x="20198" y="8049"/>
                        <a:pt x="19605" y="8998"/>
                        <a:pt x="19605" y="9828"/>
                      </a:cubicBezTo>
                      <a:cubicBezTo>
                        <a:pt x="19605" y="10015"/>
                        <a:pt x="19581" y="10094"/>
                        <a:pt x="19538" y="10094"/>
                      </a:cubicBezTo>
                      <a:cubicBezTo>
                        <a:pt x="19391" y="10094"/>
                        <a:pt x="19024" y="9166"/>
                        <a:pt x="18656" y="8523"/>
                      </a:cubicBezTo>
                      <a:cubicBezTo>
                        <a:pt x="18182" y="7693"/>
                        <a:pt x="17589" y="7276"/>
                        <a:pt x="16759" y="6801"/>
                      </a:cubicBezTo>
                      <a:cubicBezTo>
                        <a:pt x="15929" y="6327"/>
                        <a:pt x="16166" y="5378"/>
                        <a:pt x="17171" y="4904"/>
                      </a:cubicBezTo>
                      <a:cubicBezTo>
                        <a:pt x="17958" y="4534"/>
                        <a:pt x="18420" y="3733"/>
                        <a:pt x="18810" y="3733"/>
                      </a:cubicBezTo>
                      <a:cubicBezTo>
                        <a:pt x="18921" y="3733"/>
                        <a:pt x="19026" y="3798"/>
                        <a:pt x="19131" y="3955"/>
                      </a:cubicBezTo>
                      <a:cubicBezTo>
                        <a:pt x="19397" y="4390"/>
                        <a:pt x="19794" y="4618"/>
                        <a:pt x="20102" y="4618"/>
                      </a:cubicBezTo>
                      <a:cubicBezTo>
                        <a:pt x="20341" y="4618"/>
                        <a:pt x="20527" y="4479"/>
                        <a:pt x="20554" y="4192"/>
                      </a:cubicBezTo>
                      <a:cubicBezTo>
                        <a:pt x="20611" y="3481"/>
                        <a:pt x="20198" y="3244"/>
                        <a:pt x="20848" y="2769"/>
                      </a:cubicBezTo>
                      <a:cubicBezTo>
                        <a:pt x="21333" y="2381"/>
                        <a:pt x="21500" y="1280"/>
                        <a:pt x="21061" y="1280"/>
                      </a:cubicBezTo>
                      <a:cubicBezTo>
                        <a:pt x="20962" y="1280"/>
                        <a:pt x="20834" y="1335"/>
                        <a:pt x="20672" y="1465"/>
                      </a:cubicBezTo>
                      <a:cubicBezTo>
                        <a:pt x="20132" y="1891"/>
                        <a:pt x="19666" y="2314"/>
                        <a:pt x="19391" y="2314"/>
                      </a:cubicBezTo>
                      <a:cubicBezTo>
                        <a:pt x="19243" y="2314"/>
                        <a:pt x="19150" y="2192"/>
                        <a:pt x="19131" y="1882"/>
                      </a:cubicBezTo>
                      <a:cubicBezTo>
                        <a:pt x="19079" y="1143"/>
                        <a:pt x="19397" y="0"/>
                        <a:pt x="1903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36"/>
                <p:cNvSpPr/>
                <p:nvPr/>
              </p:nvSpPr>
              <p:spPr>
                <a:xfrm>
                  <a:off x="1892550" y="1026400"/>
                  <a:ext cx="160075" cy="148850"/>
                </a:xfrm>
                <a:custGeom>
                  <a:avLst/>
                  <a:gdLst/>
                  <a:ahLst/>
                  <a:cxnLst/>
                  <a:rect l="l" t="t" r="r" b="b"/>
                  <a:pathLst>
                    <a:path w="6403" h="5954" extrusionOk="0">
                      <a:moveTo>
                        <a:pt x="1243" y="1"/>
                      </a:moveTo>
                      <a:cubicBezTo>
                        <a:pt x="564" y="1"/>
                        <a:pt x="1" y="83"/>
                        <a:pt x="416" y="309"/>
                      </a:cubicBezTo>
                      <a:cubicBezTo>
                        <a:pt x="1128" y="665"/>
                        <a:pt x="1483" y="959"/>
                        <a:pt x="2370" y="1433"/>
                      </a:cubicBezTo>
                      <a:cubicBezTo>
                        <a:pt x="3201" y="1908"/>
                        <a:pt x="3912" y="2975"/>
                        <a:pt x="3499" y="3511"/>
                      </a:cubicBezTo>
                      <a:cubicBezTo>
                        <a:pt x="3144" y="3985"/>
                        <a:pt x="1365" y="3748"/>
                        <a:pt x="2015" y="3985"/>
                      </a:cubicBezTo>
                      <a:cubicBezTo>
                        <a:pt x="2608" y="4279"/>
                        <a:pt x="2726" y="4398"/>
                        <a:pt x="3499" y="5171"/>
                      </a:cubicBezTo>
                      <a:cubicBezTo>
                        <a:pt x="3987" y="5623"/>
                        <a:pt x="4547" y="5954"/>
                        <a:pt x="4847" y="5954"/>
                      </a:cubicBezTo>
                      <a:cubicBezTo>
                        <a:pt x="5019" y="5954"/>
                        <a:pt x="5105" y="5844"/>
                        <a:pt x="5041" y="5584"/>
                      </a:cubicBezTo>
                      <a:cubicBezTo>
                        <a:pt x="4942" y="4942"/>
                        <a:pt x="4760" y="3844"/>
                        <a:pt x="5012" y="3844"/>
                      </a:cubicBezTo>
                      <a:cubicBezTo>
                        <a:pt x="5062" y="3844"/>
                        <a:pt x="5129" y="3887"/>
                        <a:pt x="5217" y="3985"/>
                      </a:cubicBezTo>
                      <a:cubicBezTo>
                        <a:pt x="5424" y="4215"/>
                        <a:pt x="5631" y="4302"/>
                        <a:pt x="5811" y="4302"/>
                      </a:cubicBezTo>
                      <a:cubicBezTo>
                        <a:pt x="6094" y="4302"/>
                        <a:pt x="6308" y="4085"/>
                        <a:pt x="6346" y="3867"/>
                      </a:cubicBezTo>
                      <a:cubicBezTo>
                        <a:pt x="6403" y="3511"/>
                        <a:pt x="5397" y="2444"/>
                        <a:pt x="5217" y="2026"/>
                      </a:cubicBezTo>
                      <a:cubicBezTo>
                        <a:pt x="4979" y="1613"/>
                        <a:pt x="4330" y="722"/>
                        <a:pt x="3855" y="665"/>
                      </a:cubicBezTo>
                      <a:cubicBezTo>
                        <a:pt x="3381" y="603"/>
                        <a:pt x="3144" y="190"/>
                        <a:pt x="2370" y="72"/>
                      </a:cubicBezTo>
                      <a:cubicBezTo>
                        <a:pt x="2067" y="28"/>
                        <a:pt x="1636" y="1"/>
                        <a:pt x="1243"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36"/>
                <p:cNvSpPr/>
                <p:nvPr/>
              </p:nvSpPr>
              <p:spPr>
                <a:xfrm>
                  <a:off x="2030425" y="1008850"/>
                  <a:ext cx="217875" cy="209925"/>
                </a:xfrm>
                <a:custGeom>
                  <a:avLst/>
                  <a:gdLst/>
                  <a:ahLst/>
                  <a:cxnLst/>
                  <a:rect l="l" t="t" r="r" b="b"/>
                  <a:pathLst>
                    <a:path w="8715" h="8397" extrusionOk="0">
                      <a:moveTo>
                        <a:pt x="176" y="0"/>
                      </a:moveTo>
                      <a:cubicBezTo>
                        <a:pt x="119" y="181"/>
                        <a:pt x="119" y="418"/>
                        <a:pt x="119" y="593"/>
                      </a:cubicBezTo>
                      <a:cubicBezTo>
                        <a:pt x="0" y="1367"/>
                        <a:pt x="1305" y="831"/>
                        <a:pt x="2017" y="1305"/>
                      </a:cubicBezTo>
                      <a:cubicBezTo>
                        <a:pt x="2666" y="1779"/>
                        <a:pt x="2491" y="2372"/>
                        <a:pt x="2728" y="3558"/>
                      </a:cubicBezTo>
                      <a:cubicBezTo>
                        <a:pt x="3022" y="4687"/>
                        <a:pt x="3141" y="6822"/>
                        <a:pt x="3852" y="7415"/>
                      </a:cubicBezTo>
                      <a:cubicBezTo>
                        <a:pt x="4341" y="7857"/>
                        <a:pt x="4992" y="8397"/>
                        <a:pt x="5292" y="8397"/>
                      </a:cubicBezTo>
                      <a:cubicBezTo>
                        <a:pt x="5394" y="8397"/>
                        <a:pt x="5456" y="8334"/>
                        <a:pt x="5456" y="8183"/>
                      </a:cubicBezTo>
                      <a:cubicBezTo>
                        <a:pt x="5456" y="7534"/>
                        <a:pt x="5987" y="7059"/>
                        <a:pt x="6879" y="6523"/>
                      </a:cubicBezTo>
                      <a:cubicBezTo>
                        <a:pt x="7766" y="5992"/>
                        <a:pt x="8539" y="6286"/>
                        <a:pt x="8658" y="5873"/>
                      </a:cubicBezTo>
                      <a:cubicBezTo>
                        <a:pt x="8715" y="5755"/>
                        <a:pt x="8715" y="5574"/>
                        <a:pt x="8658" y="5337"/>
                      </a:cubicBezTo>
                      <a:cubicBezTo>
                        <a:pt x="6286" y="2965"/>
                        <a:pt x="3378" y="1129"/>
                        <a:pt x="176"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8" name="Google Shape;488;p36"/>
                <p:cNvSpPr/>
                <p:nvPr/>
              </p:nvSpPr>
              <p:spPr>
                <a:xfrm>
                  <a:off x="1790275" y="1591275"/>
                  <a:ext cx="94650" cy="35900"/>
                </a:xfrm>
                <a:custGeom>
                  <a:avLst/>
                  <a:gdLst/>
                  <a:ahLst/>
                  <a:cxnLst/>
                  <a:rect l="l" t="t" r="r" b="b"/>
                  <a:pathLst>
                    <a:path w="3786" h="1436" extrusionOk="0">
                      <a:moveTo>
                        <a:pt x="1674" y="0"/>
                      </a:moveTo>
                      <a:cubicBezTo>
                        <a:pt x="1326" y="0"/>
                        <a:pt x="958" y="87"/>
                        <a:pt x="593" y="304"/>
                      </a:cubicBezTo>
                      <a:cubicBezTo>
                        <a:pt x="0" y="602"/>
                        <a:pt x="475" y="840"/>
                        <a:pt x="1186" y="897"/>
                      </a:cubicBezTo>
                      <a:cubicBezTo>
                        <a:pt x="1793" y="945"/>
                        <a:pt x="2774" y="1435"/>
                        <a:pt x="3276" y="1435"/>
                      </a:cubicBezTo>
                      <a:cubicBezTo>
                        <a:pt x="3409" y="1435"/>
                        <a:pt x="3508" y="1401"/>
                        <a:pt x="3558" y="1314"/>
                      </a:cubicBezTo>
                      <a:cubicBezTo>
                        <a:pt x="3785" y="992"/>
                        <a:pt x="2848" y="0"/>
                        <a:pt x="167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9" name="Google Shape;489;p36"/>
                <p:cNvSpPr/>
                <p:nvPr/>
              </p:nvSpPr>
              <p:spPr>
                <a:xfrm>
                  <a:off x="1819925" y="1632925"/>
                  <a:ext cx="119975" cy="18075"/>
                </a:xfrm>
                <a:custGeom>
                  <a:avLst/>
                  <a:gdLst/>
                  <a:ahLst/>
                  <a:cxnLst/>
                  <a:rect l="l" t="t" r="r" b="b"/>
                  <a:pathLst>
                    <a:path w="4799" h="723" extrusionOk="0">
                      <a:moveTo>
                        <a:pt x="3387" y="0"/>
                      </a:moveTo>
                      <a:cubicBezTo>
                        <a:pt x="3196" y="0"/>
                        <a:pt x="2991" y="36"/>
                        <a:pt x="2785" y="122"/>
                      </a:cubicBezTo>
                      <a:cubicBezTo>
                        <a:pt x="2192" y="417"/>
                        <a:pt x="0" y="535"/>
                        <a:pt x="1125" y="654"/>
                      </a:cubicBezTo>
                      <a:cubicBezTo>
                        <a:pt x="1429" y="705"/>
                        <a:pt x="1753" y="723"/>
                        <a:pt x="2077" y="723"/>
                      </a:cubicBezTo>
                      <a:cubicBezTo>
                        <a:pt x="2761" y="723"/>
                        <a:pt x="3445" y="645"/>
                        <a:pt x="3948" y="645"/>
                      </a:cubicBezTo>
                      <a:cubicBezTo>
                        <a:pt x="4041" y="645"/>
                        <a:pt x="4128" y="647"/>
                        <a:pt x="4208" y="654"/>
                      </a:cubicBezTo>
                      <a:cubicBezTo>
                        <a:pt x="4230" y="655"/>
                        <a:pt x="4250" y="656"/>
                        <a:pt x="4269" y="656"/>
                      </a:cubicBezTo>
                      <a:cubicBezTo>
                        <a:pt x="4798" y="656"/>
                        <a:pt x="4213" y="0"/>
                        <a:pt x="3387"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36"/>
                <p:cNvSpPr/>
                <p:nvPr/>
              </p:nvSpPr>
              <p:spPr>
                <a:xfrm>
                  <a:off x="2239125" y="1194150"/>
                  <a:ext cx="61125" cy="32700"/>
                </a:xfrm>
                <a:custGeom>
                  <a:avLst/>
                  <a:gdLst/>
                  <a:ahLst/>
                  <a:cxnLst/>
                  <a:rect l="l" t="t" r="r" b="b"/>
                  <a:pathLst>
                    <a:path w="2445" h="1308" extrusionOk="0">
                      <a:moveTo>
                        <a:pt x="399" y="1"/>
                      </a:moveTo>
                      <a:cubicBezTo>
                        <a:pt x="1" y="1"/>
                        <a:pt x="1029" y="1307"/>
                        <a:pt x="1377" y="1307"/>
                      </a:cubicBezTo>
                      <a:cubicBezTo>
                        <a:pt x="1790" y="1307"/>
                        <a:pt x="2445" y="122"/>
                        <a:pt x="428" y="3"/>
                      </a:cubicBezTo>
                      <a:cubicBezTo>
                        <a:pt x="418" y="2"/>
                        <a:pt x="408" y="1"/>
                        <a:pt x="3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36"/>
                <p:cNvSpPr/>
                <p:nvPr/>
              </p:nvSpPr>
              <p:spPr>
                <a:xfrm>
                  <a:off x="2252800" y="1373525"/>
                  <a:ext cx="29650" cy="327700"/>
                </a:xfrm>
                <a:custGeom>
                  <a:avLst/>
                  <a:gdLst/>
                  <a:ahLst/>
                  <a:cxnLst/>
                  <a:rect l="l" t="t" r="r" b="b"/>
                  <a:pathLst>
                    <a:path w="1186" h="13108" extrusionOk="0">
                      <a:moveTo>
                        <a:pt x="0" y="0"/>
                      </a:moveTo>
                      <a:lnTo>
                        <a:pt x="0" y="13107"/>
                      </a:lnTo>
                      <a:lnTo>
                        <a:pt x="1186" y="13107"/>
                      </a:lnTo>
                      <a:lnTo>
                        <a:pt x="1186" y="0"/>
                      </a:ln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 name="Google Shape;492;p36"/>
                <p:cNvSpPr/>
                <p:nvPr/>
              </p:nvSpPr>
              <p:spPr>
                <a:xfrm>
                  <a:off x="2165275" y="1373525"/>
                  <a:ext cx="102350" cy="327700"/>
                </a:xfrm>
                <a:custGeom>
                  <a:avLst/>
                  <a:gdLst/>
                  <a:ahLst/>
                  <a:cxnLst/>
                  <a:rect l="l" t="t" r="r" b="b"/>
                  <a:pathLst>
                    <a:path w="4094" h="13108" extrusionOk="0">
                      <a:moveTo>
                        <a:pt x="3501" y="0"/>
                      </a:moveTo>
                      <a:cubicBezTo>
                        <a:pt x="1542" y="0"/>
                        <a:pt x="0" y="2965"/>
                        <a:pt x="0" y="6585"/>
                      </a:cubicBezTo>
                      <a:cubicBezTo>
                        <a:pt x="0" y="10200"/>
                        <a:pt x="1542" y="13107"/>
                        <a:pt x="3501" y="13107"/>
                      </a:cubicBezTo>
                      <a:cubicBezTo>
                        <a:pt x="3738" y="13107"/>
                        <a:pt x="3914" y="13107"/>
                        <a:pt x="4094" y="13046"/>
                      </a:cubicBezTo>
                      <a:cubicBezTo>
                        <a:pt x="2434" y="12514"/>
                        <a:pt x="1129" y="9844"/>
                        <a:pt x="1129" y="6585"/>
                      </a:cubicBezTo>
                      <a:cubicBezTo>
                        <a:pt x="1129" y="3321"/>
                        <a:pt x="2434" y="593"/>
                        <a:pt x="4094" y="119"/>
                      </a:cubicBezTo>
                      <a:cubicBezTo>
                        <a:pt x="3914" y="62"/>
                        <a:pt x="3738" y="0"/>
                        <a:pt x="3501" y="0"/>
                      </a:cubicBezTo>
                      <a:close/>
                    </a:path>
                  </a:pathLst>
                </a:custGeom>
                <a:solidFill>
                  <a:srgbClr val="9393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3" name="Google Shape;493;p36"/>
                <p:cNvSpPr/>
                <p:nvPr/>
              </p:nvSpPr>
              <p:spPr>
                <a:xfrm>
                  <a:off x="2267625" y="1373525"/>
                  <a:ext cx="103775" cy="327700"/>
                </a:xfrm>
                <a:custGeom>
                  <a:avLst/>
                  <a:gdLst/>
                  <a:ahLst/>
                  <a:cxnLst/>
                  <a:rect l="l" t="t" r="r" b="b"/>
                  <a:pathLst>
                    <a:path w="4151" h="13108" extrusionOk="0">
                      <a:moveTo>
                        <a:pt x="593" y="0"/>
                      </a:moveTo>
                      <a:cubicBezTo>
                        <a:pt x="413" y="0"/>
                        <a:pt x="176" y="62"/>
                        <a:pt x="0" y="119"/>
                      </a:cubicBezTo>
                      <a:cubicBezTo>
                        <a:pt x="1660" y="593"/>
                        <a:pt x="2965" y="3321"/>
                        <a:pt x="2965" y="6585"/>
                      </a:cubicBezTo>
                      <a:cubicBezTo>
                        <a:pt x="2965" y="9844"/>
                        <a:pt x="1660" y="12514"/>
                        <a:pt x="0" y="13046"/>
                      </a:cubicBezTo>
                      <a:cubicBezTo>
                        <a:pt x="176" y="13107"/>
                        <a:pt x="413" y="13107"/>
                        <a:pt x="593" y="13107"/>
                      </a:cubicBezTo>
                      <a:cubicBezTo>
                        <a:pt x="2547" y="13107"/>
                        <a:pt x="4151" y="10200"/>
                        <a:pt x="4151" y="6585"/>
                      </a:cubicBezTo>
                      <a:cubicBezTo>
                        <a:pt x="4151" y="2965"/>
                        <a:pt x="2547" y="0"/>
                        <a:pt x="593" y="0"/>
                      </a:cubicBezTo>
                      <a:close/>
                    </a:path>
                  </a:pathLst>
                </a:custGeom>
                <a:solidFill>
                  <a:srgbClr val="84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4" name="Google Shape;494;p36"/>
                <p:cNvSpPr/>
                <p:nvPr/>
              </p:nvSpPr>
              <p:spPr>
                <a:xfrm>
                  <a:off x="2193500" y="1376500"/>
                  <a:ext cx="148250" cy="323175"/>
                </a:xfrm>
                <a:custGeom>
                  <a:avLst/>
                  <a:gdLst/>
                  <a:ahLst/>
                  <a:cxnLst/>
                  <a:rect l="l" t="t" r="r" b="b"/>
                  <a:pathLst>
                    <a:path w="5930" h="12927" extrusionOk="0">
                      <a:moveTo>
                        <a:pt x="2965" y="0"/>
                      </a:moveTo>
                      <a:cubicBezTo>
                        <a:pt x="1305" y="474"/>
                        <a:pt x="0" y="3202"/>
                        <a:pt x="0" y="6466"/>
                      </a:cubicBezTo>
                      <a:cubicBezTo>
                        <a:pt x="0" y="9725"/>
                        <a:pt x="1305" y="12395"/>
                        <a:pt x="2965" y="12927"/>
                      </a:cubicBezTo>
                      <a:cubicBezTo>
                        <a:pt x="4625" y="12395"/>
                        <a:pt x="5930" y="9725"/>
                        <a:pt x="5930" y="6466"/>
                      </a:cubicBezTo>
                      <a:cubicBezTo>
                        <a:pt x="5930" y="3202"/>
                        <a:pt x="4625" y="474"/>
                        <a:pt x="2965" y="0"/>
                      </a:cubicBezTo>
                      <a:close/>
                    </a:path>
                  </a:pathLst>
                </a:custGeom>
                <a:solidFill>
                  <a:srgbClr val="8484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36"/>
                <p:cNvSpPr/>
                <p:nvPr/>
              </p:nvSpPr>
              <p:spPr>
                <a:xfrm>
                  <a:off x="2263100" y="1281625"/>
                  <a:ext cx="572250" cy="647100"/>
                </a:xfrm>
                <a:custGeom>
                  <a:avLst/>
                  <a:gdLst/>
                  <a:ahLst/>
                  <a:cxnLst/>
                  <a:rect l="l" t="t" r="r" b="b"/>
                  <a:pathLst>
                    <a:path w="22890" h="25884" extrusionOk="0">
                      <a:moveTo>
                        <a:pt x="15738" y="8451"/>
                      </a:moveTo>
                      <a:cubicBezTo>
                        <a:pt x="15809" y="8451"/>
                        <a:pt x="15881" y="8461"/>
                        <a:pt x="15954" y="8482"/>
                      </a:cubicBezTo>
                      <a:cubicBezTo>
                        <a:pt x="19275" y="9431"/>
                        <a:pt x="20518" y="11921"/>
                        <a:pt x="20873" y="12927"/>
                      </a:cubicBezTo>
                      <a:cubicBezTo>
                        <a:pt x="20935" y="12988"/>
                        <a:pt x="20935" y="13107"/>
                        <a:pt x="20992" y="13226"/>
                      </a:cubicBezTo>
                      <a:cubicBezTo>
                        <a:pt x="21110" y="13638"/>
                        <a:pt x="20873" y="14056"/>
                        <a:pt x="20461" y="14231"/>
                      </a:cubicBezTo>
                      <a:lnTo>
                        <a:pt x="20223" y="14231"/>
                      </a:lnTo>
                      <a:cubicBezTo>
                        <a:pt x="19925" y="14231"/>
                        <a:pt x="19569" y="13994"/>
                        <a:pt x="19512" y="13700"/>
                      </a:cubicBezTo>
                      <a:cubicBezTo>
                        <a:pt x="19450" y="13581"/>
                        <a:pt x="19450" y="13520"/>
                        <a:pt x="19393" y="13463"/>
                      </a:cubicBezTo>
                      <a:cubicBezTo>
                        <a:pt x="19094" y="12690"/>
                        <a:pt x="18146" y="10735"/>
                        <a:pt x="15537" y="9962"/>
                      </a:cubicBezTo>
                      <a:cubicBezTo>
                        <a:pt x="15124" y="9843"/>
                        <a:pt x="14887" y="9431"/>
                        <a:pt x="15005" y="9013"/>
                      </a:cubicBezTo>
                      <a:cubicBezTo>
                        <a:pt x="15103" y="8672"/>
                        <a:pt x="15402" y="8451"/>
                        <a:pt x="15738" y="8451"/>
                      </a:cubicBezTo>
                      <a:close/>
                      <a:moveTo>
                        <a:pt x="20666" y="15055"/>
                      </a:moveTo>
                      <a:cubicBezTo>
                        <a:pt x="21041" y="15055"/>
                        <a:pt x="21352" y="15390"/>
                        <a:pt x="21409" y="15773"/>
                      </a:cubicBezTo>
                      <a:cubicBezTo>
                        <a:pt x="21466" y="16366"/>
                        <a:pt x="21466" y="16959"/>
                        <a:pt x="21528" y="17671"/>
                      </a:cubicBezTo>
                      <a:cubicBezTo>
                        <a:pt x="21528" y="18088"/>
                        <a:pt x="21172" y="18444"/>
                        <a:pt x="20755" y="18444"/>
                      </a:cubicBezTo>
                      <a:lnTo>
                        <a:pt x="20698" y="18444"/>
                      </a:lnTo>
                      <a:cubicBezTo>
                        <a:pt x="20280" y="18444"/>
                        <a:pt x="19986" y="18145"/>
                        <a:pt x="19925" y="17732"/>
                      </a:cubicBezTo>
                      <a:cubicBezTo>
                        <a:pt x="19925" y="17078"/>
                        <a:pt x="19868" y="16428"/>
                        <a:pt x="19868" y="15892"/>
                      </a:cubicBezTo>
                      <a:cubicBezTo>
                        <a:pt x="19806" y="15479"/>
                        <a:pt x="20105" y="15123"/>
                        <a:pt x="20579" y="15061"/>
                      </a:cubicBezTo>
                      <a:cubicBezTo>
                        <a:pt x="20609" y="15057"/>
                        <a:pt x="20638" y="15055"/>
                        <a:pt x="20666" y="15055"/>
                      </a:cubicBezTo>
                      <a:close/>
                      <a:moveTo>
                        <a:pt x="8421" y="0"/>
                      </a:moveTo>
                      <a:cubicBezTo>
                        <a:pt x="8065" y="0"/>
                        <a:pt x="7652" y="119"/>
                        <a:pt x="7354" y="356"/>
                      </a:cubicBezTo>
                      <a:cubicBezTo>
                        <a:pt x="7059" y="655"/>
                        <a:pt x="6879" y="1011"/>
                        <a:pt x="6879" y="1423"/>
                      </a:cubicBezTo>
                      <a:lnTo>
                        <a:pt x="6879" y="2253"/>
                      </a:lnTo>
                      <a:cubicBezTo>
                        <a:pt x="6879" y="2671"/>
                        <a:pt x="7059" y="3084"/>
                        <a:pt x="7354" y="3321"/>
                      </a:cubicBezTo>
                      <a:cubicBezTo>
                        <a:pt x="7601" y="3568"/>
                        <a:pt x="7927" y="3692"/>
                        <a:pt x="8234" y="3692"/>
                      </a:cubicBezTo>
                      <a:cubicBezTo>
                        <a:pt x="8298" y="3692"/>
                        <a:pt x="8360" y="3687"/>
                        <a:pt x="8421" y="3676"/>
                      </a:cubicBezTo>
                      <a:lnTo>
                        <a:pt x="12633" y="3145"/>
                      </a:lnTo>
                      <a:lnTo>
                        <a:pt x="12809" y="3321"/>
                      </a:lnTo>
                      <a:lnTo>
                        <a:pt x="12809" y="6523"/>
                      </a:lnTo>
                      <a:lnTo>
                        <a:pt x="2316" y="6523"/>
                      </a:lnTo>
                      <a:cubicBezTo>
                        <a:pt x="1011" y="6523"/>
                        <a:pt x="1" y="7590"/>
                        <a:pt x="1" y="8838"/>
                      </a:cubicBezTo>
                      <a:lnTo>
                        <a:pt x="1" y="10854"/>
                      </a:lnTo>
                      <a:cubicBezTo>
                        <a:pt x="1" y="12158"/>
                        <a:pt x="1011" y="13164"/>
                        <a:pt x="2316" y="13164"/>
                      </a:cubicBezTo>
                      <a:lnTo>
                        <a:pt x="12871" y="13164"/>
                      </a:lnTo>
                      <a:cubicBezTo>
                        <a:pt x="14768" y="13164"/>
                        <a:pt x="16248" y="14706"/>
                        <a:pt x="16248" y="16546"/>
                      </a:cubicBezTo>
                      <a:lnTo>
                        <a:pt x="16248" y="24905"/>
                      </a:lnTo>
                      <a:cubicBezTo>
                        <a:pt x="16248" y="25557"/>
                        <a:pt x="17908" y="25883"/>
                        <a:pt x="19569" y="25883"/>
                      </a:cubicBezTo>
                      <a:cubicBezTo>
                        <a:pt x="21229" y="25883"/>
                        <a:pt x="22889" y="25557"/>
                        <a:pt x="22889" y="24905"/>
                      </a:cubicBezTo>
                      <a:lnTo>
                        <a:pt x="22889" y="16546"/>
                      </a:lnTo>
                      <a:cubicBezTo>
                        <a:pt x="22889" y="11741"/>
                        <a:pt x="19512" y="7770"/>
                        <a:pt x="15005" y="6760"/>
                      </a:cubicBezTo>
                      <a:lnTo>
                        <a:pt x="15005" y="3321"/>
                      </a:lnTo>
                      <a:lnTo>
                        <a:pt x="15181" y="3145"/>
                      </a:lnTo>
                      <a:lnTo>
                        <a:pt x="19393" y="3676"/>
                      </a:lnTo>
                      <a:cubicBezTo>
                        <a:pt x="19454" y="3687"/>
                        <a:pt x="19517" y="3692"/>
                        <a:pt x="19580" y="3692"/>
                      </a:cubicBezTo>
                      <a:cubicBezTo>
                        <a:pt x="19887" y="3692"/>
                        <a:pt x="20213" y="3568"/>
                        <a:pt x="20461" y="3321"/>
                      </a:cubicBezTo>
                      <a:cubicBezTo>
                        <a:pt x="20755" y="3084"/>
                        <a:pt x="20935" y="2671"/>
                        <a:pt x="20935" y="2253"/>
                      </a:cubicBezTo>
                      <a:lnTo>
                        <a:pt x="20935" y="1423"/>
                      </a:lnTo>
                      <a:cubicBezTo>
                        <a:pt x="20935" y="1011"/>
                        <a:pt x="20755" y="655"/>
                        <a:pt x="20461" y="356"/>
                      </a:cubicBezTo>
                      <a:cubicBezTo>
                        <a:pt x="20162" y="119"/>
                        <a:pt x="19749" y="0"/>
                        <a:pt x="19393" y="0"/>
                      </a:cubicBezTo>
                      <a:lnTo>
                        <a:pt x="15181" y="536"/>
                      </a:lnTo>
                      <a:cubicBezTo>
                        <a:pt x="14825" y="237"/>
                        <a:pt x="14412" y="0"/>
                        <a:pt x="13938" y="0"/>
                      </a:cubicBezTo>
                      <a:cubicBezTo>
                        <a:pt x="13402" y="0"/>
                        <a:pt x="12989" y="237"/>
                        <a:pt x="12633" y="536"/>
                      </a:cubicBezTo>
                      <a:lnTo>
                        <a:pt x="8421" y="0"/>
                      </a:lnTo>
                      <a:close/>
                    </a:path>
                  </a:pathLst>
                </a:custGeom>
                <a:solidFill>
                  <a:srgbClr val="AFAF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496;p36"/>
                <p:cNvSpPr/>
                <p:nvPr/>
              </p:nvSpPr>
              <p:spPr>
                <a:xfrm>
                  <a:off x="2758225" y="1658000"/>
                  <a:ext cx="43075" cy="84725"/>
                </a:xfrm>
                <a:custGeom>
                  <a:avLst/>
                  <a:gdLst/>
                  <a:ahLst/>
                  <a:cxnLst/>
                  <a:rect l="l" t="t" r="r" b="b"/>
                  <a:pathLst>
                    <a:path w="1723" h="3389" extrusionOk="0">
                      <a:moveTo>
                        <a:pt x="861" y="0"/>
                      </a:moveTo>
                      <a:cubicBezTo>
                        <a:pt x="833" y="0"/>
                        <a:pt x="804" y="2"/>
                        <a:pt x="774" y="6"/>
                      </a:cubicBezTo>
                      <a:cubicBezTo>
                        <a:pt x="300" y="68"/>
                        <a:pt x="1" y="424"/>
                        <a:pt x="63" y="837"/>
                      </a:cubicBezTo>
                      <a:cubicBezTo>
                        <a:pt x="63" y="1373"/>
                        <a:pt x="120" y="2023"/>
                        <a:pt x="120" y="2677"/>
                      </a:cubicBezTo>
                      <a:cubicBezTo>
                        <a:pt x="181" y="3090"/>
                        <a:pt x="475" y="3389"/>
                        <a:pt x="893" y="3389"/>
                      </a:cubicBezTo>
                      <a:lnTo>
                        <a:pt x="950" y="3389"/>
                      </a:lnTo>
                      <a:cubicBezTo>
                        <a:pt x="1367" y="3389"/>
                        <a:pt x="1723" y="3033"/>
                        <a:pt x="1723" y="2616"/>
                      </a:cubicBezTo>
                      <a:cubicBezTo>
                        <a:pt x="1661" y="1904"/>
                        <a:pt x="1661" y="1311"/>
                        <a:pt x="1604" y="718"/>
                      </a:cubicBezTo>
                      <a:cubicBezTo>
                        <a:pt x="1547" y="335"/>
                        <a:pt x="1236" y="0"/>
                        <a:pt x="861"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7" name="Google Shape;497;p36"/>
                <p:cNvSpPr/>
                <p:nvPr/>
              </p:nvSpPr>
              <p:spPr>
                <a:xfrm>
                  <a:off x="2635250" y="1492900"/>
                  <a:ext cx="155625" cy="144525"/>
                </a:xfrm>
                <a:custGeom>
                  <a:avLst/>
                  <a:gdLst/>
                  <a:ahLst/>
                  <a:cxnLst/>
                  <a:rect l="l" t="t" r="r" b="b"/>
                  <a:pathLst>
                    <a:path w="6225" h="5781" extrusionOk="0">
                      <a:moveTo>
                        <a:pt x="852" y="0"/>
                      </a:moveTo>
                      <a:cubicBezTo>
                        <a:pt x="516" y="0"/>
                        <a:pt x="217" y="221"/>
                        <a:pt x="119" y="562"/>
                      </a:cubicBezTo>
                      <a:cubicBezTo>
                        <a:pt x="1" y="980"/>
                        <a:pt x="238" y="1392"/>
                        <a:pt x="651" y="1511"/>
                      </a:cubicBezTo>
                      <a:cubicBezTo>
                        <a:pt x="3260" y="2284"/>
                        <a:pt x="4208" y="4239"/>
                        <a:pt x="4507" y="5012"/>
                      </a:cubicBezTo>
                      <a:cubicBezTo>
                        <a:pt x="4564" y="5069"/>
                        <a:pt x="4564" y="5130"/>
                        <a:pt x="4626" y="5249"/>
                      </a:cubicBezTo>
                      <a:cubicBezTo>
                        <a:pt x="4683" y="5543"/>
                        <a:pt x="5039" y="5780"/>
                        <a:pt x="5337" y="5780"/>
                      </a:cubicBezTo>
                      <a:lnTo>
                        <a:pt x="5575" y="5780"/>
                      </a:lnTo>
                      <a:cubicBezTo>
                        <a:pt x="5987" y="5605"/>
                        <a:pt x="6224" y="5187"/>
                        <a:pt x="6106" y="4775"/>
                      </a:cubicBezTo>
                      <a:cubicBezTo>
                        <a:pt x="6049" y="4656"/>
                        <a:pt x="6049" y="4537"/>
                        <a:pt x="5987" y="4476"/>
                      </a:cubicBezTo>
                      <a:cubicBezTo>
                        <a:pt x="5632" y="3470"/>
                        <a:pt x="4389" y="980"/>
                        <a:pt x="1068" y="31"/>
                      </a:cubicBezTo>
                      <a:cubicBezTo>
                        <a:pt x="995" y="10"/>
                        <a:pt x="923" y="0"/>
                        <a:pt x="852" y="0"/>
                      </a:cubicBezTo>
                      <a:close/>
                    </a:path>
                  </a:pathLst>
                </a:custGeom>
                <a:solidFill>
                  <a:srgbClr val="D3D3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8" name="Google Shape;498;p36"/>
                <p:cNvSpPr/>
                <p:nvPr/>
              </p:nvSpPr>
              <p:spPr>
                <a:xfrm>
                  <a:off x="2675225" y="1991750"/>
                  <a:ext cx="143875" cy="201650"/>
                </a:xfrm>
                <a:custGeom>
                  <a:avLst/>
                  <a:gdLst/>
                  <a:ahLst/>
                  <a:cxnLst/>
                  <a:rect l="l" t="t" r="r" b="b"/>
                  <a:pathLst>
                    <a:path w="5755" h="8066" extrusionOk="0">
                      <a:moveTo>
                        <a:pt x="2847" y="1"/>
                      </a:moveTo>
                      <a:cubicBezTo>
                        <a:pt x="0" y="4564"/>
                        <a:pt x="0" y="8065"/>
                        <a:pt x="2847" y="8065"/>
                      </a:cubicBezTo>
                      <a:cubicBezTo>
                        <a:pt x="5754" y="8065"/>
                        <a:pt x="5754" y="4564"/>
                        <a:pt x="28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499" name="Google Shape;499;p36"/>
            <p:cNvGrpSpPr/>
            <p:nvPr/>
          </p:nvGrpSpPr>
          <p:grpSpPr>
            <a:xfrm>
              <a:off x="1359150" y="1875625"/>
              <a:ext cx="535300" cy="194950"/>
              <a:chOff x="5054325" y="1441125"/>
              <a:chExt cx="535300" cy="194950"/>
            </a:xfrm>
          </p:grpSpPr>
          <p:sp>
            <p:nvSpPr>
              <p:cNvPr id="500" name="Google Shape;500;p36"/>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1" name="Google Shape;501;p36"/>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02" name="Google Shape;502;p36"/>
            <p:cNvGrpSpPr/>
            <p:nvPr/>
          </p:nvGrpSpPr>
          <p:grpSpPr>
            <a:xfrm>
              <a:off x="1273925" y="2376800"/>
              <a:ext cx="535300" cy="194950"/>
              <a:chOff x="5054325" y="1441125"/>
              <a:chExt cx="535300" cy="194950"/>
            </a:xfrm>
          </p:grpSpPr>
          <p:sp>
            <p:nvSpPr>
              <p:cNvPr id="503" name="Google Shape;503;p36"/>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 name="Google Shape;504;p36"/>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05" name="Google Shape;505;p36"/>
            <p:cNvGrpSpPr/>
            <p:nvPr/>
          </p:nvGrpSpPr>
          <p:grpSpPr>
            <a:xfrm>
              <a:off x="2204075" y="1694650"/>
              <a:ext cx="535300" cy="194950"/>
              <a:chOff x="5054325" y="1441125"/>
              <a:chExt cx="535300" cy="194950"/>
            </a:xfrm>
          </p:grpSpPr>
          <p:sp>
            <p:nvSpPr>
              <p:cNvPr id="506" name="Google Shape;506;p36"/>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7" name="Google Shape;507;p36"/>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474" name="Google Shape;474;p36"/>
          <p:cNvSpPr txBox="1">
            <a:spLocks noGrp="1"/>
          </p:cNvSpPr>
          <p:nvPr>
            <p:ph type="title"/>
          </p:nvPr>
        </p:nvSpPr>
        <p:spPr>
          <a:xfrm>
            <a:off x="3135516" y="721810"/>
            <a:ext cx="4543600" cy="30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What is environmental </a:t>
            </a:r>
            <a:r>
              <a:rPr lang="en-US" dirty="0" smtClean="0"/>
              <a:t>ethics?</a:t>
            </a:r>
            <a:endParaRPr dirty="0"/>
          </a:p>
        </p:txBody>
      </p:sp>
      <p:sp>
        <p:nvSpPr>
          <p:cNvPr id="475" name="Google Shape;475;p36"/>
          <p:cNvSpPr txBox="1">
            <a:spLocks noGrp="1"/>
          </p:cNvSpPr>
          <p:nvPr>
            <p:ph type="subTitle" idx="1"/>
          </p:nvPr>
        </p:nvSpPr>
        <p:spPr>
          <a:xfrm>
            <a:off x="3149479" y="684010"/>
            <a:ext cx="5173290" cy="3775480"/>
          </a:xfrm>
          <a:prstGeom prst="rect">
            <a:avLst/>
          </a:prstGeom>
        </p:spPr>
        <p:txBody>
          <a:bodyPr spcFirstLastPara="1" wrap="square" lIns="91425" tIns="91425" rIns="91425" bIns="91425" anchor="ctr" anchorCtr="0">
            <a:noAutofit/>
          </a:bodyPr>
          <a:lstStyle/>
          <a:p>
            <a:pPr marL="0" indent="0"/>
            <a:r>
              <a:rPr lang="en-IN" dirty="0">
                <a:solidFill>
                  <a:schemeClr val="tx1"/>
                </a:solidFill>
                <a:effectLst/>
                <a:latin typeface="Montserrat" pitchFamily="2" charset="77"/>
                <a:ea typeface="Times New Roman" panose="02020603050405020304" pitchFamily="18" charset="0"/>
                <a:cs typeface="Times New Roman" panose="02020603050405020304" pitchFamily="18" charset="0"/>
              </a:rPr>
              <a:t>In environmental philosophy, </a:t>
            </a:r>
            <a:r>
              <a:rPr lang="en-IN" b="1" dirty="0">
                <a:solidFill>
                  <a:schemeClr val="tx1"/>
                </a:solidFill>
                <a:effectLst/>
                <a:latin typeface="Montserrat" pitchFamily="2" charset="77"/>
                <a:ea typeface="Times New Roman" panose="02020603050405020304" pitchFamily="18" charset="0"/>
                <a:cs typeface="Times New Roman" panose="02020603050405020304" pitchFamily="18" charset="0"/>
              </a:rPr>
              <a:t>environmental ethics</a:t>
            </a:r>
            <a:r>
              <a:rPr lang="en-IN" dirty="0">
                <a:solidFill>
                  <a:schemeClr val="tx1"/>
                </a:solidFill>
                <a:effectLst/>
                <a:latin typeface="Montserrat" pitchFamily="2" charset="77"/>
                <a:ea typeface="Times New Roman" panose="02020603050405020304" pitchFamily="18" charset="0"/>
                <a:cs typeface="Times New Roman" panose="02020603050405020304" pitchFamily="18" charset="0"/>
              </a:rPr>
              <a:t> is an established field of practical philosophy "which reconstructs the essential types of argumentation that can be made for protecting natural entities and the sustainable use of natural resources</a:t>
            </a:r>
            <a:r>
              <a:rPr lang="en-IN" dirty="0" smtClean="0">
                <a:solidFill>
                  <a:schemeClr val="tx1"/>
                </a:solidFill>
                <a:effectLst/>
                <a:latin typeface="Montserrat" pitchFamily="2" charset="77"/>
                <a:ea typeface="Times New Roman" panose="02020603050405020304" pitchFamily="18" charset="0"/>
                <a:cs typeface="Times New Roman" panose="02020603050405020304" pitchFamily="18" charset="0"/>
              </a:rPr>
              <a:t>.“</a:t>
            </a:r>
            <a:endParaRPr lang="en-IN" dirty="0">
              <a:solidFill>
                <a:schemeClr val="tx1"/>
              </a:solidFill>
              <a:latin typeface="Montserrat" pitchFamily="2" charset="77"/>
              <a:ea typeface="Times New Roman" panose="02020603050405020304" pitchFamily="18" charset="0"/>
              <a:cs typeface="Times New Roman" panose="02020603050405020304" pitchFamily="18" charset="0"/>
            </a:endParaRPr>
          </a:p>
          <a:p>
            <a:pPr marL="0" indent="0"/>
            <a:endParaRPr lang="en-IN" dirty="0">
              <a:solidFill>
                <a:schemeClr val="tx1"/>
              </a:solidFill>
              <a:effectLst/>
              <a:latin typeface="Montserrat" pitchFamily="2" charset="77"/>
              <a:ea typeface="Times New Roman" panose="02020603050405020304" pitchFamily="18" charset="0"/>
              <a:cs typeface="Times New Roman" panose="02020603050405020304" pitchFamily="18" charset="0"/>
            </a:endParaRPr>
          </a:p>
          <a:p>
            <a:pPr marL="0" indent="0"/>
            <a:r>
              <a:rPr lang="en-IN" dirty="0" smtClean="0">
                <a:solidFill>
                  <a:schemeClr val="tx1"/>
                </a:solidFill>
                <a:effectLst/>
                <a:latin typeface="Montserrat" pitchFamily="2" charset="77"/>
                <a:ea typeface="Times New Roman" panose="02020603050405020304" pitchFamily="18" charset="0"/>
                <a:cs typeface="Times New Roman" panose="02020603050405020304" pitchFamily="18" charset="0"/>
              </a:rPr>
              <a:t>The </a:t>
            </a:r>
            <a:r>
              <a:rPr lang="en-IN" dirty="0">
                <a:solidFill>
                  <a:schemeClr val="tx1"/>
                </a:solidFill>
                <a:effectLst/>
                <a:latin typeface="Montserrat" pitchFamily="2" charset="77"/>
                <a:ea typeface="Times New Roman" panose="02020603050405020304" pitchFamily="18" charset="0"/>
                <a:cs typeface="Times New Roman" panose="02020603050405020304" pitchFamily="18" charset="0"/>
              </a:rPr>
              <a:t>main competing </a:t>
            </a:r>
            <a:r>
              <a:rPr lang="en-IN" dirty="0" smtClean="0">
                <a:solidFill>
                  <a:schemeClr val="tx1"/>
                </a:solidFill>
                <a:effectLst/>
                <a:latin typeface="Montserrat" pitchFamily="2" charset="77"/>
                <a:ea typeface="Times New Roman" panose="02020603050405020304" pitchFamily="18" charset="0"/>
                <a:cs typeface="Times New Roman" panose="02020603050405020304" pitchFamily="18" charset="0"/>
              </a:rPr>
              <a:t>paradigms are</a:t>
            </a:r>
            <a:r>
              <a:rPr lang="en-IN" dirty="0">
                <a:solidFill>
                  <a:schemeClr val="tx1"/>
                </a:solidFill>
                <a:effectLst/>
                <a:latin typeface="Montserrat" pitchFamily="2" charset="77"/>
                <a:ea typeface="Times New Roman" panose="02020603050405020304" pitchFamily="18" charset="0"/>
                <a:cs typeface="Times New Roman" panose="02020603050405020304" pitchFamily="18" charset="0"/>
              </a:rPr>
              <a:t> anthropocentrism, physiocentrism (called ecocentrism as well), and theocentrism. Environmental ethics exerts influence on a large range of disciplines including environmental law, environmental sociology, ecotheology, ecological economics, ecology and environmental geography.</a:t>
            </a:r>
            <a:endParaRPr lang="en-IN" dirty="0">
              <a:solidFill>
                <a:schemeClr val="tx1"/>
              </a:solidFill>
              <a:effectLst/>
              <a:latin typeface="Montserrat" pitchFamily="2" charset="77"/>
              <a:ea typeface="Calibri" panose="020F0502020204030204" pitchFamily="34" charset="0"/>
              <a:cs typeface="Times New Roman" panose="02020603050405020304" pitchFamily="18" charset="0"/>
            </a:endParaRPr>
          </a:p>
          <a:p>
            <a:pPr marL="0" lvl="0" indent="0" rtl="0">
              <a:spcBef>
                <a:spcPts val="0"/>
              </a:spcBef>
              <a:spcAft>
                <a:spcPts val="0"/>
              </a:spcAft>
              <a:buNone/>
            </a:pPr>
            <a:endParaRPr dirty="0">
              <a:solidFill>
                <a:schemeClr val="dk1"/>
              </a:solidFill>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4"/>
                                        </p:tgtEl>
                                        <p:attrNameLst>
                                          <p:attrName>style.visibility</p:attrName>
                                        </p:attrNameLst>
                                      </p:cBhvr>
                                      <p:to>
                                        <p:strVal val="visible"/>
                                      </p:to>
                                    </p:set>
                                    <p:animEffect transition="in" filter="fade">
                                      <p:cBhvr>
                                        <p:cTn id="7" dur="500"/>
                                        <p:tgtEl>
                                          <p:spTgt spid="4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5">
                                            <p:txEl>
                                              <p:pRg st="0" end="0"/>
                                            </p:txEl>
                                          </p:spTgt>
                                        </p:tgtEl>
                                        <p:attrNameLst>
                                          <p:attrName>style.visibility</p:attrName>
                                        </p:attrNameLst>
                                      </p:cBhvr>
                                      <p:to>
                                        <p:strVal val="visible"/>
                                      </p:to>
                                    </p:set>
                                    <p:animEffect transition="in" filter="fade">
                                      <p:cBhvr>
                                        <p:cTn id="12" dur="500"/>
                                        <p:tgtEl>
                                          <p:spTgt spid="47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75">
                                            <p:txEl>
                                              <p:pRg st="2" end="2"/>
                                            </p:txEl>
                                          </p:spTgt>
                                        </p:tgtEl>
                                        <p:attrNameLst>
                                          <p:attrName>style.visibility</p:attrName>
                                        </p:attrNameLst>
                                      </p:cBhvr>
                                      <p:to>
                                        <p:strVal val="visible"/>
                                      </p:to>
                                    </p:set>
                                    <p:animEffect transition="in" filter="fade">
                                      <p:cBhvr>
                                        <p:cTn id="17" dur="500"/>
                                        <p:tgtEl>
                                          <p:spTgt spid="4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 grpId="0"/>
      <p:bldP spid="47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9" name="Google Shape;539;p38"/>
          <p:cNvSpPr txBox="1"/>
          <p:nvPr/>
        </p:nvSpPr>
        <p:spPr>
          <a:xfrm>
            <a:off x="4421156" y="3886200"/>
            <a:ext cx="3529200" cy="690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chemeClr val="dk1"/>
              </a:solidFill>
              <a:latin typeface="Montserrat"/>
              <a:ea typeface="Montserrat"/>
              <a:cs typeface="Montserrat"/>
              <a:sym typeface="Montserrat"/>
            </a:endParaRPr>
          </a:p>
        </p:txBody>
      </p:sp>
      <p:sp>
        <p:nvSpPr>
          <p:cNvPr id="540" name="Google Shape;540;p38"/>
          <p:cNvSpPr txBox="1">
            <a:spLocks noGrp="1"/>
          </p:cNvSpPr>
          <p:nvPr>
            <p:ph type="title"/>
          </p:nvPr>
        </p:nvSpPr>
        <p:spPr>
          <a:xfrm>
            <a:off x="685800" y="533400"/>
            <a:ext cx="7772400" cy="30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I</a:t>
            </a:r>
            <a:r>
              <a:rPr lang="en" dirty="0" err="1"/>
              <a:t>mportance</a:t>
            </a:r>
            <a:r>
              <a:rPr lang="en" dirty="0"/>
              <a:t> of environmental ethics</a:t>
            </a:r>
            <a:endParaRPr dirty="0"/>
          </a:p>
        </p:txBody>
      </p:sp>
      <p:sp>
        <p:nvSpPr>
          <p:cNvPr id="541" name="Google Shape;541;p38"/>
          <p:cNvSpPr txBox="1"/>
          <p:nvPr/>
        </p:nvSpPr>
        <p:spPr>
          <a:xfrm>
            <a:off x="1109468" y="1766456"/>
            <a:ext cx="2286000" cy="22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dirty="0">
              <a:solidFill>
                <a:srgbClr val="FFFFFF"/>
              </a:solidFill>
              <a:latin typeface="Staatliches"/>
              <a:ea typeface="Staatliches"/>
              <a:cs typeface="Staatliches"/>
              <a:sym typeface="Staatliches"/>
            </a:endParaRPr>
          </a:p>
        </p:txBody>
      </p:sp>
      <p:sp>
        <p:nvSpPr>
          <p:cNvPr id="542" name="Google Shape;542;p38"/>
          <p:cNvSpPr txBox="1"/>
          <p:nvPr/>
        </p:nvSpPr>
        <p:spPr>
          <a:xfrm>
            <a:off x="914517" y="1624131"/>
            <a:ext cx="7348733" cy="3393142"/>
          </a:xfrm>
          <a:prstGeom prst="rect">
            <a:avLst/>
          </a:prstGeom>
          <a:noFill/>
          <a:ln>
            <a:noFill/>
          </a:ln>
        </p:spPr>
        <p:txBody>
          <a:bodyPr spcFirstLastPara="1" wrap="square" lIns="91425" tIns="91425" rIns="91425" bIns="91425" anchor="ctr" anchorCtr="0">
            <a:noAutofit/>
          </a:bodyPr>
          <a:lstStyle/>
          <a:p>
            <a:pPr marL="342900" lvl="0" indent="-342900">
              <a:buClr>
                <a:schemeClr val="tx1"/>
              </a:buClr>
              <a:buFont typeface="Arial" panose="020B0604020202020204" pitchFamily="34" charset="0"/>
              <a:buChar char="•"/>
            </a:pPr>
            <a:r>
              <a:rPr lang="en-IN" dirty="0">
                <a:solidFill>
                  <a:schemeClr val="tx1"/>
                </a:solidFill>
                <a:effectLst/>
                <a:latin typeface="Montserrat" pitchFamily="2" charset="77"/>
                <a:ea typeface="Calibri" panose="020F0502020204030204" pitchFamily="34" charset="0"/>
                <a:cs typeface="Times New Roman" panose="02020603050405020304" pitchFamily="18" charset="0"/>
              </a:rPr>
              <a:t>Makes us aware of the indiscriminate and destructive human activities . </a:t>
            </a:r>
          </a:p>
          <a:p>
            <a:pPr marL="342900" lvl="0" indent="-342900">
              <a:buClr>
                <a:schemeClr val="tx1"/>
              </a:buClr>
              <a:buFont typeface="Arial" panose="020B0604020202020204" pitchFamily="34" charset="0"/>
              <a:buChar char="•"/>
            </a:pPr>
            <a:r>
              <a:rPr lang="en-IN" dirty="0">
                <a:solidFill>
                  <a:schemeClr val="tx1"/>
                </a:solidFill>
                <a:effectLst/>
                <a:latin typeface="Montserrat" pitchFamily="2" charset="77"/>
                <a:ea typeface="Calibri" panose="020F0502020204030204" pitchFamily="34" charset="0"/>
                <a:cs typeface="Times New Roman" panose="02020603050405020304" pitchFamily="18" charset="0"/>
              </a:rPr>
              <a:t>Inculcate moral values towards nature and learn to respect various life forms through environmental ethics.</a:t>
            </a:r>
          </a:p>
          <a:p>
            <a:pPr marL="342900" lvl="0" indent="-342900">
              <a:buClr>
                <a:schemeClr val="tx1"/>
              </a:buClr>
              <a:buFont typeface="Arial" panose="020B0604020202020204" pitchFamily="34" charset="0"/>
              <a:buChar char="•"/>
            </a:pPr>
            <a:r>
              <a:rPr lang="en-IN" dirty="0">
                <a:solidFill>
                  <a:schemeClr val="tx1"/>
                </a:solidFill>
                <a:effectLst/>
                <a:latin typeface="Montserrat" pitchFamily="2" charset="77"/>
                <a:ea typeface="Calibri" panose="020F0502020204030204" pitchFamily="34" charset="0"/>
                <a:cs typeface="Times New Roman" panose="02020603050405020304" pitchFamily="18" charset="0"/>
              </a:rPr>
              <a:t>Concerned with the issues of responsible personal conduct with respect to natural landscape, resources, </a:t>
            </a:r>
            <a:r>
              <a:rPr lang="en-IN" dirty="0" smtClean="0">
                <a:solidFill>
                  <a:schemeClr val="tx1"/>
                </a:solidFill>
                <a:effectLst/>
                <a:latin typeface="Montserrat" pitchFamily="2" charset="77"/>
                <a:ea typeface="Calibri" panose="020F0502020204030204" pitchFamily="34" charset="0"/>
                <a:cs typeface="Times New Roman" panose="02020603050405020304" pitchFamily="18" charset="0"/>
              </a:rPr>
              <a:t>species, </a:t>
            </a:r>
            <a:r>
              <a:rPr lang="en-IN" dirty="0">
                <a:solidFill>
                  <a:schemeClr val="tx1"/>
                </a:solidFill>
                <a:effectLst/>
                <a:latin typeface="Montserrat" pitchFamily="2" charset="77"/>
                <a:ea typeface="Calibri" panose="020F0502020204030204" pitchFamily="34" charset="0"/>
                <a:cs typeface="Times New Roman" panose="02020603050405020304" pitchFamily="18" charset="0"/>
              </a:rPr>
              <a:t>and non human organisms.</a:t>
            </a:r>
          </a:p>
          <a:p>
            <a:pPr marL="342900" lvl="0" indent="-342900">
              <a:buClr>
                <a:schemeClr val="tx1"/>
              </a:buClr>
              <a:buFont typeface="Arial" panose="020B0604020202020204" pitchFamily="34" charset="0"/>
              <a:buChar char="•"/>
            </a:pPr>
            <a:r>
              <a:rPr lang="en-IN" dirty="0">
                <a:solidFill>
                  <a:schemeClr val="tx1"/>
                </a:solidFill>
                <a:effectLst/>
                <a:latin typeface="Montserrat" pitchFamily="2" charset="77"/>
                <a:ea typeface="Calibri" panose="020F0502020204030204" pitchFamily="34" charset="0"/>
                <a:cs typeface="Times New Roman" panose="02020603050405020304" pitchFamily="18" charset="0"/>
              </a:rPr>
              <a:t>Conduct with respect to person is, of course, the direct concern of modern philosophy.</a:t>
            </a:r>
          </a:p>
          <a:p>
            <a:pPr marL="342900" lvl="0" indent="-342900">
              <a:buClr>
                <a:schemeClr val="tx1"/>
              </a:buClr>
              <a:buFont typeface="Arial" panose="020B0604020202020204" pitchFamily="34" charset="0"/>
              <a:buChar char="•"/>
            </a:pPr>
            <a:r>
              <a:rPr lang="en-IN" dirty="0">
                <a:solidFill>
                  <a:schemeClr val="tx1"/>
                </a:solidFill>
                <a:effectLst/>
                <a:latin typeface="Montserrat" pitchFamily="2" charset="77"/>
                <a:ea typeface="Calibri" panose="020F0502020204030204" pitchFamily="34" charset="0"/>
                <a:cs typeface="Times New Roman" panose="02020603050405020304" pitchFamily="18" charset="0"/>
              </a:rPr>
              <a:t>Provide better quality livi</a:t>
            </a:r>
            <a:r>
              <a:rPr lang="en-IN" dirty="0">
                <a:solidFill>
                  <a:schemeClr val="tx1"/>
                </a:solidFill>
                <a:latin typeface="Montserrat" pitchFamily="2" charset="77"/>
                <a:ea typeface="Calibri" panose="020F0502020204030204" pitchFamily="34" charset="0"/>
                <a:cs typeface="Times New Roman" panose="02020603050405020304" pitchFamily="18" charset="0"/>
              </a:rPr>
              <a:t>ng to current generation</a:t>
            </a:r>
          </a:p>
          <a:p>
            <a:pPr marL="342900" lvl="0" indent="-342900">
              <a:buClr>
                <a:schemeClr val="tx1"/>
              </a:buClr>
              <a:buFont typeface="Arial" panose="020B0604020202020204" pitchFamily="34" charset="0"/>
              <a:buChar char="•"/>
            </a:pPr>
            <a:r>
              <a:rPr lang="en-IN" dirty="0">
                <a:solidFill>
                  <a:schemeClr val="tx1"/>
                </a:solidFill>
                <a:latin typeface="Montserrat" pitchFamily="2" charset="77"/>
                <a:ea typeface="Calibri" panose="020F0502020204030204" pitchFamily="34" charset="0"/>
                <a:cs typeface="Times New Roman" panose="02020603050405020304" pitchFamily="18" charset="0"/>
              </a:rPr>
              <a:t>Protect environment for future generation through regulated use of environment.</a:t>
            </a:r>
          </a:p>
          <a:p>
            <a:pPr marL="342900" lvl="0" indent="-342900">
              <a:buClr>
                <a:schemeClr val="tx1"/>
              </a:buClr>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Clr>
                <a:schemeClr val="tx1"/>
              </a:buClr>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Clr>
                <a:schemeClr val="tx1"/>
              </a:buClr>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547" name="Google Shape;547;p38"/>
          <p:cNvGrpSpPr/>
          <p:nvPr/>
        </p:nvGrpSpPr>
        <p:grpSpPr>
          <a:xfrm>
            <a:off x="8190550" y="509638"/>
            <a:ext cx="535300" cy="194950"/>
            <a:chOff x="5054325" y="1441125"/>
            <a:chExt cx="535300" cy="194950"/>
          </a:xfrm>
        </p:grpSpPr>
        <p:sp>
          <p:nvSpPr>
            <p:cNvPr id="548" name="Google Shape;548;p38"/>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9" name="Google Shape;549;p38"/>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50" name="Google Shape;550;p38"/>
          <p:cNvGrpSpPr/>
          <p:nvPr/>
        </p:nvGrpSpPr>
        <p:grpSpPr>
          <a:xfrm>
            <a:off x="635800" y="1241750"/>
            <a:ext cx="535300" cy="194950"/>
            <a:chOff x="5054325" y="1441125"/>
            <a:chExt cx="535300" cy="194950"/>
          </a:xfrm>
        </p:grpSpPr>
        <p:sp>
          <p:nvSpPr>
            <p:cNvPr id="551" name="Google Shape;551;p38"/>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2" name="Google Shape;552;p38"/>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53" name="Google Shape;553;p38"/>
          <p:cNvGrpSpPr/>
          <p:nvPr/>
        </p:nvGrpSpPr>
        <p:grpSpPr>
          <a:xfrm>
            <a:off x="8513984" y="838200"/>
            <a:ext cx="535300" cy="194950"/>
            <a:chOff x="5054325" y="1441125"/>
            <a:chExt cx="535300" cy="194950"/>
          </a:xfrm>
        </p:grpSpPr>
        <p:sp>
          <p:nvSpPr>
            <p:cNvPr id="554" name="Google Shape;554;p38"/>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5" name="Google Shape;555;p38"/>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56" name="Google Shape;556;p38"/>
          <p:cNvSpPr txBox="1"/>
          <p:nvPr/>
        </p:nvSpPr>
        <p:spPr>
          <a:xfrm>
            <a:off x="5433819" y="2400300"/>
            <a:ext cx="666600" cy="228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0" dirty="0">
              <a:solidFill>
                <a:srgbClr val="FFFFFF"/>
              </a:solidFill>
              <a:latin typeface="Staatliches"/>
              <a:ea typeface="Staatliches"/>
              <a:cs typeface="Staatliches"/>
              <a:sym typeface="Staatliches"/>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0"/>
                                        </p:tgtEl>
                                        <p:attrNameLst>
                                          <p:attrName>style.visibility</p:attrName>
                                        </p:attrNameLst>
                                      </p:cBhvr>
                                      <p:to>
                                        <p:strVal val="visible"/>
                                      </p:to>
                                    </p:set>
                                    <p:animEffect transition="in" filter="fade">
                                      <p:cBhvr>
                                        <p:cTn id="7" dur="500"/>
                                        <p:tgtEl>
                                          <p:spTgt spid="5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42"/>
                                        </p:tgtEl>
                                        <p:attrNameLst>
                                          <p:attrName>style.visibility</p:attrName>
                                        </p:attrNameLst>
                                      </p:cBhvr>
                                      <p:to>
                                        <p:strVal val="visible"/>
                                      </p:to>
                                    </p:set>
                                    <p:animEffect transition="in" filter="fade">
                                      <p:cBhvr>
                                        <p:cTn id="12" dur="500"/>
                                        <p:tgtEl>
                                          <p:spTgt spid="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 grpId="0"/>
      <p:bldP spid="54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grpSp>
        <p:nvGrpSpPr>
          <p:cNvPr id="562" name="Google Shape;562;p39"/>
          <p:cNvGrpSpPr/>
          <p:nvPr/>
        </p:nvGrpSpPr>
        <p:grpSpPr>
          <a:xfrm>
            <a:off x="2110800" y="461848"/>
            <a:ext cx="535300" cy="194950"/>
            <a:chOff x="5054325" y="1441125"/>
            <a:chExt cx="535300" cy="194950"/>
          </a:xfrm>
        </p:grpSpPr>
        <p:sp>
          <p:nvSpPr>
            <p:cNvPr id="563" name="Google Shape;563;p39"/>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 name="Google Shape;564;p39"/>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65" name="Google Shape;565;p39"/>
          <p:cNvSpPr txBox="1">
            <a:spLocks noGrp="1"/>
          </p:cNvSpPr>
          <p:nvPr>
            <p:ph type="title"/>
          </p:nvPr>
        </p:nvSpPr>
        <p:spPr>
          <a:xfrm>
            <a:off x="685800" y="533400"/>
            <a:ext cx="7772400" cy="30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b="0" dirty="0">
                <a:solidFill>
                  <a:schemeClr val="dk1"/>
                </a:solidFill>
              </a:rPr>
              <a:t>ENVIRONMENTAL ISSUES </a:t>
            </a:r>
            <a:endParaRPr b="0" dirty="0">
              <a:solidFill>
                <a:schemeClr val="dk1"/>
              </a:solidFill>
            </a:endParaRPr>
          </a:p>
        </p:txBody>
      </p:sp>
      <p:sp>
        <p:nvSpPr>
          <p:cNvPr id="574" name="Google Shape;574;p39"/>
          <p:cNvSpPr txBox="1">
            <a:spLocks noGrp="1"/>
          </p:cNvSpPr>
          <p:nvPr>
            <p:ph type="subTitle" idx="3"/>
          </p:nvPr>
        </p:nvSpPr>
        <p:spPr>
          <a:xfrm>
            <a:off x="1872770" y="1180142"/>
            <a:ext cx="5398460" cy="3228514"/>
          </a:xfrm>
          <a:prstGeom prst="rect">
            <a:avLst/>
          </a:prstGeom>
        </p:spPr>
        <p:txBody>
          <a:bodyPr spcFirstLastPara="1" wrap="square" lIns="91425" tIns="91425" rIns="91425" bIns="91425" anchor="ctr" anchorCtr="0">
            <a:noAutofit/>
          </a:bodyPr>
          <a:lstStyle/>
          <a:p>
            <a:pPr algn="l"/>
            <a:r>
              <a:rPr lang="en-IN" b="1" i="0" dirty="0">
                <a:solidFill>
                  <a:schemeClr val="tx1"/>
                </a:solidFill>
                <a:effectLst/>
                <a:latin typeface="Montserrat" pitchFamily="2" charset="77"/>
                <a:cs typeface="Calibri" panose="020F0502020204030204" pitchFamily="34" charset="0"/>
              </a:rPr>
              <a:t>The top ten environmental issues are these</a:t>
            </a:r>
            <a:r>
              <a:rPr lang="en-IN" b="0" i="0" dirty="0">
                <a:solidFill>
                  <a:schemeClr val="tx1"/>
                </a:solidFill>
                <a:effectLst/>
                <a:latin typeface="Montserrat" pitchFamily="2" charset="77"/>
                <a:cs typeface="Calibri" panose="020F0502020204030204" pitchFamily="34" charset="0"/>
              </a:rPr>
              <a:t>:</a:t>
            </a:r>
          </a:p>
          <a:p>
            <a:pPr algn="l">
              <a:buFont typeface="Arial" panose="020B0604020202020204" pitchFamily="34" charset="0"/>
              <a:buChar char="•"/>
            </a:pPr>
            <a:r>
              <a:rPr lang="en-IN" b="1" i="0" dirty="0">
                <a:solidFill>
                  <a:schemeClr val="tx1"/>
                </a:solidFill>
                <a:effectLst/>
                <a:latin typeface="Montserrat" pitchFamily="2" charset="77"/>
                <a:cs typeface="Calibri" panose="020F0502020204030204" pitchFamily="34" charset="0"/>
              </a:rPr>
              <a:t> </a:t>
            </a:r>
            <a:r>
              <a:rPr lang="en-IN" i="0" dirty="0">
                <a:solidFill>
                  <a:schemeClr val="tx1"/>
                </a:solidFill>
                <a:effectLst/>
                <a:latin typeface="Montserrat" pitchFamily="2" charset="77"/>
                <a:cs typeface="Calibri" panose="020F0502020204030204" pitchFamily="34" charset="0"/>
              </a:rPr>
              <a:t>Climate Change.</a:t>
            </a:r>
          </a:p>
          <a:p>
            <a:pPr algn="l">
              <a:buFont typeface="Arial" panose="020B0604020202020204" pitchFamily="34" charset="0"/>
              <a:buChar char="•"/>
            </a:pPr>
            <a:r>
              <a:rPr lang="en-IN" i="0" dirty="0">
                <a:solidFill>
                  <a:schemeClr val="tx1"/>
                </a:solidFill>
                <a:effectLst/>
                <a:latin typeface="Montserrat" pitchFamily="2" charset="77"/>
                <a:cs typeface="Calibri" panose="020F0502020204030204" pitchFamily="34" charset="0"/>
              </a:rPr>
              <a:t> Energy.</a:t>
            </a:r>
          </a:p>
          <a:p>
            <a:pPr algn="l">
              <a:buFont typeface="Arial" panose="020B0604020202020204" pitchFamily="34" charset="0"/>
              <a:buChar char="•"/>
            </a:pPr>
            <a:r>
              <a:rPr lang="en-IN" i="0" dirty="0">
                <a:solidFill>
                  <a:schemeClr val="tx1"/>
                </a:solidFill>
                <a:effectLst/>
                <a:latin typeface="Montserrat" pitchFamily="2" charset="77"/>
                <a:cs typeface="Calibri" panose="020F0502020204030204" pitchFamily="34" charset="0"/>
              </a:rPr>
              <a:t> Water.</a:t>
            </a:r>
          </a:p>
          <a:p>
            <a:pPr algn="l">
              <a:buFont typeface="Arial" panose="020B0604020202020204" pitchFamily="34" charset="0"/>
              <a:buChar char="•"/>
            </a:pPr>
            <a:r>
              <a:rPr lang="en-IN" i="0" dirty="0">
                <a:solidFill>
                  <a:schemeClr val="tx1"/>
                </a:solidFill>
                <a:effectLst/>
                <a:latin typeface="Montserrat" pitchFamily="2" charset="77"/>
                <a:cs typeface="Calibri" panose="020F0502020204030204" pitchFamily="34" charset="0"/>
              </a:rPr>
              <a:t> Biodiversity and Land Use.</a:t>
            </a:r>
          </a:p>
          <a:p>
            <a:pPr algn="l">
              <a:buFont typeface="Arial" panose="020B0604020202020204" pitchFamily="34" charset="0"/>
              <a:buChar char="•"/>
            </a:pPr>
            <a:r>
              <a:rPr lang="en-IN" i="0" dirty="0">
                <a:solidFill>
                  <a:schemeClr val="tx1"/>
                </a:solidFill>
                <a:effectLst/>
                <a:latin typeface="Montserrat" pitchFamily="2" charset="77"/>
                <a:cs typeface="Calibri" panose="020F0502020204030204" pitchFamily="34" charset="0"/>
              </a:rPr>
              <a:t> Chemicals, Toxics and Heavy Metals.</a:t>
            </a:r>
          </a:p>
          <a:p>
            <a:pPr algn="l">
              <a:buFont typeface="Arial" panose="020B0604020202020204" pitchFamily="34" charset="0"/>
              <a:buChar char="•"/>
            </a:pPr>
            <a:r>
              <a:rPr lang="en-IN" i="0" dirty="0">
                <a:solidFill>
                  <a:schemeClr val="tx1"/>
                </a:solidFill>
                <a:effectLst/>
                <a:latin typeface="Montserrat" pitchFamily="2" charset="77"/>
                <a:cs typeface="Calibri" panose="020F0502020204030204" pitchFamily="34" charset="0"/>
              </a:rPr>
              <a:t> Air Pollution.</a:t>
            </a:r>
          </a:p>
          <a:p>
            <a:pPr algn="l">
              <a:buFont typeface="Arial" panose="020B0604020202020204" pitchFamily="34" charset="0"/>
              <a:buChar char="•"/>
            </a:pPr>
            <a:r>
              <a:rPr lang="en-IN" i="0" dirty="0">
                <a:solidFill>
                  <a:schemeClr val="tx1"/>
                </a:solidFill>
                <a:effectLst/>
                <a:latin typeface="Montserrat" pitchFamily="2" charset="77"/>
                <a:cs typeface="Calibri" panose="020F0502020204030204" pitchFamily="34" charset="0"/>
              </a:rPr>
              <a:t> Waste Management.</a:t>
            </a:r>
          </a:p>
          <a:p>
            <a:pPr algn="l">
              <a:buFont typeface="Arial" panose="020B0604020202020204" pitchFamily="34" charset="0"/>
              <a:buChar char="•"/>
            </a:pPr>
            <a:r>
              <a:rPr lang="en-IN" i="0" dirty="0">
                <a:solidFill>
                  <a:schemeClr val="tx1"/>
                </a:solidFill>
                <a:effectLst/>
                <a:latin typeface="Montserrat" pitchFamily="2" charset="77"/>
                <a:cs typeface="Calibri" panose="020F0502020204030204" pitchFamily="34" charset="0"/>
              </a:rPr>
              <a:t> Ozone Layer Depletion.</a:t>
            </a:r>
          </a:p>
          <a:p>
            <a:pPr algn="l">
              <a:buFont typeface="Arial" panose="020B0604020202020204" pitchFamily="34" charset="0"/>
              <a:buChar char="•"/>
            </a:pPr>
            <a:r>
              <a:rPr lang="en-IN" i="0" dirty="0">
                <a:solidFill>
                  <a:schemeClr val="tx1"/>
                </a:solidFill>
                <a:effectLst/>
                <a:latin typeface="Montserrat" pitchFamily="2" charset="77"/>
                <a:cs typeface="Calibri" panose="020F0502020204030204" pitchFamily="34" charset="0"/>
              </a:rPr>
              <a:t> Oceans and Fisheries.</a:t>
            </a:r>
          </a:p>
          <a:p>
            <a:pPr algn="l">
              <a:buFont typeface="Arial" panose="020B0604020202020204" pitchFamily="34" charset="0"/>
              <a:buChar char="•"/>
            </a:pPr>
            <a:r>
              <a:rPr lang="en-IN" i="0" dirty="0">
                <a:solidFill>
                  <a:schemeClr val="tx1"/>
                </a:solidFill>
                <a:effectLst/>
                <a:latin typeface="Montserrat" pitchFamily="2" charset="77"/>
                <a:cs typeface="Calibri" panose="020F0502020204030204" pitchFamily="34" charset="0"/>
              </a:rPr>
              <a:t> Deforestation.</a:t>
            </a:r>
          </a:p>
          <a:p>
            <a:r>
              <a:rPr lang="en-IN" dirty="0">
                <a:solidFill>
                  <a:schemeClr val="tx1"/>
                </a:solidFill>
                <a:latin typeface="Montserrat" pitchFamily="2" charset="77"/>
              </a:rPr>
              <a:t/>
            </a:r>
            <a:br>
              <a:rPr lang="en-IN" dirty="0">
                <a:solidFill>
                  <a:schemeClr val="tx1"/>
                </a:solidFill>
                <a:latin typeface="Montserrat" pitchFamily="2" charset="77"/>
              </a:rPr>
            </a:br>
            <a:endParaRPr dirty="0">
              <a:solidFill>
                <a:schemeClr val="tx1"/>
              </a:solidFill>
              <a:latin typeface="Montserrat" pitchFamily="2" charset="77"/>
            </a:endParaRPr>
          </a:p>
        </p:txBody>
      </p:sp>
      <p:grpSp>
        <p:nvGrpSpPr>
          <p:cNvPr id="578" name="Google Shape;578;p39"/>
          <p:cNvGrpSpPr/>
          <p:nvPr/>
        </p:nvGrpSpPr>
        <p:grpSpPr>
          <a:xfrm>
            <a:off x="575938" y="1370157"/>
            <a:ext cx="535300" cy="194950"/>
            <a:chOff x="5054325" y="1441125"/>
            <a:chExt cx="535300" cy="194950"/>
          </a:xfrm>
        </p:grpSpPr>
        <p:sp>
          <p:nvSpPr>
            <p:cNvPr id="579" name="Google Shape;579;p39"/>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0" name="Google Shape;580;p39"/>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81" name="Google Shape;581;p39"/>
          <p:cNvGrpSpPr/>
          <p:nvPr/>
        </p:nvGrpSpPr>
        <p:grpSpPr>
          <a:xfrm>
            <a:off x="7646000" y="1379788"/>
            <a:ext cx="535300" cy="194950"/>
            <a:chOff x="5054325" y="1441125"/>
            <a:chExt cx="535300" cy="194950"/>
          </a:xfrm>
        </p:grpSpPr>
        <p:sp>
          <p:nvSpPr>
            <p:cNvPr id="582" name="Google Shape;582;p39"/>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3" name="Google Shape;583;p39"/>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5"/>
                                        </p:tgtEl>
                                        <p:attrNameLst>
                                          <p:attrName>style.visibility</p:attrName>
                                        </p:attrNameLst>
                                      </p:cBhvr>
                                      <p:to>
                                        <p:strVal val="visible"/>
                                      </p:to>
                                    </p:set>
                                    <p:animEffect transition="in" filter="fade">
                                      <p:cBhvr>
                                        <p:cTn id="7" dur="500"/>
                                        <p:tgtEl>
                                          <p:spTgt spid="5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74">
                                            <p:txEl>
                                              <p:pRg st="0" end="0"/>
                                            </p:txEl>
                                          </p:spTgt>
                                        </p:tgtEl>
                                        <p:attrNameLst>
                                          <p:attrName>style.visibility</p:attrName>
                                        </p:attrNameLst>
                                      </p:cBhvr>
                                      <p:to>
                                        <p:strVal val="visible"/>
                                      </p:to>
                                    </p:set>
                                    <p:animEffect transition="in" filter="fade">
                                      <p:cBhvr>
                                        <p:cTn id="12" dur="500"/>
                                        <p:tgtEl>
                                          <p:spTgt spid="57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74">
                                            <p:txEl>
                                              <p:pRg st="1" end="1"/>
                                            </p:txEl>
                                          </p:spTgt>
                                        </p:tgtEl>
                                        <p:attrNameLst>
                                          <p:attrName>style.visibility</p:attrName>
                                        </p:attrNameLst>
                                      </p:cBhvr>
                                      <p:to>
                                        <p:strVal val="visible"/>
                                      </p:to>
                                    </p:set>
                                    <p:animEffect transition="in" filter="fade">
                                      <p:cBhvr>
                                        <p:cTn id="17" dur="500"/>
                                        <p:tgtEl>
                                          <p:spTgt spid="57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74">
                                            <p:txEl>
                                              <p:pRg st="2" end="2"/>
                                            </p:txEl>
                                          </p:spTgt>
                                        </p:tgtEl>
                                        <p:attrNameLst>
                                          <p:attrName>style.visibility</p:attrName>
                                        </p:attrNameLst>
                                      </p:cBhvr>
                                      <p:to>
                                        <p:strVal val="visible"/>
                                      </p:to>
                                    </p:set>
                                    <p:animEffect transition="in" filter="fade">
                                      <p:cBhvr>
                                        <p:cTn id="22" dur="500"/>
                                        <p:tgtEl>
                                          <p:spTgt spid="57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74">
                                            <p:txEl>
                                              <p:pRg st="3" end="3"/>
                                            </p:txEl>
                                          </p:spTgt>
                                        </p:tgtEl>
                                        <p:attrNameLst>
                                          <p:attrName>style.visibility</p:attrName>
                                        </p:attrNameLst>
                                      </p:cBhvr>
                                      <p:to>
                                        <p:strVal val="visible"/>
                                      </p:to>
                                    </p:set>
                                    <p:animEffect transition="in" filter="fade">
                                      <p:cBhvr>
                                        <p:cTn id="27" dur="500"/>
                                        <p:tgtEl>
                                          <p:spTgt spid="57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74">
                                            <p:txEl>
                                              <p:pRg st="4" end="4"/>
                                            </p:txEl>
                                          </p:spTgt>
                                        </p:tgtEl>
                                        <p:attrNameLst>
                                          <p:attrName>style.visibility</p:attrName>
                                        </p:attrNameLst>
                                      </p:cBhvr>
                                      <p:to>
                                        <p:strVal val="visible"/>
                                      </p:to>
                                    </p:set>
                                    <p:animEffect transition="in" filter="fade">
                                      <p:cBhvr>
                                        <p:cTn id="32" dur="500"/>
                                        <p:tgtEl>
                                          <p:spTgt spid="57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74">
                                            <p:txEl>
                                              <p:pRg st="5" end="5"/>
                                            </p:txEl>
                                          </p:spTgt>
                                        </p:tgtEl>
                                        <p:attrNameLst>
                                          <p:attrName>style.visibility</p:attrName>
                                        </p:attrNameLst>
                                      </p:cBhvr>
                                      <p:to>
                                        <p:strVal val="visible"/>
                                      </p:to>
                                    </p:set>
                                    <p:animEffect transition="in" filter="fade">
                                      <p:cBhvr>
                                        <p:cTn id="37" dur="500"/>
                                        <p:tgtEl>
                                          <p:spTgt spid="57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74">
                                            <p:txEl>
                                              <p:pRg st="6" end="6"/>
                                            </p:txEl>
                                          </p:spTgt>
                                        </p:tgtEl>
                                        <p:attrNameLst>
                                          <p:attrName>style.visibility</p:attrName>
                                        </p:attrNameLst>
                                      </p:cBhvr>
                                      <p:to>
                                        <p:strVal val="visible"/>
                                      </p:to>
                                    </p:set>
                                    <p:animEffect transition="in" filter="fade">
                                      <p:cBhvr>
                                        <p:cTn id="42" dur="500"/>
                                        <p:tgtEl>
                                          <p:spTgt spid="57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74">
                                            <p:txEl>
                                              <p:pRg st="7" end="7"/>
                                            </p:txEl>
                                          </p:spTgt>
                                        </p:tgtEl>
                                        <p:attrNameLst>
                                          <p:attrName>style.visibility</p:attrName>
                                        </p:attrNameLst>
                                      </p:cBhvr>
                                      <p:to>
                                        <p:strVal val="visible"/>
                                      </p:to>
                                    </p:set>
                                    <p:animEffect transition="in" filter="fade">
                                      <p:cBhvr>
                                        <p:cTn id="47" dur="500"/>
                                        <p:tgtEl>
                                          <p:spTgt spid="574">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74">
                                            <p:txEl>
                                              <p:pRg st="8" end="8"/>
                                            </p:txEl>
                                          </p:spTgt>
                                        </p:tgtEl>
                                        <p:attrNameLst>
                                          <p:attrName>style.visibility</p:attrName>
                                        </p:attrNameLst>
                                      </p:cBhvr>
                                      <p:to>
                                        <p:strVal val="visible"/>
                                      </p:to>
                                    </p:set>
                                    <p:animEffect transition="in" filter="fade">
                                      <p:cBhvr>
                                        <p:cTn id="52" dur="500"/>
                                        <p:tgtEl>
                                          <p:spTgt spid="574">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74">
                                            <p:txEl>
                                              <p:pRg st="9" end="9"/>
                                            </p:txEl>
                                          </p:spTgt>
                                        </p:tgtEl>
                                        <p:attrNameLst>
                                          <p:attrName>style.visibility</p:attrName>
                                        </p:attrNameLst>
                                      </p:cBhvr>
                                      <p:to>
                                        <p:strVal val="visible"/>
                                      </p:to>
                                    </p:set>
                                    <p:animEffect transition="in" filter="fade">
                                      <p:cBhvr>
                                        <p:cTn id="57" dur="500"/>
                                        <p:tgtEl>
                                          <p:spTgt spid="574">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74">
                                            <p:txEl>
                                              <p:pRg st="10" end="10"/>
                                            </p:txEl>
                                          </p:spTgt>
                                        </p:tgtEl>
                                        <p:attrNameLst>
                                          <p:attrName>style.visibility</p:attrName>
                                        </p:attrNameLst>
                                      </p:cBhvr>
                                      <p:to>
                                        <p:strVal val="visible"/>
                                      </p:to>
                                    </p:set>
                                    <p:animEffect transition="in" filter="fade">
                                      <p:cBhvr>
                                        <p:cTn id="62" dur="500"/>
                                        <p:tgtEl>
                                          <p:spTgt spid="574">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574">
                                            <p:txEl>
                                              <p:pRg st="11" end="11"/>
                                            </p:txEl>
                                          </p:spTgt>
                                        </p:tgtEl>
                                        <p:attrNameLst>
                                          <p:attrName>style.visibility</p:attrName>
                                        </p:attrNameLst>
                                      </p:cBhvr>
                                      <p:to>
                                        <p:strVal val="visible"/>
                                      </p:to>
                                    </p:set>
                                    <p:animEffect transition="in" filter="fade">
                                      <p:cBhvr>
                                        <p:cTn id="67" dur="500"/>
                                        <p:tgtEl>
                                          <p:spTgt spid="57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 grpId="0"/>
      <p:bldP spid="57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7"/>
        <p:cNvGrpSpPr/>
        <p:nvPr/>
      </p:nvGrpSpPr>
      <p:grpSpPr>
        <a:xfrm>
          <a:off x="0" y="0"/>
          <a:ext cx="0" cy="0"/>
          <a:chOff x="0" y="0"/>
          <a:chExt cx="0" cy="0"/>
        </a:xfrm>
      </p:grpSpPr>
      <p:sp>
        <p:nvSpPr>
          <p:cNvPr id="588" name="Google Shape;588;p40"/>
          <p:cNvSpPr txBox="1">
            <a:spLocks noGrp="1"/>
          </p:cNvSpPr>
          <p:nvPr>
            <p:ph type="title"/>
          </p:nvPr>
        </p:nvSpPr>
        <p:spPr>
          <a:xfrm>
            <a:off x="1432915" y="386973"/>
            <a:ext cx="5851828" cy="22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dirty="0"/>
              <a:t>OBJECTIVES OF ENVIRONMENTAL ETHICS</a:t>
            </a:r>
            <a:endParaRPr sz="3200" dirty="0"/>
          </a:p>
        </p:txBody>
      </p:sp>
      <p:sp>
        <p:nvSpPr>
          <p:cNvPr id="589" name="Google Shape;589;p40"/>
          <p:cNvSpPr txBox="1">
            <a:spLocks noGrp="1"/>
          </p:cNvSpPr>
          <p:nvPr>
            <p:ph type="subTitle" idx="1"/>
          </p:nvPr>
        </p:nvSpPr>
        <p:spPr>
          <a:xfrm>
            <a:off x="1161121" y="1010738"/>
            <a:ext cx="6690691" cy="3249681"/>
          </a:xfrm>
          <a:prstGeom prst="rect">
            <a:avLst/>
          </a:prstGeom>
        </p:spPr>
        <p:txBody>
          <a:bodyPr spcFirstLastPara="1" wrap="square" lIns="91425" tIns="91425" rIns="91425" bIns="91425" anchor="ctr" anchorCtr="0">
            <a:noAutofit/>
          </a:bodyPr>
          <a:lstStyle/>
          <a:p>
            <a:pPr algn="l"/>
            <a:r>
              <a:rPr lang="en-IN" sz="1400" dirty="0">
                <a:solidFill>
                  <a:schemeClr val="tx1"/>
                </a:solidFill>
                <a:effectLst/>
                <a:latin typeface="Montserrat" pitchFamily="2" charset="77"/>
                <a:cs typeface="Calibri" panose="020F0502020204030204" pitchFamily="34" charset="0"/>
              </a:rPr>
              <a:t>1)Understand the concept of basic and non-basic, rights, morals, deontological and teleological ethical perspective.</a:t>
            </a:r>
          </a:p>
          <a:p>
            <a:pPr algn="l"/>
            <a:endParaRPr lang="en-IN" sz="1400" dirty="0">
              <a:solidFill>
                <a:schemeClr val="tx1"/>
              </a:solidFill>
              <a:effectLst/>
              <a:latin typeface="Montserrat" pitchFamily="2" charset="77"/>
              <a:cs typeface="Calibri" panose="020F0502020204030204" pitchFamily="34" charset="0"/>
            </a:endParaRPr>
          </a:p>
          <a:p>
            <a:pPr algn="l"/>
            <a:r>
              <a:rPr lang="en-IN" sz="1400" dirty="0">
                <a:solidFill>
                  <a:schemeClr val="tx1"/>
                </a:solidFill>
                <a:effectLst/>
                <a:latin typeface="Montserrat" pitchFamily="2" charset="77"/>
                <a:cs typeface="Calibri" panose="020F0502020204030204" pitchFamily="34" charset="0"/>
              </a:rPr>
              <a:t>2)Understand the impact of different cultural value systems on relationship of humans with environment</a:t>
            </a:r>
          </a:p>
          <a:p>
            <a:pPr algn="l"/>
            <a:endParaRPr lang="en-IN" sz="1400" dirty="0">
              <a:solidFill>
                <a:schemeClr val="tx1"/>
              </a:solidFill>
              <a:effectLst/>
              <a:latin typeface="Montserrat" pitchFamily="2" charset="77"/>
              <a:cs typeface="Calibri" panose="020F0502020204030204" pitchFamily="34" charset="0"/>
            </a:endParaRPr>
          </a:p>
          <a:p>
            <a:pPr algn="l"/>
            <a:r>
              <a:rPr lang="en-IN" sz="1400" dirty="0">
                <a:solidFill>
                  <a:schemeClr val="tx1"/>
                </a:solidFill>
                <a:effectLst/>
                <a:latin typeface="Montserrat" pitchFamily="2" charset="77"/>
                <a:cs typeface="Calibri" panose="020F0502020204030204" pitchFamily="34" charset="0"/>
              </a:rPr>
              <a:t>3)Develop informed ,objective, perspective and judgment on environmental issues.</a:t>
            </a:r>
          </a:p>
          <a:p>
            <a:pPr algn="l"/>
            <a:endParaRPr lang="en-IN" sz="1400" dirty="0">
              <a:solidFill>
                <a:schemeClr val="tx1"/>
              </a:solidFill>
              <a:effectLst/>
              <a:latin typeface="Montserrat" pitchFamily="2" charset="77"/>
              <a:cs typeface="Calibri" panose="020F0502020204030204" pitchFamily="34" charset="0"/>
            </a:endParaRPr>
          </a:p>
          <a:p>
            <a:pPr algn="l"/>
            <a:r>
              <a:rPr lang="en-IN" sz="1400" dirty="0">
                <a:solidFill>
                  <a:schemeClr val="tx1"/>
                </a:solidFill>
                <a:effectLst/>
                <a:latin typeface="Montserrat" pitchFamily="2" charset="77"/>
                <a:cs typeface="Calibri" panose="020F0502020204030204" pitchFamily="34" charset="0"/>
              </a:rPr>
              <a:t>4)Distinguish and apply the concept of economic instrumental, inherent values as applied to ethical judgment regarding environment.</a:t>
            </a:r>
          </a:p>
          <a:p>
            <a:pPr algn="l"/>
            <a:endParaRPr lang="en-IN" sz="1400" dirty="0">
              <a:solidFill>
                <a:schemeClr val="tx1"/>
              </a:solidFill>
              <a:effectLst/>
              <a:latin typeface="Montserrat" pitchFamily="2" charset="77"/>
              <a:cs typeface="Calibri" panose="020F0502020204030204" pitchFamily="34" charset="0"/>
            </a:endParaRPr>
          </a:p>
          <a:p>
            <a:pPr algn="l"/>
            <a:r>
              <a:rPr lang="en-IN" sz="1400" dirty="0">
                <a:solidFill>
                  <a:schemeClr val="tx1"/>
                </a:solidFill>
                <a:effectLst/>
                <a:latin typeface="Montserrat" pitchFamily="2" charset="77"/>
                <a:cs typeface="Calibri" panose="020F0502020204030204" pitchFamily="34" charset="0"/>
              </a:rPr>
              <a:t>5)Develop original and sustaining attitude and guidelines which enhances healthy global future.</a:t>
            </a:r>
          </a:p>
          <a:p>
            <a:pPr marL="0" lvl="0" indent="0" algn="ctr" rtl="0">
              <a:spcBef>
                <a:spcPts val="0"/>
              </a:spcBef>
              <a:spcAft>
                <a:spcPts val="0"/>
              </a:spcAft>
              <a:buNone/>
            </a:pPr>
            <a:endParaRPr dirty="0"/>
          </a:p>
        </p:txBody>
      </p:sp>
      <p:grpSp>
        <p:nvGrpSpPr>
          <p:cNvPr id="590" name="Google Shape;590;p40"/>
          <p:cNvGrpSpPr/>
          <p:nvPr/>
        </p:nvGrpSpPr>
        <p:grpSpPr>
          <a:xfrm>
            <a:off x="557665" y="446833"/>
            <a:ext cx="535300" cy="194950"/>
            <a:chOff x="5054325" y="1441125"/>
            <a:chExt cx="535300" cy="194950"/>
          </a:xfrm>
        </p:grpSpPr>
        <p:sp>
          <p:nvSpPr>
            <p:cNvPr id="591" name="Google Shape;591;p40"/>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 name="Google Shape;592;p40"/>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93" name="Google Shape;593;p40"/>
          <p:cNvGrpSpPr/>
          <p:nvPr/>
        </p:nvGrpSpPr>
        <p:grpSpPr>
          <a:xfrm>
            <a:off x="145015" y="277193"/>
            <a:ext cx="535300" cy="194950"/>
            <a:chOff x="5054325" y="1441125"/>
            <a:chExt cx="535300" cy="194950"/>
          </a:xfrm>
        </p:grpSpPr>
        <p:sp>
          <p:nvSpPr>
            <p:cNvPr id="594" name="Google Shape;594;p40"/>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5" name="Google Shape;595;p40"/>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96" name="Google Shape;596;p40"/>
          <p:cNvGrpSpPr/>
          <p:nvPr/>
        </p:nvGrpSpPr>
        <p:grpSpPr>
          <a:xfrm>
            <a:off x="7779112" y="4469107"/>
            <a:ext cx="925825" cy="299725"/>
            <a:chOff x="4123375" y="3386600"/>
            <a:chExt cx="925825" cy="299725"/>
          </a:xfrm>
        </p:grpSpPr>
        <p:grpSp>
          <p:nvGrpSpPr>
            <p:cNvPr id="597" name="Google Shape;597;p40"/>
            <p:cNvGrpSpPr/>
            <p:nvPr/>
          </p:nvGrpSpPr>
          <p:grpSpPr>
            <a:xfrm>
              <a:off x="4123375" y="3386600"/>
              <a:ext cx="535300" cy="194950"/>
              <a:chOff x="5054325" y="1441125"/>
              <a:chExt cx="535300" cy="194950"/>
            </a:xfrm>
          </p:grpSpPr>
          <p:sp>
            <p:nvSpPr>
              <p:cNvPr id="598" name="Google Shape;598;p40"/>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 name="Google Shape;599;p40"/>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00" name="Google Shape;600;p40"/>
            <p:cNvGrpSpPr/>
            <p:nvPr/>
          </p:nvGrpSpPr>
          <p:grpSpPr>
            <a:xfrm>
              <a:off x="4513900" y="3491375"/>
              <a:ext cx="535300" cy="194950"/>
              <a:chOff x="5054325" y="1441125"/>
              <a:chExt cx="535300" cy="194950"/>
            </a:xfrm>
          </p:grpSpPr>
          <p:sp>
            <p:nvSpPr>
              <p:cNvPr id="601" name="Google Shape;601;p40"/>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2" name="Google Shape;602;p40"/>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8"/>
                                        </p:tgtEl>
                                        <p:attrNameLst>
                                          <p:attrName>style.visibility</p:attrName>
                                        </p:attrNameLst>
                                      </p:cBhvr>
                                      <p:to>
                                        <p:strVal val="visible"/>
                                      </p:to>
                                    </p:set>
                                    <p:animEffect transition="in" filter="fade">
                                      <p:cBhvr>
                                        <p:cTn id="7" dur="500"/>
                                        <p:tgtEl>
                                          <p:spTgt spid="58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89">
                                            <p:txEl>
                                              <p:pRg st="0" end="0"/>
                                            </p:txEl>
                                          </p:spTgt>
                                        </p:tgtEl>
                                        <p:attrNameLst>
                                          <p:attrName>style.visibility</p:attrName>
                                        </p:attrNameLst>
                                      </p:cBhvr>
                                      <p:to>
                                        <p:strVal val="visible"/>
                                      </p:to>
                                    </p:set>
                                    <p:animEffect transition="in" filter="fade">
                                      <p:cBhvr>
                                        <p:cTn id="12" dur="500"/>
                                        <p:tgtEl>
                                          <p:spTgt spid="58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89">
                                            <p:txEl>
                                              <p:pRg st="2" end="2"/>
                                            </p:txEl>
                                          </p:spTgt>
                                        </p:tgtEl>
                                        <p:attrNameLst>
                                          <p:attrName>style.visibility</p:attrName>
                                        </p:attrNameLst>
                                      </p:cBhvr>
                                      <p:to>
                                        <p:strVal val="visible"/>
                                      </p:to>
                                    </p:set>
                                    <p:animEffect transition="in" filter="fade">
                                      <p:cBhvr>
                                        <p:cTn id="17" dur="500"/>
                                        <p:tgtEl>
                                          <p:spTgt spid="58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89">
                                            <p:txEl>
                                              <p:pRg st="4" end="4"/>
                                            </p:txEl>
                                          </p:spTgt>
                                        </p:tgtEl>
                                        <p:attrNameLst>
                                          <p:attrName>style.visibility</p:attrName>
                                        </p:attrNameLst>
                                      </p:cBhvr>
                                      <p:to>
                                        <p:strVal val="visible"/>
                                      </p:to>
                                    </p:set>
                                    <p:animEffect transition="in" filter="fade">
                                      <p:cBhvr>
                                        <p:cTn id="22" dur="500"/>
                                        <p:tgtEl>
                                          <p:spTgt spid="58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89">
                                            <p:txEl>
                                              <p:pRg st="6" end="6"/>
                                            </p:txEl>
                                          </p:spTgt>
                                        </p:tgtEl>
                                        <p:attrNameLst>
                                          <p:attrName>style.visibility</p:attrName>
                                        </p:attrNameLst>
                                      </p:cBhvr>
                                      <p:to>
                                        <p:strVal val="visible"/>
                                      </p:to>
                                    </p:set>
                                    <p:animEffect transition="in" filter="fade">
                                      <p:cBhvr>
                                        <p:cTn id="27" dur="500"/>
                                        <p:tgtEl>
                                          <p:spTgt spid="58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89">
                                            <p:txEl>
                                              <p:pRg st="8" end="8"/>
                                            </p:txEl>
                                          </p:spTgt>
                                        </p:tgtEl>
                                        <p:attrNameLst>
                                          <p:attrName>style.visibility</p:attrName>
                                        </p:attrNameLst>
                                      </p:cBhvr>
                                      <p:to>
                                        <p:strVal val="visible"/>
                                      </p:to>
                                    </p:set>
                                    <p:animEffect transition="in" filter="fade">
                                      <p:cBhvr>
                                        <p:cTn id="32" dur="500"/>
                                        <p:tgtEl>
                                          <p:spTgt spid="58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 grpId="0"/>
      <p:bldP spid="58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41"/>
          <p:cNvSpPr txBox="1">
            <a:spLocks noGrp="1"/>
          </p:cNvSpPr>
          <p:nvPr>
            <p:ph type="title"/>
          </p:nvPr>
        </p:nvSpPr>
        <p:spPr>
          <a:xfrm>
            <a:off x="685800" y="533400"/>
            <a:ext cx="7772400" cy="30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0" dirty="0">
                <a:solidFill>
                  <a:schemeClr val="dk1"/>
                </a:solidFill>
              </a:rPr>
              <a:t>TYPES OF ENVIRONMENTAL ETHICS</a:t>
            </a:r>
            <a:endParaRPr b="0" dirty="0">
              <a:solidFill>
                <a:schemeClr val="dk1"/>
              </a:solidFill>
            </a:endParaRPr>
          </a:p>
        </p:txBody>
      </p:sp>
      <p:sp>
        <p:nvSpPr>
          <p:cNvPr id="608" name="Google Shape;608;p41"/>
          <p:cNvSpPr txBox="1">
            <a:spLocks noGrp="1"/>
          </p:cNvSpPr>
          <p:nvPr>
            <p:ph type="subTitle" idx="1"/>
          </p:nvPr>
        </p:nvSpPr>
        <p:spPr>
          <a:xfrm>
            <a:off x="1443689" y="2100470"/>
            <a:ext cx="6155374" cy="1892880"/>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IN" dirty="0"/>
              <a:t>Anthropocentrism is the idea that the earth and its resources exists for human consumption. Here, humans are the most important or critical element in any given situation. </a:t>
            </a:r>
          </a:p>
          <a:p>
            <a:pPr marL="285750" lvl="0" indent="-285750" algn="l" rtl="0">
              <a:spcBef>
                <a:spcPts val="0"/>
              </a:spcBef>
              <a:spcAft>
                <a:spcPts val="0"/>
              </a:spcAft>
              <a:buFont typeface="Arial" panose="020B0604020202020204" pitchFamily="34" charset="0"/>
              <a:buChar char="•"/>
            </a:pPr>
            <a:endParaRPr lang="en-IN" dirty="0"/>
          </a:p>
          <a:p>
            <a:pPr marL="285750" lvl="0" indent="-285750" algn="l" rtl="0">
              <a:spcBef>
                <a:spcPts val="0"/>
              </a:spcBef>
              <a:spcAft>
                <a:spcPts val="0"/>
              </a:spcAft>
              <a:buFont typeface="Arial" panose="020B0604020202020204" pitchFamily="34" charset="0"/>
              <a:buChar char="•"/>
            </a:pPr>
            <a:r>
              <a:rPr lang="en-IN" dirty="0"/>
              <a:t>Shows bias for humans when considering environmental ethics. People who hold this view believe that we ought to protect the earth for future generations. </a:t>
            </a:r>
          </a:p>
          <a:p>
            <a:pPr marL="285750" lvl="0" indent="-285750" algn="l" rtl="0">
              <a:spcBef>
                <a:spcPts val="0"/>
              </a:spcBef>
              <a:spcAft>
                <a:spcPts val="0"/>
              </a:spcAft>
              <a:buFont typeface="Arial" panose="020B0604020202020204" pitchFamily="34" charset="0"/>
              <a:buChar char="•"/>
            </a:pPr>
            <a:endParaRPr lang="en-IN" dirty="0"/>
          </a:p>
          <a:p>
            <a:pPr marL="285750" lvl="0" indent="-285750" algn="l" rtl="0">
              <a:spcBef>
                <a:spcPts val="0"/>
              </a:spcBef>
              <a:spcAft>
                <a:spcPts val="0"/>
              </a:spcAft>
              <a:buFont typeface="Arial" panose="020B0604020202020204" pitchFamily="34" charset="0"/>
              <a:buChar char="•"/>
            </a:pPr>
            <a:r>
              <a:rPr lang="en-IN" dirty="0"/>
              <a:t>Biocentrism views animals as important beings. They are against harming other life forms for their own end. </a:t>
            </a:r>
          </a:p>
          <a:p>
            <a:pPr marL="285750" lvl="0" indent="-285750" algn="l" rtl="0">
              <a:spcBef>
                <a:spcPts val="0"/>
              </a:spcBef>
              <a:spcAft>
                <a:spcPts val="0"/>
              </a:spcAft>
              <a:buFont typeface="Arial" panose="020B0604020202020204" pitchFamily="34" charset="0"/>
              <a:buChar char="•"/>
            </a:pPr>
            <a:r>
              <a:rPr lang="en-IN" dirty="0"/>
              <a:t>Holds that all natural things have intrinsic value.</a:t>
            </a:r>
          </a:p>
          <a:p>
            <a:pPr marL="285750" lvl="0" indent="-285750" algn="l" rtl="0">
              <a:spcBef>
                <a:spcPts val="0"/>
              </a:spcBef>
              <a:spcAft>
                <a:spcPts val="0"/>
              </a:spcAft>
              <a:buFont typeface="Arial" panose="020B0604020202020204" pitchFamily="34" charset="0"/>
              <a:buChar char="•"/>
            </a:pPr>
            <a:r>
              <a:rPr lang="en-IN" dirty="0"/>
              <a:t>Here, humans have a moral duty to protect the environment and living things even when they do not affect our welfare or benefit our interests. </a:t>
            </a:r>
          </a:p>
          <a:p>
            <a:pPr marL="285750" lvl="0" indent="-285750" algn="l" rtl="0">
              <a:spcBef>
                <a:spcPts val="0"/>
              </a:spcBef>
              <a:spcAft>
                <a:spcPts val="0"/>
              </a:spcAft>
              <a:buFont typeface="Arial" panose="020B0604020202020204" pitchFamily="34" charset="0"/>
              <a:buChar char="•"/>
            </a:pPr>
            <a:r>
              <a:rPr lang="en-IN" dirty="0"/>
              <a:t>It is an ethical point of view that extends  inherent value  to all living things. </a:t>
            </a:r>
            <a:endParaRPr dirty="0"/>
          </a:p>
        </p:txBody>
      </p:sp>
      <p:grpSp>
        <p:nvGrpSpPr>
          <p:cNvPr id="612" name="Google Shape;612;p41"/>
          <p:cNvGrpSpPr/>
          <p:nvPr/>
        </p:nvGrpSpPr>
        <p:grpSpPr>
          <a:xfrm>
            <a:off x="217875" y="168720"/>
            <a:ext cx="1590150" cy="1355280"/>
            <a:chOff x="1943100" y="1524000"/>
            <a:chExt cx="1590150" cy="1355280"/>
          </a:xfrm>
        </p:grpSpPr>
        <p:grpSp>
          <p:nvGrpSpPr>
            <p:cNvPr id="613" name="Google Shape;613;p41"/>
            <p:cNvGrpSpPr/>
            <p:nvPr/>
          </p:nvGrpSpPr>
          <p:grpSpPr>
            <a:xfrm>
              <a:off x="1948560" y="1524000"/>
              <a:ext cx="1360681" cy="1355280"/>
              <a:chOff x="2092621" y="1802606"/>
              <a:chExt cx="1360681" cy="1355280"/>
            </a:xfrm>
          </p:grpSpPr>
          <p:sp>
            <p:nvSpPr>
              <p:cNvPr id="614" name="Google Shape;614;p41"/>
              <p:cNvSpPr/>
              <p:nvPr/>
            </p:nvSpPr>
            <p:spPr>
              <a:xfrm>
                <a:off x="2092621" y="1802606"/>
                <a:ext cx="1360681" cy="1355280"/>
              </a:xfrm>
              <a:custGeom>
                <a:avLst/>
                <a:gdLst/>
                <a:ahLst/>
                <a:cxnLst/>
                <a:rect l="l" t="t" r="r" b="b"/>
                <a:pathLst>
                  <a:path w="68273" h="68002" extrusionOk="0">
                    <a:moveTo>
                      <a:pt x="34148" y="0"/>
                    </a:moveTo>
                    <a:cubicBezTo>
                      <a:pt x="15235" y="0"/>
                      <a:pt x="1" y="15234"/>
                      <a:pt x="1" y="34147"/>
                    </a:cubicBezTo>
                    <a:cubicBezTo>
                      <a:pt x="1" y="52767"/>
                      <a:pt x="15235" y="68001"/>
                      <a:pt x="34148" y="68001"/>
                    </a:cubicBezTo>
                    <a:cubicBezTo>
                      <a:pt x="53039" y="68001"/>
                      <a:pt x="68273" y="52767"/>
                      <a:pt x="68273" y="34147"/>
                    </a:cubicBezTo>
                    <a:cubicBezTo>
                      <a:pt x="68273" y="15234"/>
                      <a:pt x="53039" y="0"/>
                      <a:pt x="341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5" name="Google Shape;615;p41"/>
              <p:cNvSpPr/>
              <p:nvPr/>
            </p:nvSpPr>
            <p:spPr>
              <a:xfrm>
                <a:off x="2216327" y="2921716"/>
                <a:ext cx="1096648" cy="236171"/>
              </a:xfrm>
              <a:custGeom>
                <a:avLst/>
                <a:gdLst/>
                <a:ahLst/>
                <a:cxnLst/>
                <a:rect l="l" t="t" r="r" b="b"/>
                <a:pathLst>
                  <a:path w="55025" h="11850" extrusionOk="0">
                    <a:moveTo>
                      <a:pt x="3386" y="0"/>
                    </a:moveTo>
                    <a:cubicBezTo>
                      <a:pt x="1422" y="0"/>
                      <a:pt x="0" y="1693"/>
                      <a:pt x="0" y="3657"/>
                    </a:cubicBezTo>
                    <a:lnTo>
                      <a:pt x="0" y="8464"/>
                    </a:lnTo>
                    <a:cubicBezTo>
                      <a:pt x="0" y="10427"/>
                      <a:pt x="1422" y="11849"/>
                      <a:pt x="3386" y="11849"/>
                    </a:cubicBezTo>
                    <a:lnTo>
                      <a:pt x="51639" y="11849"/>
                    </a:lnTo>
                    <a:cubicBezTo>
                      <a:pt x="53602" y="11849"/>
                      <a:pt x="55024" y="10427"/>
                      <a:pt x="55024" y="8464"/>
                    </a:cubicBezTo>
                    <a:lnTo>
                      <a:pt x="55024" y="3657"/>
                    </a:lnTo>
                    <a:cubicBezTo>
                      <a:pt x="55024" y="1693"/>
                      <a:pt x="53602" y="0"/>
                      <a:pt x="516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6" name="Google Shape;616;p41"/>
              <p:cNvSpPr/>
              <p:nvPr/>
            </p:nvSpPr>
            <p:spPr>
              <a:xfrm>
                <a:off x="2452477" y="2634744"/>
                <a:ext cx="45002" cy="303634"/>
              </a:xfrm>
              <a:custGeom>
                <a:avLst/>
                <a:gdLst/>
                <a:ahLst/>
                <a:cxnLst/>
                <a:rect l="l" t="t" r="r" b="b"/>
                <a:pathLst>
                  <a:path w="2258" h="15235" extrusionOk="0">
                    <a:moveTo>
                      <a:pt x="0" y="0"/>
                    </a:moveTo>
                    <a:lnTo>
                      <a:pt x="0" y="15234"/>
                    </a:lnTo>
                    <a:lnTo>
                      <a:pt x="2257" y="15234"/>
                    </a:lnTo>
                    <a:lnTo>
                      <a:pt x="225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7" name="Google Shape;617;p41"/>
              <p:cNvSpPr/>
              <p:nvPr/>
            </p:nvSpPr>
            <p:spPr>
              <a:xfrm>
                <a:off x="2357112" y="2561860"/>
                <a:ext cx="230311" cy="113920"/>
              </a:xfrm>
              <a:custGeom>
                <a:avLst/>
                <a:gdLst/>
                <a:ahLst/>
                <a:cxnLst/>
                <a:rect l="l" t="t" r="r" b="b"/>
                <a:pathLst>
                  <a:path w="11556" h="5716" extrusionOk="0">
                    <a:moveTo>
                      <a:pt x="2257" y="1"/>
                    </a:moveTo>
                    <a:cubicBezTo>
                      <a:pt x="2257" y="1"/>
                      <a:pt x="1400" y="1694"/>
                      <a:pt x="0" y="3657"/>
                    </a:cubicBezTo>
                    <a:cubicBezTo>
                      <a:pt x="205" y="3700"/>
                      <a:pt x="403" y="3718"/>
                      <a:pt x="594" y="3718"/>
                    </a:cubicBezTo>
                    <a:cubicBezTo>
                      <a:pt x="1705" y="3718"/>
                      <a:pt x="2528" y="3093"/>
                      <a:pt x="2528" y="3093"/>
                    </a:cubicBezTo>
                    <a:lnTo>
                      <a:pt x="2528" y="3093"/>
                    </a:lnTo>
                    <a:cubicBezTo>
                      <a:pt x="2528" y="3093"/>
                      <a:pt x="2257" y="4786"/>
                      <a:pt x="3950" y="5643"/>
                    </a:cubicBezTo>
                    <a:cubicBezTo>
                      <a:pt x="4105" y="5694"/>
                      <a:pt x="4250" y="5715"/>
                      <a:pt x="4388" y="5715"/>
                    </a:cubicBezTo>
                    <a:cubicBezTo>
                      <a:pt x="4994" y="5715"/>
                      <a:pt x="5454" y="5300"/>
                      <a:pt x="5914" y="5079"/>
                    </a:cubicBezTo>
                    <a:cubicBezTo>
                      <a:pt x="6153" y="5300"/>
                      <a:pt x="6751" y="5715"/>
                      <a:pt x="7270" y="5715"/>
                    </a:cubicBezTo>
                    <a:cubicBezTo>
                      <a:pt x="7388" y="5715"/>
                      <a:pt x="7502" y="5694"/>
                      <a:pt x="7606" y="5643"/>
                    </a:cubicBezTo>
                    <a:cubicBezTo>
                      <a:pt x="9592" y="4786"/>
                      <a:pt x="9028" y="3093"/>
                      <a:pt x="9028" y="3093"/>
                    </a:cubicBezTo>
                    <a:lnTo>
                      <a:pt x="9028" y="3093"/>
                    </a:lnTo>
                    <a:cubicBezTo>
                      <a:pt x="9028" y="3093"/>
                      <a:pt x="10049" y="3718"/>
                      <a:pt x="11049" y="3718"/>
                    </a:cubicBezTo>
                    <a:cubicBezTo>
                      <a:pt x="11220" y="3718"/>
                      <a:pt x="11391" y="3700"/>
                      <a:pt x="11556" y="3657"/>
                    </a:cubicBezTo>
                    <a:cubicBezTo>
                      <a:pt x="10427" y="1694"/>
                      <a:pt x="9592" y="1"/>
                      <a:pt x="9592" y="1"/>
                    </a:cubicBezTo>
                    <a:lnTo>
                      <a:pt x="5914" y="565"/>
                    </a:lnTo>
                    <a:lnTo>
                      <a:pt x="2257" y="1"/>
                    </a:lnTo>
                    <a:close/>
                  </a:path>
                </a:pathLst>
              </a:custGeom>
              <a:solidFill>
                <a:srgbClr val="699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8" name="Google Shape;618;p41"/>
              <p:cNvSpPr/>
              <p:nvPr/>
            </p:nvSpPr>
            <p:spPr>
              <a:xfrm>
                <a:off x="2283790" y="2623483"/>
                <a:ext cx="382357" cy="178314"/>
              </a:xfrm>
              <a:custGeom>
                <a:avLst/>
                <a:gdLst/>
                <a:ahLst/>
                <a:cxnLst/>
                <a:rect l="l" t="t" r="r" b="b"/>
                <a:pathLst>
                  <a:path w="19185" h="8947" extrusionOk="0">
                    <a:moveTo>
                      <a:pt x="6207" y="1"/>
                    </a:moveTo>
                    <a:cubicBezTo>
                      <a:pt x="6207" y="1"/>
                      <a:pt x="5384" y="626"/>
                      <a:pt x="4273" y="626"/>
                    </a:cubicBezTo>
                    <a:cubicBezTo>
                      <a:pt x="4082" y="626"/>
                      <a:pt x="3884" y="608"/>
                      <a:pt x="3679" y="565"/>
                    </a:cubicBezTo>
                    <a:cubicBezTo>
                      <a:pt x="2551" y="2551"/>
                      <a:pt x="1129" y="4808"/>
                      <a:pt x="1" y="6208"/>
                    </a:cubicBezTo>
                    <a:cubicBezTo>
                      <a:pt x="390" y="6720"/>
                      <a:pt x="953" y="6884"/>
                      <a:pt x="1476" y="6884"/>
                    </a:cubicBezTo>
                    <a:cubicBezTo>
                      <a:pt x="2103" y="6884"/>
                      <a:pt x="2674" y="6649"/>
                      <a:pt x="2822" y="6501"/>
                    </a:cubicBezTo>
                    <a:cubicBezTo>
                      <a:pt x="3020" y="7448"/>
                      <a:pt x="4117" y="8270"/>
                      <a:pt x="5156" y="8270"/>
                    </a:cubicBezTo>
                    <a:cubicBezTo>
                      <a:pt x="5652" y="8270"/>
                      <a:pt x="6136" y="8082"/>
                      <a:pt x="6501" y="7629"/>
                    </a:cubicBezTo>
                    <a:cubicBezTo>
                      <a:pt x="6670" y="8504"/>
                      <a:pt x="7508" y="8946"/>
                      <a:pt x="8317" y="8946"/>
                    </a:cubicBezTo>
                    <a:cubicBezTo>
                      <a:pt x="8804" y="8946"/>
                      <a:pt x="9279" y="8786"/>
                      <a:pt x="9593" y="8464"/>
                    </a:cubicBezTo>
                    <a:cubicBezTo>
                      <a:pt x="9914" y="8786"/>
                      <a:pt x="10354" y="8946"/>
                      <a:pt x="10807" y="8946"/>
                    </a:cubicBezTo>
                    <a:cubicBezTo>
                      <a:pt x="11562" y="8946"/>
                      <a:pt x="12355" y="8504"/>
                      <a:pt x="12707" y="7629"/>
                    </a:cubicBezTo>
                    <a:cubicBezTo>
                      <a:pt x="13072" y="8082"/>
                      <a:pt x="13555" y="8270"/>
                      <a:pt x="14042" y="8270"/>
                    </a:cubicBezTo>
                    <a:cubicBezTo>
                      <a:pt x="15060" y="8270"/>
                      <a:pt x="16093" y="7448"/>
                      <a:pt x="16093" y="6501"/>
                    </a:cubicBezTo>
                    <a:cubicBezTo>
                      <a:pt x="16400" y="6649"/>
                      <a:pt x="16957" y="6884"/>
                      <a:pt x="17582" y="6884"/>
                    </a:cubicBezTo>
                    <a:cubicBezTo>
                      <a:pt x="18103" y="6884"/>
                      <a:pt x="18672" y="6720"/>
                      <a:pt x="19185" y="6208"/>
                    </a:cubicBezTo>
                    <a:cubicBezTo>
                      <a:pt x="18056" y="4808"/>
                      <a:pt x="16657" y="2551"/>
                      <a:pt x="15235" y="565"/>
                    </a:cubicBezTo>
                    <a:cubicBezTo>
                      <a:pt x="15070" y="608"/>
                      <a:pt x="14899" y="626"/>
                      <a:pt x="14728" y="626"/>
                    </a:cubicBezTo>
                    <a:cubicBezTo>
                      <a:pt x="13728" y="626"/>
                      <a:pt x="12707" y="1"/>
                      <a:pt x="12707" y="1"/>
                    </a:cubicBezTo>
                    <a:lnTo>
                      <a:pt x="12707" y="1"/>
                    </a:lnTo>
                    <a:cubicBezTo>
                      <a:pt x="12707" y="1"/>
                      <a:pt x="13271" y="1694"/>
                      <a:pt x="11285" y="2551"/>
                    </a:cubicBezTo>
                    <a:cubicBezTo>
                      <a:pt x="11181" y="2602"/>
                      <a:pt x="11067" y="2623"/>
                      <a:pt x="10949" y="2623"/>
                    </a:cubicBezTo>
                    <a:cubicBezTo>
                      <a:pt x="10430" y="2623"/>
                      <a:pt x="9832" y="2208"/>
                      <a:pt x="9593" y="1987"/>
                    </a:cubicBezTo>
                    <a:cubicBezTo>
                      <a:pt x="9133" y="2208"/>
                      <a:pt x="8673" y="2623"/>
                      <a:pt x="8067" y="2623"/>
                    </a:cubicBezTo>
                    <a:cubicBezTo>
                      <a:pt x="7929" y="2623"/>
                      <a:pt x="7784" y="2602"/>
                      <a:pt x="7629" y="2551"/>
                    </a:cubicBezTo>
                    <a:cubicBezTo>
                      <a:pt x="5936" y="1694"/>
                      <a:pt x="6207" y="1"/>
                      <a:pt x="6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9" name="Google Shape;619;p41"/>
              <p:cNvSpPr/>
              <p:nvPr/>
            </p:nvSpPr>
            <p:spPr>
              <a:xfrm>
                <a:off x="2340012" y="2404432"/>
                <a:ext cx="269912" cy="249524"/>
              </a:xfrm>
              <a:custGeom>
                <a:avLst/>
                <a:gdLst/>
                <a:ahLst/>
                <a:cxnLst/>
                <a:rect l="l" t="t" r="r" b="b"/>
                <a:pathLst>
                  <a:path w="13543" h="12520" extrusionOk="0">
                    <a:moveTo>
                      <a:pt x="6772" y="1"/>
                    </a:moveTo>
                    <a:cubicBezTo>
                      <a:pt x="5372" y="2822"/>
                      <a:pt x="2258" y="7900"/>
                      <a:pt x="1" y="9864"/>
                    </a:cubicBezTo>
                    <a:cubicBezTo>
                      <a:pt x="527" y="10598"/>
                      <a:pt x="1166" y="10829"/>
                      <a:pt x="1764" y="10829"/>
                    </a:cubicBezTo>
                    <a:cubicBezTo>
                      <a:pt x="2783" y="10829"/>
                      <a:pt x="3679" y="10157"/>
                      <a:pt x="3680" y="10157"/>
                    </a:cubicBezTo>
                    <a:lnTo>
                      <a:pt x="3680" y="10157"/>
                    </a:lnTo>
                    <a:cubicBezTo>
                      <a:pt x="3680" y="10157"/>
                      <a:pt x="3115" y="11850"/>
                      <a:pt x="5079" y="12414"/>
                    </a:cubicBezTo>
                    <a:cubicBezTo>
                      <a:pt x="5229" y="12486"/>
                      <a:pt x="5379" y="12520"/>
                      <a:pt x="5530" y="12520"/>
                    </a:cubicBezTo>
                    <a:cubicBezTo>
                      <a:pt x="5944" y="12520"/>
                      <a:pt x="6358" y="12264"/>
                      <a:pt x="6772" y="11850"/>
                    </a:cubicBezTo>
                    <a:cubicBezTo>
                      <a:pt x="6987" y="12264"/>
                      <a:pt x="7494" y="12520"/>
                      <a:pt x="7971" y="12520"/>
                    </a:cubicBezTo>
                    <a:cubicBezTo>
                      <a:pt x="8145" y="12520"/>
                      <a:pt x="8314" y="12486"/>
                      <a:pt x="8464" y="12414"/>
                    </a:cubicBezTo>
                    <a:cubicBezTo>
                      <a:pt x="10157" y="11850"/>
                      <a:pt x="9886" y="10157"/>
                      <a:pt x="9886" y="10157"/>
                    </a:cubicBezTo>
                    <a:lnTo>
                      <a:pt x="9886" y="10157"/>
                    </a:lnTo>
                    <a:cubicBezTo>
                      <a:pt x="9886" y="10157"/>
                      <a:pt x="10783" y="10829"/>
                      <a:pt x="11796" y="10829"/>
                    </a:cubicBezTo>
                    <a:cubicBezTo>
                      <a:pt x="12390" y="10829"/>
                      <a:pt x="13025" y="10598"/>
                      <a:pt x="13542" y="9864"/>
                    </a:cubicBezTo>
                    <a:cubicBezTo>
                      <a:pt x="11285" y="7900"/>
                      <a:pt x="8193" y="2822"/>
                      <a:pt x="67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0" name="Google Shape;620;p41"/>
              <p:cNvSpPr/>
              <p:nvPr/>
            </p:nvSpPr>
            <p:spPr>
              <a:xfrm>
                <a:off x="3025963" y="2634744"/>
                <a:ext cx="50861" cy="303634"/>
              </a:xfrm>
              <a:custGeom>
                <a:avLst/>
                <a:gdLst/>
                <a:ahLst/>
                <a:cxnLst/>
                <a:rect l="l" t="t" r="r" b="b"/>
                <a:pathLst>
                  <a:path w="2552" h="15235" extrusionOk="0">
                    <a:moveTo>
                      <a:pt x="1" y="0"/>
                    </a:moveTo>
                    <a:lnTo>
                      <a:pt x="1" y="15234"/>
                    </a:lnTo>
                    <a:lnTo>
                      <a:pt x="2551" y="15234"/>
                    </a:lnTo>
                    <a:lnTo>
                      <a:pt x="25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1" name="Google Shape;621;p41"/>
              <p:cNvSpPr/>
              <p:nvPr/>
            </p:nvSpPr>
            <p:spPr>
              <a:xfrm>
                <a:off x="2936019" y="2561860"/>
                <a:ext cx="230769" cy="113920"/>
              </a:xfrm>
              <a:custGeom>
                <a:avLst/>
                <a:gdLst/>
                <a:ahLst/>
                <a:cxnLst/>
                <a:rect l="l" t="t" r="r" b="b"/>
                <a:pathLst>
                  <a:path w="11579" h="5716" extrusionOk="0">
                    <a:moveTo>
                      <a:pt x="2257" y="1"/>
                    </a:moveTo>
                    <a:cubicBezTo>
                      <a:pt x="2257" y="1"/>
                      <a:pt x="1129" y="1694"/>
                      <a:pt x="0" y="3657"/>
                    </a:cubicBezTo>
                    <a:cubicBezTo>
                      <a:pt x="165" y="3700"/>
                      <a:pt x="336" y="3718"/>
                      <a:pt x="508" y="3718"/>
                    </a:cubicBezTo>
                    <a:cubicBezTo>
                      <a:pt x="1514" y="3718"/>
                      <a:pt x="2550" y="3093"/>
                      <a:pt x="2550" y="3093"/>
                    </a:cubicBezTo>
                    <a:lnTo>
                      <a:pt x="2550" y="3093"/>
                    </a:lnTo>
                    <a:cubicBezTo>
                      <a:pt x="2550" y="3093"/>
                      <a:pt x="2257" y="4786"/>
                      <a:pt x="3950" y="5643"/>
                    </a:cubicBezTo>
                    <a:cubicBezTo>
                      <a:pt x="4109" y="5694"/>
                      <a:pt x="4258" y="5715"/>
                      <a:pt x="4398" y="5715"/>
                    </a:cubicBezTo>
                    <a:cubicBezTo>
                      <a:pt x="5017" y="5715"/>
                      <a:pt x="5476" y="5300"/>
                      <a:pt x="5936" y="5079"/>
                    </a:cubicBezTo>
                    <a:cubicBezTo>
                      <a:pt x="6156" y="5300"/>
                      <a:pt x="6766" y="5715"/>
                      <a:pt x="7290" y="5715"/>
                    </a:cubicBezTo>
                    <a:cubicBezTo>
                      <a:pt x="7409" y="5715"/>
                      <a:pt x="7524" y="5694"/>
                      <a:pt x="7629" y="5643"/>
                    </a:cubicBezTo>
                    <a:cubicBezTo>
                      <a:pt x="9592" y="4786"/>
                      <a:pt x="9028" y="3093"/>
                      <a:pt x="9028" y="3093"/>
                    </a:cubicBezTo>
                    <a:lnTo>
                      <a:pt x="9028" y="3093"/>
                    </a:lnTo>
                    <a:cubicBezTo>
                      <a:pt x="9028" y="3093"/>
                      <a:pt x="10065" y="3718"/>
                      <a:pt x="11070" y="3718"/>
                    </a:cubicBezTo>
                    <a:cubicBezTo>
                      <a:pt x="11242" y="3718"/>
                      <a:pt x="11413" y="3700"/>
                      <a:pt x="11578" y="3657"/>
                    </a:cubicBezTo>
                    <a:cubicBezTo>
                      <a:pt x="10450" y="1694"/>
                      <a:pt x="9592" y="1"/>
                      <a:pt x="9592" y="1"/>
                    </a:cubicBezTo>
                    <a:lnTo>
                      <a:pt x="5936" y="565"/>
                    </a:lnTo>
                    <a:lnTo>
                      <a:pt x="2257" y="1"/>
                    </a:lnTo>
                    <a:close/>
                  </a:path>
                </a:pathLst>
              </a:custGeom>
              <a:solidFill>
                <a:srgbClr val="699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2" name="Google Shape;622;p41"/>
              <p:cNvSpPr/>
              <p:nvPr/>
            </p:nvSpPr>
            <p:spPr>
              <a:xfrm>
                <a:off x="2857295" y="2623483"/>
                <a:ext cx="388197" cy="178314"/>
              </a:xfrm>
              <a:custGeom>
                <a:avLst/>
                <a:gdLst/>
                <a:ahLst/>
                <a:cxnLst/>
                <a:rect l="l" t="t" r="r" b="b"/>
                <a:pathLst>
                  <a:path w="19478" h="8947" extrusionOk="0">
                    <a:moveTo>
                      <a:pt x="6500" y="1"/>
                    </a:moveTo>
                    <a:cubicBezTo>
                      <a:pt x="6500" y="1"/>
                      <a:pt x="5464" y="626"/>
                      <a:pt x="4458" y="626"/>
                    </a:cubicBezTo>
                    <a:cubicBezTo>
                      <a:pt x="4286" y="626"/>
                      <a:pt x="4115" y="608"/>
                      <a:pt x="3950" y="565"/>
                    </a:cubicBezTo>
                    <a:cubicBezTo>
                      <a:pt x="2822" y="2551"/>
                      <a:pt x="1422" y="4808"/>
                      <a:pt x="0" y="6208"/>
                    </a:cubicBezTo>
                    <a:cubicBezTo>
                      <a:pt x="513" y="6720"/>
                      <a:pt x="1143" y="6884"/>
                      <a:pt x="1705" y="6884"/>
                    </a:cubicBezTo>
                    <a:cubicBezTo>
                      <a:pt x="2379" y="6884"/>
                      <a:pt x="2955" y="6649"/>
                      <a:pt x="3115" y="6501"/>
                    </a:cubicBezTo>
                    <a:cubicBezTo>
                      <a:pt x="3298" y="7448"/>
                      <a:pt x="4266" y="8270"/>
                      <a:pt x="5307" y="8270"/>
                    </a:cubicBezTo>
                    <a:cubicBezTo>
                      <a:pt x="5804" y="8270"/>
                      <a:pt x="6319" y="8082"/>
                      <a:pt x="6771" y="7629"/>
                    </a:cubicBezTo>
                    <a:cubicBezTo>
                      <a:pt x="6955" y="8504"/>
                      <a:pt x="7790" y="8946"/>
                      <a:pt x="8600" y="8946"/>
                    </a:cubicBezTo>
                    <a:cubicBezTo>
                      <a:pt x="9086" y="8946"/>
                      <a:pt x="9564" y="8786"/>
                      <a:pt x="9886" y="8464"/>
                    </a:cubicBezTo>
                    <a:cubicBezTo>
                      <a:pt x="10098" y="8786"/>
                      <a:pt x="10506" y="8946"/>
                      <a:pt x="10964" y="8946"/>
                    </a:cubicBezTo>
                    <a:cubicBezTo>
                      <a:pt x="11727" y="8946"/>
                      <a:pt x="12625" y="8504"/>
                      <a:pt x="12978" y="7629"/>
                    </a:cubicBezTo>
                    <a:cubicBezTo>
                      <a:pt x="13343" y="8082"/>
                      <a:pt x="13826" y="8270"/>
                      <a:pt x="14313" y="8270"/>
                    </a:cubicBezTo>
                    <a:cubicBezTo>
                      <a:pt x="15330" y="8270"/>
                      <a:pt x="16363" y="7448"/>
                      <a:pt x="16363" y="6501"/>
                    </a:cubicBezTo>
                    <a:cubicBezTo>
                      <a:pt x="16671" y="6649"/>
                      <a:pt x="17234" y="6884"/>
                      <a:pt x="17865" y="6884"/>
                    </a:cubicBezTo>
                    <a:cubicBezTo>
                      <a:pt x="18391" y="6884"/>
                      <a:pt x="18965" y="6720"/>
                      <a:pt x="19478" y="6208"/>
                    </a:cubicBezTo>
                    <a:cubicBezTo>
                      <a:pt x="18349" y="4808"/>
                      <a:pt x="16657" y="2551"/>
                      <a:pt x="15528" y="565"/>
                    </a:cubicBezTo>
                    <a:cubicBezTo>
                      <a:pt x="15363" y="608"/>
                      <a:pt x="15192" y="626"/>
                      <a:pt x="15020" y="626"/>
                    </a:cubicBezTo>
                    <a:cubicBezTo>
                      <a:pt x="14015" y="626"/>
                      <a:pt x="12978" y="1"/>
                      <a:pt x="12978" y="1"/>
                    </a:cubicBezTo>
                    <a:lnTo>
                      <a:pt x="12978" y="1"/>
                    </a:lnTo>
                    <a:cubicBezTo>
                      <a:pt x="12978" y="1"/>
                      <a:pt x="13542" y="1694"/>
                      <a:pt x="11579" y="2551"/>
                    </a:cubicBezTo>
                    <a:cubicBezTo>
                      <a:pt x="11474" y="2602"/>
                      <a:pt x="11359" y="2623"/>
                      <a:pt x="11240" y="2623"/>
                    </a:cubicBezTo>
                    <a:cubicBezTo>
                      <a:pt x="10716" y="2623"/>
                      <a:pt x="10106" y="2208"/>
                      <a:pt x="9886" y="1987"/>
                    </a:cubicBezTo>
                    <a:cubicBezTo>
                      <a:pt x="9426" y="2208"/>
                      <a:pt x="8967" y="2623"/>
                      <a:pt x="8348" y="2623"/>
                    </a:cubicBezTo>
                    <a:cubicBezTo>
                      <a:pt x="8208" y="2623"/>
                      <a:pt x="8059" y="2602"/>
                      <a:pt x="7900" y="2551"/>
                    </a:cubicBezTo>
                    <a:cubicBezTo>
                      <a:pt x="6207" y="1694"/>
                      <a:pt x="6500" y="1"/>
                      <a:pt x="65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3" name="Google Shape;623;p41"/>
              <p:cNvSpPr/>
              <p:nvPr/>
            </p:nvSpPr>
            <p:spPr>
              <a:xfrm>
                <a:off x="2919377" y="2404432"/>
                <a:ext cx="269892" cy="249524"/>
              </a:xfrm>
              <a:custGeom>
                <a:avLst/>
                <a:gdLst/>
                <a:ahLst/>
                <a:cxnLst/>
                <a:rect l="l" t="t" r="r" b="b"/>
                <a:pathLst>
                  <a:path w="13542" h="12520" extrusionOk="0">
                    <a:moveTo>
                      <a:pt x="6771" y="1"/>
                    </a:moveTo>
                    <a:cubicBezTo>
                      <a:pt x="5349" y="2822"/>
                      <a:pt x="2257" y="7900"/>
                      <a:pt x="0" y="9864"/>
                    </a:cubicBezTo>
                    <a:cubicBezTo>
                      <a:pt x="417" y="10598"/>
                      <a:pt x="1026" y="10829"/>
                      <a:pt x="1627" y="10829"/>
                    </a:cubicBezTo>
                    <a:cubicBezTo>
                      <a:pt x="2652" y="10829"/>
                      <a:pt x="3656" y="10157"/>
                      <a:pt x="3656" y="10157"/>
                    </a:cubicBezTo>
                    <a:lnTo>
                      <a:pt x="3656" y="10157"/>
                    </a:lnTo>
                    <a:cubicBezTo>
                      <a:pt x="3656" y="10157"/>
                      <a:pt x="3092" y="11850"/>
                      <a:pt x="5078" y="12414"/>
                    </a:cubicBezTo>
                    <a:cubicBezTo>
                      <a:pt x="5228" y="12486"/>
                      <a:pt x="5379" y="12520"/>
                      <a:pt x="5529" y="12520"/>
                    </a:cubicBezTo>
                    <a:cubicBezTo>
                      <a:pt x="5943" y="12520"/>
                      <a:pt x="6357" y="12264"/>
                      <a:pt x="6771" y="11850"/>
                    </a:cubicBezTo>
                    <a:cubicBezTo>
                      <a:pt x="6970" y="12264"/>
                      <a:pt x="7484" y="12520"/>
                      <a:pt x="7967" y="12520"/>
                    </a:cubicBezTo>
                    <a:cubicBezTo>
                      <a:pt x="8142" y="12520"/>
                      <a:pt x="8313" y="12486"/>
                      <a:pt x="8464" y="12414"/>
                    </a:cubicBezTo>
                    <a:cubicBezTo>
                      <a:pt x="10156" y="11850"/>
                      <a:pt x="9863" y="10157"/>
                      <a:pt x="9863" y="10157"/>
                    </a:cubicBezTo>
                    <a:lnTo>
                      <a:pt x="9863" y="10157"/>
                    </a:lnTo>
                    <a:cubicBezTo>
                      <a:pt x="9863" y="10157"/>
                      <a:pt x="10759" y="10829"/>
                      <a:pt x="11778" y="10829"/>
                    </a:cubicBezTo>
                    <a:cubicBezTo>
                      <a:pt x="12376" y="10829"/>
                      <a:pt x="13016" y="10598"/>
                      <a:pt x="13542" y="9864"/>
                    </a:cubicBezTo>
                    <a:cubicBezTo>
                      <a:pt x="11285" y="7900"/>
                      <a:pt x="8170" y="2822"/>
                      <a:pt x="67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4" name="Google Shape;624;p41"/>
              <p:cNvSpPr/>
              <p:nvPr/>
            </p:nvSpPr>
            <p:spPr>
              <a:xfrm>
                <a:off x="2733590" y="2516897"/>
                <a:ext cx="62102" cy="416079"/>
              </a:xfrm>
              <a:custGeom>
                <a:avLst/>
                <a:gdLst/>
                <a:ahLst/>
                <a:cxnLst/>
                <a:rect l="l" t="t" r="r" b="b"/>
                <a:pathLst>
                  <a:path w="3116" h="20877" extrusionOk="0">
                    <a:moveTo>
                      <a:pt x="1" y="0"/>
                    </a:moveTo>
                    <a:lnTo>
                      <a:pt x="1" y="20877"/>
                    </a:lnTo>
                    <a:lnTo>
                      <a:pt x="3115" y="20877"/>
                    </a:lnTo>
                    <a:lnTo>
                      <a:pt x="31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5" name="Google Shape;625;p41"/>
              <p:cNvSpPr/>
              <p:nvPr/>
            </p:nvSpPr>
            <p:spPr>
              <a:xfrm>
                <a:off x="2604503" y="2421074"/>
                <a:ext cx="320275" cy="153461"/>
              </a:xfrm>
              <a:custGeom>
                <a:avLst/>
                <a:gdLst/>
                <a:ahLst/>
                <a:cxnLst/>
                <a:rect l="l" t="t" r="r" b="b"/>
                <a:pathLst>
                  <a:path w="16070" h="7700" extrusionOk="0">
                    <a:moveTo>
                      <a:pt x="2822" y="1"/>
                    </a:moveTo>
                    <a:cubicBezTo>
                      <a:pt x="2822" y="1"/>
                      <a:pt x="1693" y="2258"/>
                      <a:pt x="1" y="5079"/>
                    </a:cubicBezTo>
                    <a:cubicBezTo>
                      <a:pt x="159" y="5106"/>
                      <a:pt x="320" y="5119"/>
                      <a:pt x="481" y="5119"/>
                    </a:cubicBezTo>
                    <a:cubicBezTo>
                      <a:pt x="2043" y="5119"/>
                      <a:pt x="3657" y="3951"/>
                      <a:pt x="3657" y="3950"/>
                    </a:cubicBezTo>
                    <a:lnTo>
                      <a:pt x="3657" y="3950"/>
                    </a:lnTo>
                    <a:cubicBezTo>
                      <a:pt x="3657" y="3951"/>
                      <a:pt x="3093" y="6501"/>
                      <a:pt x="5643" y="7629"/>
                    </a:cubicBezTo>
                    <a:cubicBezTo>
                      <a:pt x="5791" y="7677"/>
                      <a:pt x="5941" y="7699"/>
                      <a:pt x="6089" y="7699"/>
                    </a:cubicBezTo>
                    <a:cubicBezTo>
                      <a:pt x="6774" y="7699"/>
                      <a:pt x="7436" y="7235"/>
                      <a:pt x="7900" y="6772"/>
                    </a:cubicBezTo>
                    <a:cubicBezTo>
                      <a:pt x="8586" y="7235"/>
                      <a:pt x="9288" y="7699"/>
                      <a:pt x="9980" y="7699"/>
                    </a:cubicBezTo>
                    <a:cubicBezTo>
                      <a:pt x="10130" y="7699"/>
                      <a:pt x="10279" y="7677"/>
                      <a:pt x="10428" y="7629"/>
                    </a:cubicBezTo>
                    <a:cubicBezTo>
                      <a:pt x="12978" y="6501"/>
                      <a:pt x="12414" y="3951"/>
                      <a:pt x="12414" y="3950"/>
                    </a:cubicBezTo>
                    <a:lnTo>
                      <a:pt x="12414" y="3950"/>
                    </a:lnTo>
                    <a:cubicBezTo>
                      <a:pt x="12414" y="3951"/>
                      <a:pt x="14027" y="5119"/>
                      <a:pt x="15590" y="5119"/>
                    </a:cubicBezTo>
                    <a:cubicBezTo>
                      <a:pt x="15751" y="5119"/>
                      <a:pt x="15912" y="5106"/>
                      <a:pt x="16070" y="5079"/>
                    </a:cubicBezTo>
                    <a:cubicBezTo>
                      <a:pt x="14377" y="2258"/>
                      <a:pt x="13249" y="1"/>
                      <a:pt x="13249" y="1"/>
                    </a:cubicBezTo>
                    <a:lnTo>
                      <a:pt x="7900" y="858"/>
                    </a:lnTo>
                    <a:lnTo>
                      <a:pt x="2822" y="1"/>
                    </a:lnTo>
                    <a:close/>
                  </a:path>
                </a:pathLst>
              </a:custGeom>
              <a:solidFill>
                <a:srgbClr val="6991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6" name="Google Shape;626;p41"/>
              <p:cNvSpPr/>
              <p:nvPr/>
            </p:nvSpPr>
            <p:spPr>
              <a:xfrm>
                <a:off x="2497459" y="2499798"/>
                <a:ext cx="528524" cy="249384"/>
              </a:xfrm>
              <a:custGeom>
                <a:avLst/>
                <a:gdLst/>
                <a:ahLst/>
                <a:cxnLst/>
                <a:rect l="l" t="t" r="r" b="b"/>
                <a:pathLst>
                  <a:path w="26519" h="12513" extrusionOk="0">
                    <a:moveTo>
                      <a:pt x="9028" y="0"/>
                    </a:moveTo>
                    <a:lnTo>
                      <a:pt x="9028" y="0"/>
                    </a:lnTo>
                    <a:cubicBezTo>
                      <a:pt x="9028" y="1"/>
                      <a:pt x="7414" y="1169"/>
                      <a:pt x="5852" y="1169"/>
                    </a:cubicBezTo>
                    <a:cubicBezTo>
                      <a:pt x="5691" y="1169"/>
                      <a:pt x="5530" y="1156"/>
                      <a:pt x="5372" y="1129"/>
                    </a:cubicBezTo>
                    <a:cubicBezTo>
                      <a:pt x="3679" y="3679"/>
                      <a:pt x="1693" y="6771"/>
                      <a:pt x="0" y="8757"/>
                    </a:cubicBezTo>
                    <a:cubicBezTo>
                      <a:pt x="625" y="9501"/>
                      <a:pt x="1412" y="9753"/>
                      <a:pt x="2145" y="9753"/>
                    </a:cubicBezTo>
                    <a:cubicBezTo>
                      <a:pt x="3079" y="9753"/>
                      <a:pt x="3927" y="9344"/>
                      <a:pt x="4243" y="9028"/>
                    </a:cubicBezTo>
                    <a:cubicBezTo>
                      <a:pt x="4428" y="10387"/>
                      <a:pt x="5807" y="11608"/>
                      <a:pt x="7202" y="11608"/>
                    </a:cubicBezTo>
                    <a:cubicBezTo>
                      <a:pt x="7846" y="11608"/>
                      <a:pt x="8493" y="11348"/>
                      <a:pt x="9028" y="10721"/>
                    </a:cubicBezTo>
                    <a:cubicBezTo>
                      <a:pt x="9554" y="11940"/>
                      <a:pt x="10709" y="12512"/>
                      <a:pt x="11721" y="12512"/>
                    </a:cubicBezTo>
                    <a:cubicBezTo>
                      <a:pt x="12359" y="12512"/>
                      <a:pt x="12939" y="12285"/>
                      <a:pt x="13271" y="11849"/>
                    </a:cubicBezTo>
                    <a:cubicBezTo>
                      <a:pt x="13707" y="12285"/>
                      <a:pt x="14352" y="12512"/>
                      <a:pt x="15012" y="12512"/>
                    </a:cubicBezTo>
                    <a:cubicBezTo>
                      <a:pt x="16059" y="12512"/>
                      <a:pt x="17145" y="11940"/>
                      <a:pt x="17491" y="10721"/>
                    </a:cubicBezTo>
                    <a:cubicBezTo>
                      <a:pt x="18026" y="11348"/>
                      <a:pt x="18702" y="11608"/>
                      <a:pt x="19386" y="11608"/>
                    </a:cubicBezTo>
                    <a:cubicBezTo>
                      <a:pt x="20868" y="11608"/>
                      <a:pt x="22384" y="10387"/>
                      <a:pt x="22569" y="9028"/>
                    </a:cubicBezTo>
                    <a:cubicBezTo>
                      <a:pt x="22886" y="9344"/>
                      <a:pt x="23648" y="9753"/>
                      <a:pt x="24504" y="9753"/>
                    </a:cubicBezTo>
                    <a:cubicBezTo>
                      <a:pt x="25175" y="9753"/>
                      <a:pt x="25904" y="9501"/>
                      <a:pt x="26519" y="8757"/>
                    </a:cubicBezTo>
                    <a:cubicBezTo>
                      <a:pt x="25120" y="6771"/>
                      <a:pt x="22863" y="3679"/>
                      <a:pt x="21441" y="1129"/>
                    </a:cubicBezTo>
                    <a:cubicBezTo>
                      <a:pt x="21283" y="1156"/>
                      <a:pt x="21122" y="1169"/>
                      <a:pt x="20961" y="1169"/>
                    </a:cubicBezTo>
                    <a:cubicBezTo>
                      <a:pt x="19398" y="1169"/>
                      <a:pt x="17785" y="1"/>
                      <a:pt x="17785" y="0"/>
                    </a:cubicBezTo>
                    <a:lnTo>
                      <a:pt x="17785" y="0"/>
                    </a:lnTo>
                    <a:cubicBezTo>
                      <a:pt x="17785" y="1"/>
                      <a:pt x="18349" y="2551"/>
                      <a:pt x="15799" y="3679"/>
                    </a:cubicBezTo>
                    <a:cubicBezTo>
                      <a:pt x="15650" y="3727"/>
                      <a:pt x="15501" y="3749"/>
                      <a:pt x="15351" y="3749"/>
                    </a:cubicBezTo>
                    <a:cubicBezTo>
                      <a:pt x="14659" y="3749"/>
                      <a:pt x="13957" y="3285"/>
                      <a:pt x="13271" y="2822"/>
                    </a:cubicBezTo>
                    <a:cubicBezTo>
                      <a:pt x="12807" y="3285"/>
                      <a:pt x="12145" y="3749"/>
                      <a:pt x="11460" y="3749"/>
                    </a:cubicBezTo>
                    <a:cubicBezTo>
                      <a:pt x="11312" y="3749"/>
                      <a:pt x="11162" y="3727"/>
                      <a:pt x="11014" y="3679"/>
                    </a:cubicBezTo>
                    <a:cubicBezTo>
                      <a:pt x="8464" y="2551"/>
                      <a:pt x="9028" y="1"/>
                      <a:pt x="90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7" name="Google Shape;627;p41"/>
              <p:cNvSpPr/>
              <p:nvPr/>
            </p:nvSpPr>
            <p:spPr>
              <a:xfrm>
                <a:off x="2582022" y="2202023"/>
                <a:ext cx="365257" cy="342039"/>
              </a:xfrm>
              <a:custGeom>
                <a:avLst/>
                <a:gdLst/>
                <a:ahLst/>
                <a:cxnLst/>
                <a:rect l="l" t="t" r="r" b="b"/>
                <a:pathLst>
                  <a:path w="18327" h="17162" extrusionOk="0">
                    <a:moveTo>
                      <a:pt x="9028" y="1"/>
                    </a:moveTo>
                    <a:cubicBezTo>
                      <a:pt x="7042" y="3657"/>
                      <a:pt x="2821" y="10992"/>
                      <a:pt x="0" y="13542"/>
                    </a:cubicBezTo>
                    <a:cubicBezTo>
                      <a:pt x="608" y="14450"/>
                      <a:pt x="1396" y="14740"/>
                      <a:pt x="2156" y="14740"/>
                    </a:cubicBezTo>
                    <a:cubicBezTo>
                      <a:pt x="3514" y="14740"/>
                      <a:pt x="4785" y="13813"/>
                      <a:pt x="4785" y="13813"/>
                    </a:cubicBezTo>
                    <a:lnTo>
                      <a:pt x="4785" y="13813"/>
                    </a:lnTo>
                    <a:cubicBezTo>
                      <a:pt x="4785" y="13813"/>
                      <a:pt x="4221" y="16070"/>
                      <a:pt x="6771" y="16928"/>
                    </a:cubicBezTo>
                    <a:cubicBezTo>
                      <a:pt x="7015" y="17093"/>
                      <a:pt x="7262" y="17161"/>
                      <a:pt x="7502" y="17161"/>
                    </a:cubicBezTo>
                    <a:cubicBezTo>
                      <a:pt x="8083" y="17161"/>
                      <a:pt x="8629" y="16762"/>
                      <a:pt x="9028" y="16363"/>
                    </a:cubicBezTo>
                    <a:cubicBezTo>
                      <a:pt x="9618" y="16762"/>
                      <a:pt x="10220" y="17161"/>
                      <a:pt x="10817" y="17161"/>
                    </a:cubicBezTo>
                    <a:cubicBezTo>
                      <a:pt x="11064" y="17161"/>
                      <a:pt x="11311" y="17093"/>
                      <a:pt x="11556" y="16928"/>
                    </a:cubicBezTo>
                    <a:cubicBezTo>
                      <a:pt x="13812" y="16070"/>
                      <a:pt x="13542" y="13813"/>
                      <a:pt x="13542" y="13813"/>
                    </a:cubicBezTo>
                    <a:lnTo>
                      <a:pt x="13542" y="13813"/>
                    </a:lnTo>
                    <a:cubicBezTo>
                      <a:pt x="13542" y="13813"/>
                      <a:pt x="14812" y="14740"/>
                      <a:pt x="16170" y="14740"/>
                    </a:cubicBezTo>
                    <a:cubicBezTo>
                      <a:pt x="16931" y="14740"/>
                      <a:pt x="17719" y="14450"/>
                      <a:pt x="18326" y="13542"/>
                    </a:cubicBezTo>
                    <a:cubicBezTo>
                      <a:pt x="15234" y="10992"/>
                      <a:pt x="10991" y="3657"/>
                      <a:pt x="90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8" name="Google Shape;628;p41"/>
              <p:cNvSpPr/>
              <p:nvPr/>
            </p:nvSpPr>
            <p:spPr>
              <a:xfrm>
                <a:off x="3037223" y="2865493"/>
                <a:ext cx="140805" cy="106626"/>
              </a:xfrm>
              <a:custGeom>
                <a:avLst/>
                <a:gdLst/>
                <a:ahLst/>
                <a:cxnLst/>
                <a:rect l="l" t="t" r="r" b="b"/>
                <a:pathLst>
                  <a:path w="7065" h="5350" extrusionOk="0">
                    <a:moveTo>
                      <a:pt x="4243" y="0"/>
                    </a:moveTo>
                    <a:cubicBezTo>
                      <a:pt x="4243" y="0"/>
                      <a:pt x="3950" y="271"/>
                      <a:pt x="3679" y="271"/>
                    </a:cubicBezTo>
                    <a:lnTo>
                      <a:pt x="3386" y="271"/>
                    </a:lnTo>
                    <a:cubicBezTo>
                      <a:pt x="2821" y="271"/>
                      <a:pt x="2551" y="565"/>
                      <a:pt x="2257" y="835"/>
                    </a:cubicBezTo>
                    <a:lnTo>
                      <a:pt x="1986" y="835"/>
                    </a:lnTo>
                    <a:cubicBezTo>
                      <a:pt x="1422" y="835"/>
                      <a:pt x="858" y="1400"/>
                      <a:pt x="858" y="1964"/>
                    </a:cubicBezTo>
                    <a:cubicBezTo>
                      <a:pt x="294" y="1964"/>
                      <a:pt x="0" y="2528"/>
                      <a:pt x="0" y="3092"/>
                    </a:cubicBezTo>
                    <a:cubicBezTo>
                      <a:pt x="0" y="3656"/>
                      <a:pt x="564" y="4221"/>
                      <a:pt x="1129" y="4221"/>
                    </a:cubicBezTo>
                    <a:lnTo>
                      <a:pt x="1422" y="4221"/>
                    </a:lnTo>
                    <a:cubicBezTo>
                      <a:pt x="1422" y="4785"/>
                      <a:pt x="1693" y="5349"/>
                      <a:pt x="2257" y="5349"/>
                    </a:cubicBezTo>
                    <a:cubicBezTo>
                      <a:pt x="2821" y="5349"/>
                      <a:pt x="2821" y="5078"/>
                      <a:pt x="3115" y="5078"/>
                    </a:cubicBezTo>
                    <a:lnTo>
                      <a:pt x="3950" y="5078"/>
                    </a:lnTo>
                    <a:cubicBezTo>
                      <a:pt x="4243" y="5078"/>
                      <a:pt x="4514" y="5349"/>
                      <a:pt x="4514" y="5349"/>
                    </a:cubicBezTo>
                    <a:cubicBezTo>
                      <a:pt x="5078" y="5349"/>
                      <a:pt x="5643" y="4785"/>
                      <a:pt x="5643" y="4221"/>
                    </a:cubicBezTo>
                    <a:lnTo>
                      <a:pt x="5936" y="4221"/>
                    </a:lnTo>
                    <a:cubicBezTo>
                      <a:pt x="6500" y="4221"/>
                      <a:pt x="7064" y="3656"/>
                      <a:pt x="7064" y="3092"/>
                    </a:cubicBezTo>
                    <a:cubicBezTo>
                      <a:pt x="7064" y="2528"/>
                      <a:pt x="6771" y="2257"/>
                      <a:pt x="6207" y="2257"/>
                    </a:cubicBezTo>
                    <a:lnTo>
                      <a:pt x="6207" y="1964"/>
                    </a:lnTo>
                    <a:cubicBezTo>
                      <a:pt x="6207" y="1400"/>
                      <a:pt x="5936" y="1129"/>
                      <a:pt x="5372" y="1129"/>
                    </a:cubicBezTo>
                    <a:cubicBezTo>
                      <a:pt x="5372" y="565"/>
                      <a:pt x="4807" y="0"/>
                      <a:pt x="42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9" name="Google Shape;629;p41"/>
              <p:cNvSpPr/>
              <p:nvPr/>
            </p:nvSpPr>
            <p:spPr>
              <a:xfrm>
                <a:off x="2283790" y="2870894"/>
                <a:ext cx="140805" cy="107064"/>
              </a:xfrm>
              <a:custGeom>
                <a:avLst/>
                <a:gdLst/>
                <a:ahLst/>
                <a:cxnLst/>
                <a:rect l="l" t="t" r="r" b="b"/>
                <a:pathLst>
                  <a:path w="7065" h="5372" extrusionOk="0">
                    <a:moveTo>
                      <a:pt x="4514" y="0"/>
                    </a:moveTo>
                    <a:cubicBezTo>
                      <a:pt x="4244" y="0"/>
                      <a:pt x="3950" y="294"/>
                      <a:pt x="3679" y="294"/>
                    </a:cubicBezTo>
                    <a:lnTo>
                      <a:pt x="3386" y="294"/>
                    </a:lnTo>
                    <a:cubicBezTo>
                      <a:pt x="2822" y="294"/>
                      <a:pt x="2551" y="564"/>
                      <a:pt x="2258" y="858"/>
                    </a:cubicBezTo>
                    <a:lnTo>
                      <a:pt x="1987" y="858"/>
                    </a:lnTo>
                    <a:cubicBezTo>
                      <a:pt x="1422" y="858"/>
                      <a:pt x="858" y="1422"/>
                      <a:pt x="858" y="1986"/>
                    </a:cubicBezTo>
                    <a:cubicBezTo>
                      <a:pt x="565" y="1986"/>
                      <a:pt x="1" y="2550"/>
                      <a:pt x="1" y="3115"/>
                    </a:cubicBezTo>
                    <a:cubicBezTo>
                      <a:pt x="1" y="3679"/>
                      <a:pt x="565" y="4243"/>
                      <a:pt x="1129" y="4243"/>
                    </a:cubicBezTo>
                    <a:lnTo>
                      <a:pt x="1422" y="4243"/>
                    </a:lnTo>
                    <a:cubicBezTo>
                      <a:pt x="1422" y="4807"/>
                      <a:pt x="1693" y="5372"/>
                      <a:pt x="2258" y="5372"/>
                    </a:cubicBezTo>
                    <a:cubicBezTo>
                      <a:pt x="2822" y="5372"/>
                      <a:pt x="2822" y="5078"/>
                      <a:pt x="3115" y="5078"/>
                    </a:cubicBezTo>
                    <a:lnTo>
                      <a:pt x="4514" y="5078"/>
                    </a:lnTo>
                    <a:cubicBezTo>
                      <a:pt x="5372" y="5078"/>
                      <a:pt x="5643" y="4807"/>
                      <a:pt x="5643" y="4243"/>
                    </a:cubicBezTo>
                    <a:lnTo>
                      <a:pt x="5936" y="4243"/>
                    </a:lnTo>
                    <a:cubicBezTo>
                      <a:pt x="6501" y="4243"/>
                      <a:pt x="7065" y="3679"/>
                      <a:pt x="7065" y="3115"/>
                    </a:cubicBezTo>
                    <a:cubicBezTo>
                      <a:pt x="7065" y="2550"/>
                      <a:pt x="6771" y="2257"/>
                      <a:pt x="6207" y="2257"/>
                    </a:cubicBezTo>
                    <a:lnTo>
                      <a:pt x="6207" y="1986"/>
                    </a:lnTo>
                    <a:cubicBezTo>
                      <a:pt x="6207" y="1422"/>
                      <a:pt x="5936" y="1129"/>
                      <a:pt x="5372" y="858"/>
                    </a:cubicBezTo>
                    <a:cubicBezTo>
                      <a:pt x="5372" y="564"/>
                      <a:pt x="4808" y="0"/>
                      <a:pt x="45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0" name="Google Shape;630;p41"/>
              <p:cNvSpPr/>
              <p:nvPr/>
            </p:nvSpPr>
            <p:spPr>
              <a:xfrm>
                <a:off x="2216327" y="2921716"/>
                <a:ext cx="1096648" cy="106626"/>
              </a:xfrm>
              <a:custGeom>
                <a:avLst/>
                <a:gdLst/>
                <a:ahLst/>
                <a:cxnLst/>
                <a:rect l="l" t="t" r="r" b="b"/>
                <a:pathLst>
                  <a:path w="55025" h="5350" extrusionOk="0">
                    <a:moveTo>
                      <a:pt x="3386" y="0"/>
                    </a:moveTo>
                    <a:cubicBezTo>
                      <a:pt x="1422" y="0"/>
                      <a:pt x="0" y="1693"/>
                      <a:pt x="0" y="3657"/>
                    </a:cubicBezTo>
                    <a:lnTo>
                      <a:pt x="0" y="5349"/>
                    </a:lnTo>
                    <a:lnTo>
                      <a:pt x="55024" y="5349"/>
                    </a:lnTo>
                    <a:lnTo>
                      <a:pt x="55024" y="3657"/>
                    </a:lnTo>
                    <a:cubicBezTo>
                      <a:pt x="55024" y="1693"/>
                      <a:pt x="53602" y="0"/>
                      <a:pt x="516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1" name="Google Shape;631;p41"/>
              <p:cNvSpPr/>
              <p:nvPr/>
            </p:nvSpPr>
            <p:spPr>
              <a:xfrm>
                <a:off x="2576163" y="2837153"/>
                <a:ext cx="179948" cy="134966"/>
              </a:xfrm>
              <a:custGeom>
                <a:avLst/>
                <a:gdLst/>
                <a:ahLst/>
                <a:cxnLst/>
                <a:rect l="l" t="t" r="r" b="b"/>
                <a:pathLst>
                  <a:path w="9029" h="6772" extrusionOk="0">
                    <a:moveTo>
                      <a:pt x="5643" y="0"/>
                    </a:moveTo>
                    <a:cubicBezTo>
                      <a:pt x="5372" y="0"/>
                      <a:pt x="5079" y="294"/>
                      <a:pt x="4808" y="294"/>
                    </a:cubicBezTo>
                    <a:lnTo>
                      <a:pt x="4244" y="294"/>
                    </a:lnTo>
                    <a:cubicBezTo>
                      <a:pt x="3386" y="294"/>
                      <a:pt x="3115" y="565"/>
                      <a:pt x="2822" y="1129"/>
                    </a:cubicBezTo>
                    <a:lnTo>
                      <a:pt x="2551" y="1129"/>
                    </a:lnTo>
                    <a:cubicBezTo>
                      <a:pt x="1693" y="1129"/>
                      <a:pt x="1129" y="1693"/>
                      <a:pt x="1129" y="2551"/>
                    </a:cubicBezTo>
                    <a:cubicBezTo>
                      <a:pt x="294" y="2551"/>
                      <a:pt x="1" y="3115"/>
                      <a:pt x="1" y="3950"/>
                    </a:cubicBezTo>
                    <a:cubicBezTo>
                      <a:pt x="1" y="4808"/>
                      <a:pt x="565" y="5372"/>
                      <a:pt x="1423" y="5372"/>
                    </a:cubicBezTo>
                    <a:cubicBezTo>
                      <a:pt x="1423" y="6207"/>
                      <a:pt x="2258" y="6771"/>
                      <a:pt x="2822" y="6771"/>
                    </a:cubicBezTo>
                    <a:cubicBezTo>
                      <a:pt x="3386" y="6771"/>
                      <a:pt x="3679" y="6771"/>
                      <a:pt x="3950" y="6500"/>
                    </a:cubicBezTo>
                    <a:lnTo>
                      <a:pt x="5079" y="6500"/>
                    </a:lnTo>
                    <a:cubicBezTo>
                      <a:pt x="5372" y="6500"/>
                      <a:pt x="5643" y="6771"/>
                      <a:pt x="5936" y="6771"/>
                    </a:cubicBezTo>
                    <a:cubicBezTo>
                      <a:pt x="6771" y="6771"/>
                      <a:pt x="7336" y="6207"/>
                      <a:pt x="7336" y="5372"/>
                    </a:cubicBezTo>
                    <a:lnTo>
                      <a:pt x="7629" y="5372"/>
                    </a:lnTo>
                    <a:cubicBezTo>
                      <a:pt x="8464" y="5372"/>
                      <a:pt x="9028" y="4808"/>
                      <a:pt x="9028" y="3950"/>
                    </a:cubicBezTo>
                    <a:cubicBezTo>
                      <a:pt x="9028" y="3386"/>
                      <a:pt x="8758" y="2822"/>
                      <a:pt x="8193" y="2551"/>
                    </a:cubicBezTo>
                    <a:cubicBezTo>
                      <a:pt x="8193" y="1987"/>
                      <a:pt x="7629" y="1422"/>
                      <a:pt x="7065" y="1129"/>
                    </a:cubicBezTo>
                    <a:cubicBezTo>
                      <a:pt x="6771" y="565"/>
                      <a:pt x="6207" y="0"/>
                      <a:pt x="56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32" name="Google Shape;632;p41"/>
            <p:cNvGrpSpPr/>
            <p:nvPr/>
          </p:nvGrpSpPr>
          <p:grpSpPr>
            <a:xfrm>
              <a:off x="1943100" y="1586225"/>
              <a:ext cx="535300" cy="194950"/>
              <a:chOff x="4901925" y="1441125"/>
              <a:chExt cx="535300" cy="194950"/>
            </a:xfrm>
          </p:grpSpPr>
          <p:sp>
            <p:nvSpPr>
              <p:cNvPr id="633" name="Google Shape;633;p41"/>
              <p:cNvSpPr/>
              <p:nvPr/>
            </p:nvSpPr>
            <p:spPr>
              <a:xfrm>
                <a:off x="49019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4" name="Google Shape;634;p41"/>
              <p:cNvSpPr/>
              <p:nvPr/>
            </p:nvSpPr>
            <p:spPr>
              <a:xfrm>
                <a:off x="49746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35" name="Google Shape;635;p41"/>
            <p:cNvGrpSpPr/>
            <p:nvPr/>
          </p:nvGrpSpPr>
          <p:grpSpPr>
            <a:xfrm>
              <a:off x="2997950" y="1710050"/>
              <a:ext cx="535300" cy="194950"/>
              <a:chOff x="5054325" y="1441125"/>
              <a:chExt cx="535300" cy="194950"/>
            </a:xfrm>
          </p:grpSpPr>
          <p:sp>
            <p:nvSpPr>
              <p:cNvPr id="636" name="Google Shape;636;p41"/>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7" name="Google Shape;637;p41"/>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7"/>
                                        </p:tgtEl>
                                        <p:attrNameLst>
                                          <p:attrName>style.visibility</p:attrName>
                                        </p:attrNameLst>
                                      </p:cBhvr>
                                      <p:to>
                                        <p:strVal val="visible"/>
                                      </p:to>
                                    </p:set>
                                    <p:animEffect transition="in" filter="fade">
                                      <p:cBhvr>
                                        <p:cTn id="7" dur="500"/>
                                        <p:tgtEl>
                                          <p:spTgt spid="6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08">
                                            <p:txEl>
                                              <p:pRg st="0" end="0"/>
                                            </p:txEl>
                                          </p:spTgt>
                                        </p:tgtEl>
                                        <p:attrNameLst>
                                          <p:attrName>style.visibility</p:attrName>
                                        </p:attrNameLst>
                                      </p:cBhvr>
                                      <p:to>
                                        <p:strVal val="visible"/>
                                      </p:to>
                                    </p:set>
                                    <p:animEffect transition="in" filter="fade">
                                      <p:cBhvr>
                                        <p:cTn id="12" dur="500"/>
                                        <p:tgtEl>
                                          <p:spTgt spid="60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8">
                                            <p:txEl>
                                              <p:pRg st="2" end="2"/>
                                            </p:txEl>
                                          </p:spTgt>
                                        </p:tgtEl>
                                        <p:attrNameLst>
                                          <p:attrName>style.visibility</p:attrName>
                                        </p:attrNameLst>
                                      </p:cBhvr>
                                      <p:to>
                                        <p:strVal val="visible"/>
                                      </p:to>
                                    </p:set>
                                    <p:animEffect transition="in" filter="fade">
                                      <p:cBhvr>
                                        <p:cTn id="17" dur="500"/>
                                        <p:tgtEl>
                                          <p:spTgt spid="60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08">
                                            <p:txEl>
                                              <p:pRg st="4" end="4"/>
                                            </p:txEl>
                                          </p:spTgt>
                                        </p:tgtEl>
                                        <p:attrNameLst>
                                          <p:attrName>style.visibility</p:attrName>
                                        </p:attrNameLst>
                                      </p:cBhvr>
                                      <p:to>
                                        <p:strVal val="visible"/>
                                      </p:to>
                                    </p:set>
                                    <p:animEffect transition="in" filter="fade">
                                      <p:cBhvr>
                                        <p:cTn id="22" dur="500"/>
                                        <p:tgtEl>
                                          <p:spTgt spid="60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08">
                                            <p:txEl>
                                              <p:pRg st="5" end="5"/>
                                            </p:txEl>
                                          </p:spTgt>
                                        </p:tgtEl>
                                        <p:attrNameLst>
                                          <p:attrName>style.visibility</p:attrName>
                                        </p:attrNameLst>
                                      </p:cBhvr>
                                      <p:to>
                                        <p:strVal val="visible"/>
                                      </p:to>
                                    </p:set>
                                    <p:animEffect transition="in" filter="fade">
                                      <p:cBhvr>
                                        <p:cTn id="27" dur="500"/>
                                        <p:tgtEl>
                                          <p:spTgt spid="608">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08">
                                            <p:txEl>
                                              <p:pRg st="6" end="6"/>
                                            </p:txEl>
                                          </p:spTgt>
                                        </p:tgtEl>
                                        <p:attrNameLst>
                                          <p:attrName>style.visibility</p:attrName>
                                        </p:attrNameLst>
                                      </p:cBhvr>
                                      <p:to>
                                        <p:strVal val="visible"/>
                                      </p:to>
                                    </p:set>
                                    <p:animEffect transition="in" filter="fade">
                                      <p:cBhvr>
                                        <p:cTn id="32" dur="500"/>
                                        <p:tgtEl>
                                          <p:spTgt spid="608">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08">
                                            <p:txEl>
                                              <p:pRg st="7" end="7"/>
                                            </p:txEl>
                                          </p:spTgt>
                                        </p:tgtEl>
                                        <p:attrNameLst>
                                          <p:attrName>style.visibility</p:attrName>
                                        </p:attrNameLst>
                                      </p:cBhvr>
                                      <p:to>
                                        <p:strVal val="visible"/>
                                      </p:to>
                                    </p:set>
                                    <p:animEffect transition="in" filter="fade">
                                      <p:cBhvr>
                                        <p:cTn id="37" dur="500"/>
                                        <p:tgtEl>
                                          <p:spTgt spid="60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 grpId="0"/>
      <p:bldP spid="60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3" name="Google Shape;693;p42"/>
          <p:cNvSpPr txBox="1">
            <a:spLocks noGrp="1"/>
          </p:cNvSpPr>
          <p:nvPr>
            <p:ph type="subTitle" idx="1"/>
          </p:nvPr>
        </p:nvSpPr>
        <p:spPr>
          <a:xfrm>
            <a:off x="711835" y="2381250"/>
            <a:ext cx="6179256" cy="38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1800" b="1" dirty="0"/>
              <a:t>The four main pillars of a biocentric outlook are:</a:t>
            </a:r>
          </a:p>
          <a:p>
            <a:pPr marL="0" lvl="0" indent="0" algn="l" rtl="0">
              <a:spcBef>
                <a:spcPts val="0"/>
              </a:spcBef>
              <a:spcAft>
                <a:spcPts val="0"/>
              </a:spcAft>
              <a:buNone/>
            </a:pPr>
            <a:endParaRPr lang="en-IN" sz="1800" b="1" dirty="0"/>
          </a:p>
          <a:p>
            <a:pPr marL="285750" lvl="0" indent="-285750" algn="l" rtl="0">
              <a:spcBef>
                <a:spcPts val="0"/>
              </a:spcBef>
              <a:spcAft>
                <a:spcPts val="0"/>
              </a:spcAft>
              <a:buFont typeface="Arial" panose="020B0604020202020204" pitchFamily="34" charset="0"/>
              <a:buChar char="•"/>
            </a:pPr>
            <a:r>
              <a:rPr lang="en-IN" sz="1400" dirty="0"/>
              <a:t>Humans and all other species are members of Earth’s community.</a:t>
            </a:r>
          </a:p>
          <a:p>
            <a:pPr marL="285750" lvl="0" indent="-285750" algn="l" rtl="0">
              <a:spcBef>
                <a:spcPts val="0"/>
              </a:spcBef>
              <a:spcAft>
                <a:spcPts val="0"/>
              </a:spcAft>
              <a:buFont typeface="Arial" panose="020B0604020202020204" pitchFamily="34" charset="0"/>
              <a:buChar char="•"/>
            </a:pPr>
            <a:r>
              <a:rPr lang="en-IN" sz="1400" dirty="0"/>
              <a:t>All species are part of a system of interdependence.</a:t>
            </a:r>
          </a:p>
          <a:p>
            <a:pPr marL="285750" lvl="0" indent="-285750" algn="l" rtl="0">
              <a:spcBef>
                <a:spcPts val="0"/>
              </a:spcBef>
              <a:spcAft>
                <a:spcPts val="0"/>
              </a:spcAft>
              <a:buFont typeface="Arial" panose="020B0604020202020204" pitchFamily="34" charset="0"/>
              <a:buChar char="•"/>
            </a:pPr>
            <a:r>
              <a:rPr lang="en-IN" sz="1400" dirty="0"/>
              <a:t>All living organisms pursue their own "good" in their own ways.</a:t>
            </a:r>
          </a:p>
          <a:p>
            <a:pPr marL="285750" lvl="0" indent="-285750" algn="l" rtl="0">
              <a:spcBef>
                <a:spcPts val="0"/>
              </a:spcBef>
              <a:spcAft>
                <a:spcPts val="0"/>
              </a:spcAft>
              <a:buFont typeface="Arial" panose="020B0604020202020204" pitchFamily="34" charset="0"/>
              <a:buChar char="•"/>
            </a:pPr>
            <a:r>
              <a:rPr lang="en-IN" sz="1400" dirty="0"/>
              <a:t>Human beings are not inherently superior to other living things. </a:t>
            </a:r>
          </a:p>
          <a:p>
            <a:pPr marL="0" lvl="0" indent="0" algn="l" rtl="0">
              <a:spcBef>
                <a:spcPts val="0"/>
              </a:spcBef>
              <a:spcAft>
                <a:spcPts val="0"/>
              </a:spcAft>
              <a:buNone/>
            </a:pPr>
            <a:endParaRPr lang="en-IN" sz="1400" dirty="0"/>
          </a:p>
          <a:p>
            <a:pPr marL="285750" lvl="0" indent="-285750" algn="l" rtl="0">
              <a:spcBef>
                <a:spcPts val="0"/>
              </a:spcBef>
              <a:spcAft>
                <a:spcPts val="0"/>
              </a:spcAft>
              <a:buFont typeface="Arial" panose="020B0604020202020204" pitchFamily="34" charset="0"/>
              <a:buChar char="•"/>
            </a:pPr>
            <a:r>
              <a:rPr lang="en-IN" sz="1400" dirty="0"/>
              <a:t>Ecocentrism holds that humans are only one part of the complicated system that is the earth. </a:t>
            </a:r>
          </a:p>
          <a:p>
            <a:pPr marL="285750" lvl="0" indent="-285750" algn="l" rtl="0">
              <a:spcBef>
                <a:spcPts val="0"/>
              </a:spcBef>
              <a:spcAft>
                <a:spcPts val="0"/>
              </a:spcAft>
              <a:buFont typeface="Arial" panose="020B0604020202020204" pitchFamily="34" charset="0"/>
              <a:buChar char="•"/>
            </a:pPr>
            <a:r>
              <a:rPr lang="en-IN" sz="1400" dirty="0"/>
              <a:t>Believes that everything has intrinsic value and attribute equal importance to living and non-living components of ecosystems when making decisions regarding their treatment of the environment. </a:t>
            </a:r>
          </a:p>
          <a:p>
            <a:pPr marL="285750" lvl="0" indent="-285750" algn="l" rtl="0">
              <a:spcBef>
                <a:spcPts val="0"/>
              </a:spcBef>
              <a:spcAft>
                <a:spcPts val="0"/>
              </a:spcAft>
              <a:buFont typeface="Arial" panose="020B0604020202020204" pitchFamily="34" charset="0"/>
              <a:buChar char="•"/>
            </a:pPr>
            <a:r>
              <a:rPr lang="en-IN" sz="1400" dirty="0"/>
              <a:t>Here, little importance is given to individuals or any single species; instead it is concerned only with how individuals influence ecosystems as a whole. </a:t>
            </a:r>
          </a:p>
        </p:txBody>
      </p:sp>
      <p:sp>
        <p:nvSpPr>
          <p:cNvPr id="694" name="Google Shape;694;p42"/>
          <p:cNvSpPr/>
          <p:nvPr/>
        </p:nvSpPr>
        <p:spPr>
          <a:xfrm>
            <a:off x="5415970" y="3326605"/>
            <a:ext cx="1669" cy="22"/>
          </a:xfrm>
          <a:custGeom>
            <a:avLst/>
            <a:gdLst/>
            <a:ahLst/>
            <a:cxnLst/>
            <a:rect l="l" t="t" r="r" b="b"/>
            <a:pathLst>
              <a:path w="75" h="1" extrusionOk="0">
                <a:moveTo>
                  <a:pt x="74" y="0"/>
                </a:moveTo>
                <a:lnTo>
                  <a:pt x="74" y="0"/>
                </a:lnTo>
                <a:lnTo>
                  <a:pt x="50" y="0"/>
                </a:lnTo>
                <a:lnTo>
                  <a:pt x="50" y="0"/>
                </a:lnTo>
                <a:lnTo>
                  <a:pt x="24" y="0"/>
                </a:lnTo>
                <a:lnTo>
                  <a:pt x="50" y="0"/>
                </a:lnTo>
                <a:lnTo>
                  <a:pt x="74" y="0"/>
                </a:lnTo>
                <a:close/>
                <a:moveTo>
                  <a:pt x="0" y="0"/>
                </a:moveTo>
                <a:lnTo>
                  <a:pt x="24" y="0"/>
                </a:lnTo>
                <a:close/>
              </a:path>
            </a:pathLst>
          </a:custGeom>
          <a:solidFill>
            <a:srgbClr val="1D5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 name="Google Shape;695;p42"/>
          <p:cNvSpPr/>
          <p:nvPr/>
        </p:nvSpPr>
        <p:spPr>
          <a:xfrm>
            <a:off x="5751127" y="2992539"/>
            <a:ext cx="22" cy="22"/>
          </a:xfrm>
          <a:custGeom>
            <a:avLst/>
            <a:gdLst/>
            <a:ahLst/>
            <a:cxnLst/>
            <a:rect l="l" t="t" r="r" b="b"/>
            <a:pathLst>
              <a:path w="1" h="1" extrusionOk="0">
                <a:moveTo>
                  <a:pt x="1" y="1"/>
                </a:moveTo>
                <a:lnTo>
                  <a:pt x="1" y="1"/>
                </a:lnTo>
                <a:close/>
              </a:path>
            </a:pathLst>
          </a:custGeom>
          <a:solidFill>
            <a:srgbClr val="849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6" name="Google Shape;696;p42"/>
          <p:cNvSpPr/>
          <p:nvPr/>
        </p:nvSpPr>
        <p:spPr>
          <a:xfrm>
            <a:off x="5789004" y="3048220"/>
            <a:ext cx="0" cy="22"/>
          </a:xfrm>
          <a:custGeom>
            <a:avLst/>
            <a:gdLst/>
            <a:ahLst/>
            <a:cxnLst/>
            <a:rect l="l" t="t" r="r" b="b"/>
            <a:pathLst>
              <a:path h="1" extrusionOk="0">
                <a:moveTo>
                  <a:pt x="0" y="0"/>
                </a:moveTo>
                <a:lnTo>
                  <a:pt x="0" y="0"/>
                </a:lnTo>
                <a:close/>
              </a:path>
            </a:pathLst>
          </a:custGeom>
          <a:solidFill>
            <a:srgbClr val="849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42"/>
          <p:cNvSpPr/>
          <p:nvPr/>
        </p:nvSpPr>
        <p:spPr>
          <a:xfrm>
            <a:off x="5789004" y="3048220"/>
            <a:ext cx="0" cy="22"/>
          </a:xfrm>
          <a:custGeom>
            <a:avLst/>
            <a:gdLst/>
            <a:ahLst/>
            <a:cxnLst/>
            <a:rect l="l" t="t" r="r" b="b"/>
            <a:pathLst>
              <a:path h="1" extrusionOk="0">
                <a:moveTo>
                  <a:pt x="0" y="0"/>
                </a:moveTo>
                <a:lnTo>
                  <a:pt x="0" y="0"/>
                </a:lnTo>
                <a:close/>
              </a:path>
            </a:pathLst>
          </a:custGeom>
          <a:solidFill>
            <a:srgbClr val="849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42"/>
          <p:cNvSpPr/>
          <p:nvPr/>
        </p:nvSpPr>
        <p:spPr>
          <a:xfrm>
            <a:off x="5789004" y="3048220"/>
            <a:ext cx="0" cy="22"/>
          </a:xfrm>
          <a:custGeom>
            <a:avLst/>
            <a:gdLst/>
            <a:ahLst/>
            <a:cxnLst/>
            <a:rect l="l" t="t" r="r" b="b"/>
            <a:pathLst>
              <a:path h="1" extrusionOk="0">
                <a:moveTo>
                  <a:pt x="0" y="0"/>
                </a:moveTo>
                <a:lnTo>
                  <a:pt x="0" y="0"/>
                </a:lnTo>
                <a:close/>
              </a:path>
            </a:pathLst>
          </a:custGeom>
          <a:solidFill>
            <a:srgbClr val="849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42"/>
          <p:cNvSpPr/>
          <p:nvPr/>
        </p:nvSpPr>
        <p:spPr>
          <a:xfrm>
            <a:off x="5789004" y="3048220"/>
            <a:ext cx="0" cy="22"/>
          </a:xfrm>
          <a:custGeom>
            <a:avLst/>
            <a:gdLst/>
            <a:ahLst/>
            <a:cxnLst/>
            <a:rect l="l" t="t" r="r" b="b"/>
            <a:pathLst>
              <a:path h="1" extrusionOk="0">
                <a:moveTo>
                  <a:pt x="0" y="0"/>
                </a:moveTo>
                <a:lnTo>
                  <a:pt x="0" y="0"/>
                </a:lnTo>
                <a:close/>
              </a:path>
            </a:pathLst>
          </a:custGeom>
          <a:solidFill>
            <a:srgbClr val="849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42"/>
          <p:cNvSpPr/>
          <p:nvPr/>
        </p:nvSpPr>
        <p:spPr>
          <a:xfrm>
            <a:off x="5789004" y="3048220"/>
            <a:ext cx="0" cy="556"/>
          </a:xfrm>
          <a:custGeom>
            <a:avLst/>
            <a:gdLst/>
            <a:ahLst/>
            <a:cxnLst/>
            <a:rect l="l" t="t" r="r" b="b"/>
            <a:pathLst>
              <a:path h="25" extrusionOk="0">
                <a:moveTo>
                  <a:pt x="0" y="0"/>
                </a:moveTo>
                <a:lnTo>
                  <a:pt x="0" y="24"/>
                </a:lnTo>
                <a:close/>
              </a:path>
            </a:pathLst>
          </a:custGeom>
          <a:solidFill>
            <a:srgbClr val="849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42"/>
          <p:cNvSpPr/>
          <p:nvPr/>
        </p:nvSpPr>
        <p:spPr>
          <a:xfrm>
            <a:off x="5789004" y="3048755"/>
            <a:ext cx="0" cy="22"/>
          </a:xfrm>
          <a:custGeom>
            <a:avLst/>
            <a:gdLst/>
            <a:ahLst/>
            <a:cxnLst/>
            <a:rect l="l" t="t" r="r" b="b"/>
            <a:pathLst>
              <a:path h="1" extrusionOk="0">
                <a:moveTo>
                  <a:pt x="0" y="0"/>
                </a:moveTo>
                <a:lnTo>
                  <a:pt x="0" y="0"/>
                </a:lnTo>
                <a:close/>
              </a:path>
            </a:pathLst>
          </a:custGeom>
          <a:solidFill>
            <a:srgbClr val="849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 name="Google Shape;702;p42"/>
          <p:cNvSpPr/>
          <p:nvPr/>
        </p:nvSpPr>
        <p:spPr>
          <a:xfrm>
            <a:off x="5789004" y="3048755"/>
            <a:ext cx="0" cy="22"/>
          </a:xfrm>
          <a:custGeom>
            <a:avLst/>
            <a:gdLst/>
            <a:ahLst/>
            <a:cxnLst/>
            <a:rect l="l" t="t" r="r" b="b"/>
            <a:pathLst>
              <a:path h="1" extrusionOk="0">
                <a:moveTo>
                  <a:pt x="0" y="0"/>
                </a:moveTo>
                <a:lnTo>
                  <a:pt x="0" y="0"/>
                </a:lnTo>
                <a:close/>
              </a:path>
            </a:pathLst>
          </a:custGeom>
          <a:solidFill>
            <a:srgbClr val="849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 name="Google Shape;703;p42"/>
          <p:cNvSpPr/>
          <p:nvPr/>
        </p:nvSpPr>
        <p:spPr>
          <a:xfrm>
            <a:off x="5789004" y="3048755"/>
            <a:ext cx="0" cy="22"/>
          </a:xfrm>
          <a:custGeom>
            <a:avLst/>
            <a:gdLst/>
            <a:ahLst/>
            <a:cxnLst/>
            <a:rect l="l" t="t" r="r" b="b"/>
            <a:pathLst>
              <a:path h="1" extrusionOk="0">
                <a:moveTo>
                  <a:pt x="0" y="0"/>
                </a:moveTo>
                <a:lnTo>
                  <a:pt x="0" y="0"/>
                </a:lnTo>
                <a:lnTo>
                  <a:pt x="0" y="0"/>
                </a:lnTo>
                <a:close/>
              </a:path>
            </a:pathLst>
          </a:custGeom>
          <a:solidFill>
            <a:srgbClr val="849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 name="Google Shape;704;p42"/>
          <p:cNvSpPr/>
          <p:nvPr/>
        </p:nvSpPr>
        <p:spPr>
          <a:xfrm>
            <a:off x="5717144" y="3201890"/>
            <a:ext cx="22" cy="22"/>
          </a:xfrm>
          <a:custGeom>
            <a:avLst/>
            <a:gdLst/>
            <a:ahLst/>
            <a:cxnLst/>
            <a:rect l="l" t="t" r="r" b="b"/>
            <a:pathLst>
              <a:path w="1" h="1" extrusionOk="0">
                <a:moveTo>
                  <a:pt x="1" y="0"/>
                </a:moveTo>
                <a:lnTo>
                  <a:pt x="1" y="0"/>
                </a:lnTo>
                <a:close/>
              </a:path>
            </a:pathLst>
          </a:custGeom>
          <a:solidFill>
            <a:srgbClr val="4874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 name="Google Shape;705;p42"/>
          <p:cNvSpPr/>
          <p:nvPr/>
        </p:nvSpPr>
        <p:spPr>
          <a:xfrm>
            <a:off x="5717144" y="3202424"/>
            <a:ext cx="22" cy="22"/>
          </a:xfrm>
          <a:custGeom>
            <a:avLst/>
            <a:gdLst/>
            <a:ahLst/>
            <a:cxnLst/>
            <a:rect l="l" t="t" r="r" b="b"/>
            <a:pathLst>
              <a:path w="1" h="1" extrusionOk="0">
                <a:moveTo>
                  <a:pt x="1" y="0"/>
                </a:moveTo>
                <a:lnTo>
                  <a:pt x="1" y="0"/>
                </a:lnTo>
                <a:close/>
              </a:path>
            </a:pathLst>
          </a:custGeom>
          <a:solidFill>
            <a:srgbClr val="4874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 name="Google Shape;706;p42"/>
          <p:cNvSpPr/>
          <p:nvPr/>
        </p:nvSpPr>
        <p:spPr>
          <a:xfrm>
            <a:off x="5717144" y="3202424"/>
            <a:ext cx="22" cy="22"/>
          </a:xfrm>
          <a:custGeom>
            <a:avLst/>
            <a:gdLst/>
            <a:ahLst/>
            <a:cxnLst/>
            <a:rect l="l" t="t" r="r" b="b"/>
            <a:pathLst>
              <a:path w="1" h="1" extrusionOk="0">
                <a:moveTo>
                  <a:pt x="1" y="0"/>
                </a:moveTo>
                <a:lnTo>
                  <a:pt x="1" y="0"/>
                </a:lnTo>
                <a:close/>
              </a:path>
            </a:pathLst>
          </a:custGeom>
          <a:solidFill>
            <a:srgbClr val="4874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7" name="Google Shape;707;p42"/>
          <p:cNvSpPr/>
          <p:nvPr/>
        </p:nvSpPr>
        <p:spPr>
          <a:xfrm>
            <a:off x="5417083" y="3326605"/>
            <a:ext cx="4473" cy="22"/>
          </a:xfrm>
          <a:custGeom>
            <a:avLst/>
            <a:gdLst/>
            <a:ahLst/>
            <a:cxnLst/>
            <a:rect l="l" t="t" r="r" b="b"/>
            <a:pathLst>
              <a:path w="201" h="1" extrusionOk="0">
                <a:moveTo>
                  <a:pt x="24" y="0"/>
                </a:moveTo>
                <a:lnTo>
                  <a:pt x="0" y="0"/>
                </a:lnTo>
                <a:lnTo>
                  <a:pt x="24" y="0"/>
                </a:lnTo>
                <a:close/>
                <a:moveTo>
                  <a:pt x="50" y="0"/>
                </a:moveTo>
                <a:lnTo>
                  <a:pt x="24" y="0"/>
                </a:lnTo>
                <a:lnTo>
                  <a:pt x="50" y="0"/>
                </a:lnTo>
                <a:close/>
                <a:moveTo>
                  <a:pt x="74" y="0"/>
                </a:moveTo>
                <a:lnTo>
                  <a:pt x="50" y="0"/>
                </a:lnTo>
                <a:lnTo>
                  <a:pt x="74" y="0"/>
                </a:lnTo>
                <a:close/>
                <a:moveTo>
                  <a:pt x="100" y="0"/>
                </a:moveTo>
                <a:lnTo>
                  <a:pt x="74" y="0"/>
                </a:lnTo>
                <a:lnTo>
                  <a:pt x="100" y="0"/>
                </a:lnTo>
                <a:close/>
                <a:moveTo>
                  <a:pt x="124" y="0"/>
                </a:moveTo>
                <a:lnTo>
                  <a:pt x="100" y="0"/>
                </a:lnTo>
                <a:lnTo>
                  <a:pt x="124" y="0"/>
                </a:lnTo>
                <a:close/>
                <a:moveTo>
                  <a:pt x="124" y="0"/>
                </a:moveTo>
                <a:lnTo>
                  <a:pt x="124" y="0"/>
                </a:lnTo>
                <a:lnTo>
                  <a:pt x="124" y="0"/>
                </a:lnTo>
                <a:close/>
                <a:moveTo>
                  <a:pt x="150" y="0"/>
                </a:moveTo>
                <a:lnTo>
                  <a:pt x="150" y="0"/>
                </a:lnTo>
                <a:lnTo>
                  <a:pt x="150" y="0"/>
                </a:lnTo>
                <a:close/>
                <a:moveTo>
                  <a:pt x="174" y="0"/>
                </a:moveTo>
                <a:lnTo>
                  <a:pt x="174" y="0"/>
                </a:lnTo>
                <a:lnTo>
                  <a:pt x="174" y="0"/>
                </a:lnTo>
                <a:close/>
                <a:moveTo>
                  <a:pt x="200" y="0"/>
                </a:moveTo>
                <a:lnTo>
                  <a:pt x="200" y="0"/>
                </a:lnTo>
                <a:close/>
              </a:path>
            </a:pathLst>
          </a:custGeom>
          <a:solidFill>
            <a:srgbClr val="103B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8" name="Google Shape;708;p42"/>
          <p:cNvSpPr/>
          <p:nvPr/>
        </p:nvSpPr>
        <p:spPr>
          <a:xfrm>
            <a:off x="6483242" y="4755763"/>
            <a:ext cx="2248" cy="4495"/>
          </a:xfrm>
          <a:custGeom>
            <a:avLst/>
            <a:gdLst/>
            <a:ahLst/>
            <a:cxnLst/>
            <a:rect l="l" t="t" r="r" b="b"/>
            <a:pathLst>
              <a:path w="101" h="202" extrusionOk="0">
                <a:moveTo>
                  <a:pt x="51" y="1"/>
                </a:moveTo>
                <a:lnTo>
                  <a:pt x="1" y="201"/>
                </a:lnTo>
                <a:lnTo>
                  <a:pt x="27" y="201"/>
                </a:lnTo>
                <a:lnTo>
                  <a:pt x="101" y="1"/>
                </a:lnTo>
                <a:close/>
              </a:path>
            </a:pathLst>
          </a:custGeom>
          <a:solidFill>
            <a:srgbClr val="3C8B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10" name="Google Shape;710;p42"/>
          <p:cNvGrpSpPr/>
          <p:nvPr/>
        </p:nvGrpSpPr>
        <p:grpSpPr>
          <a:xfrm>
            <a:off x="6606219" y="2623930"/>
            <a:ext cx="3375981" cy="3548271"/>
            <a:chOff x="4258525" y="1383338"/>
            <a:chExt cx="5723675" cy="4788863"/>
          </a:xfrm>
        </p:grpSpPr>
        <p:sp>
          <p:nvSpPr>
            <p:cNvPr id="711" name="Google Shape;711;p42"/>
            <p:cNvSpPr/>
            <p:nvPr/>
          </p:nvSpPr>
          <p:spPr>
            <a:xfrm>
              <a:off x="4258525" y="4283850"/>
              <a:ext cx="5723675" cy="1888350"/>
            </a:xfrm>
            <a:custGeom>
              <a:avLst/>
              <a:gdLst/>
              <a:ahLst/>
              <a:cxnLst/>
              <a:rect l="l" t="t" r="r" b="b"/>
              <a:pathLst>
                <a:path w="228947" h="75534" extrusionOk="0">
                  <a:moveTo>
                    <a:pt x="228946" y="1"/>
                  </a:moveTo>
                  <a:cubicBezTo>
                    <a:pt x="228946" y="1"/>
                    <a:pt x="201187" y="13171"/>
                    <a:pt x="162466" y="13171"/>
                  </a:cubicBezTo>
                  <a:cubicBezTo>
                    <a:pt x="147716" y="13171"/>
                    <a:pt x="131375" y="11260"/>
                    <a:pt x="114373" y="5982"/>
                  </a:cubicBezTo>
                  <a:cubicBezTo>
                    <a:pt x="100410" y="1711"/>
                    <a:pt x="88185" y="61"/>
                    <a:pt x="77629" y="61"/>
                  </a:cubicBezTo>
                  <a:cubicBezTo>
                    <a:pt x="41886" y="61"/>
                    <a:pt x="25271" y="18976"/>
                    <a:pt x="25116" y="19120"/>
                  </a:cubicBezTo>
                  <a:cubicBezTo>
                    <a:pt x="20680" y="24730"/>
                    <a:pt x="19320" y="29552"/>
                    <a:pt x="23385" y="33231"/>
                  </a:cubicBezTo>
                  <a:cubicBezTo>
                    <a:pt x="38068" y="45982"/>
                    <a:pt x="41545" y="59305"/>
                    <a:pt x="0" y="75533"/>
                  </a:cubicBezTo>
                  <a:lnTo>
                    <a:pt x="228946" y="75533"/>
                  </a:lnTo>
                  <a:lnTo>
                    <a:pt x="2289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42"/>
            <p:cNvSpPr/>
            <p:nvPr/>
          </p:nvSpPr>
          <p:spPr>
            <a:xfrm>
              <a:off x="4741500" y="4288500"/>
              <a:ext cx="3646825" cy="1835025"/>
            </a:xfrm>
            <a:custGeom>
              <a:avLst/>
              <a:gdLst/>
              <a:ahLst/>
              <a:cxnLst/>
              <a:rect l="l" t="t" r="r" b="b"/>
              <a:pathLst>
                <a:path w="145873" h="73401" extrusionOk="0">
                  <a:moveTo>
                    <a:pt x="52365" y="0"/>
                  </a:moveTo>
                  <a:lnTo>
                    <a:pt x="52365" y="0"/>
                  </a:lnTo>
                  <a:cubicBezTo>
                    <a:pt x="20681" y="1932"/>
                    <a:pt x="5998" y="18748"/>
                    <a:pt x="5797" y="18934"/>
                  </a:cubicBezTo>
                  <a:cubicBezTo>
                    <a:pt x="1361" y="24544"/>
                    <a:pt x="1" y="29366"/>
                    <a:pt x="4066" y="33045"/>
                  </a:cubicBezTo>
                  <a:cubicBezTo>
                    <a:pt x="13138" y="40958"/>
                    <a:pt x="17976" y="49072"/>
                    <a:pt x="10248" y="58160"/>
                  </a:cubicBezTo>
                  <a:cubicBezTo>
                    <a:pt x="11021" y="58732"/>
                    <a:pt x="11979" y="59320"/>
                    <a:pt x="12752" y="59892"/>
                  </a:cubicBezTo>
                  <a:cubicBezTo>
                    <a:pt x="29753" y="71870"/>
                    <a:pt x="44822" y="72256"/>
                    <a:pt x="60479" y="73029"/>
                  </a:cubicBezTo>
                  <a:cubicBezTo>
                    <a:pt x="64733" y="73294"/>
                    <a:pt x="70001" y="73401"/>
                    <a:pt x="75588" y="73401"/>
                  </a:cubicBezTo>
                  <a:cubicBezTo>
                    <a:pt x="90549" y="73401"/>
                    <a:pt x="107798" y="72633"/>
                    <a:pt x="113987" y="72071"/>
                  </a:cubicBezTo>
                  <a:cubicBezTo>
                    <a:pt x="122488" y="71298"/>
                    <a:pt x="145872" y="48686"/>
                    <a:pt x="145872" y="48686"/>
                  </a:cubicBezTo>
                  <a:lnTo>
                    <a:pt x="145872" y="48686"/>
                  </a:lnTo>
                  <a:cubicBezTo>
                    <a:pt x="145872" y="48686"/>
                    <a:pt x="130675" y="50649"/>
                    <a:pt x="111651" y="50649"/>
                  </a:cubicBezTo>
                  <a:cubicBezTo>
                    <a:pt x="86822" y="50649"/>
                    <a:pt x="55474" y="47305"/>
                    <a:pt x="42891" y="31886"/>
                  </a:cubicBezTo>
                  <a:cubicBezTo>
                    <a:pt x="20681" y="4838"/>
                    <a:pt x="52364" y="0"/>
                    <a:pt x="523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13" name="Google Shape;713;p42"/>
            <p:cNvGrpSpPr/>
            <p:nvPr/>
          </p:nvGrpSpPr>
          <p:grpSpPr>
            <a:xfrm>
              <a:off x="5636650" y="1676400"/>
              <a:ext cx="1983350" cy="3048000"/>
              <a:chOff x="5636650" y="1676400"/>
              <a:chExt cx="1983350" cy="3048000"/>
            </a:xfrm>
          </p:grpSpPr>
          <p:grpSp>
            <p:nvGrpSpPr>
              <p:cNvPr id="714" name="Google Shape;714;p42"/>
              <p:cNvGrpSpPr/>
              <p:nvPr/>
            </p:nvGrpSpPr>
            <p:grpSpPr>
              <a:xfrm>
                <a:off x="5636650" y="1676400"/>
                <a:ext cx="1029775" cy="2743233"/>
                <a:chOff x="5523425" y="1600200"/>
                <a:chExt cx="1029775" cy="2743233"/>
              </a:xfrm>
            </p:grpSpPr>
            <p:sp>
              <p:nvSpPr>
                <p:cNvPr id="715" name="Google Shape;715;p42"/>
                <p:cNvSpPr/>
                <p:nvPr/>
              </p:nvSpPr>
              <p:spPr>
                <a:xfrm>
                  <a:off x="5523425" y="2167615"/>
                  <a:ext cx="530626" cy="328875"/>
                </a:xfrm>
                <a:custGeom>
                  <a:avLst/>
                  <a:gdLst/>
                  <a:ahLst/>
                  <a:cxnLst/>
                  <a:rect l="l" t="t" r="r" b="b"/>
                  <a:pathLst>
                    <a:path w="14943" h="9725" extrusionOk="0">
                      <a:moveTo>
                        <a:pt x="14174" y="0"/>
                      </a:moveTo>
                      <a:cubicBezTo>
                        <a:pt x="14174" y="0"/>
                        <a:pt x="536" y="5754"/>
                        <a:pt x="0" y="9725"/>
                      </a:cubicBezTo>
                      <a:lnTo>
                        <a:pt x="11859" y="5161"/>
                      </a:lnTo>
                      <a:cubicBezTo>
                        <a:pt x="13876" y="4388"/>
                        <a:pt x="14943" y="2078"/>
                        <a:pt x="14174" y="0"/>
                      </a:cubicBezTo>
                      <a:close/>
                    </a:path>
                  </a:pathLst>
                </a:custGeom>
                <a:solidFill>
                  <a:srgbClr val="C7D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6" name="Google Shape;716;p42"/>
                <p:cNvSpPr/>
                <p:nvPr/>
              </p:nvSpPr>
              <p:spPr>
                <a:xfrm>
                  <a:off x="6161517" y="2145634"/>
                  <a:ext cx="138986" cy="2197799"/>
                </a:xfrm>
                <a:custGeom>
                  <a:avLst/>
                  <a:gdLst/>
                  <a:ahLst/>
                  <a:cxnLst/>
                  <a:rect l="l" t="t" r="r" b="b"/>
                  <a:pathLst>
                    <a:path w="3914" h="64990" extrusionOk="0">
                      <a:moveTo>
                        <a:pt x="1125" y="0"/>
                      </a:moveTo>
                      <a:lnTo>
                        <a:pt x="0" y="64990"/>
                      </a:lnTo>
                      <a:lnTo>
                        <a:pt x="3914" y="64990"/>
                      </a:lnTo>
                      <a:lnTo>
                        <a:pt x="2785" y="0"/>
                      </a:ln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42"/>
                <p:cNvSpPr/>
                <p:nvPr/>
              </p:nvSpPr>
              <p:spPr>
                <a:xfrm>
                  <a:off x="6224690" y="2145634"/>
                  <a:ext cx="75814" cy="2197799"/>
                </a:xfrm>
                <a:custGeom>
                  <a:avLst/>
                  <a:gdLst/>
                  <a:ahLst/>
                  <a:cxnLst/>
                  <a:rect l="l" t="t" r="r" b="b"/>
                  <a:pathLst>
                    <a:path w="2135" h="64990" extrusionOk="0">
                      <a:moveTo>
                        <a:pt x="0" y="0"/>
                      </a:moveTo>
                      <a:lnTo>
                        <a:pt x="1068" y="64990"/>
                      </a:lnTo>
                      <a:lnTo>
                        <a:pt x="2135" y="64990"/>
                      </a:lnTo>
                      <a:lnTo>
                        <a:pt x="1006" y="0"/>
                      </a:ln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 name="Google Shape;718;p42"/>
                <p:cNvSpPr/>
                <p:nvPr/>
              </p:nvSpPr>
              <p:spPr>
                <a:xfrm>
                  <a:off x="5723528" y="2159601"/>
                  <a:ext cx="36" cy="2097"/>
                </a:xfrm>
                <a:custGeom>
                  <a:avLst/>
                  <a:gdLst/>
                  <a:ahLst/>
                  <a:cxnLst/>
                  <a:rect l="l" t="t" r="r" b="b"/>
                  <a:pathLst>
                    <a:path w="1" h="62" extrusionOk="0">
                      <a:moveTo>
                        <a:pt x="1" y="62"/>
                      </a:moveTo>
                      <a:lnTo>
                        <a:pt x="1" y="0"/>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 name="Google Shape;719;p42"/>
                <p:cNvSpPr/>
                <p:nvPr/>
              </p:nvSpPr>
              <p:spPr>
                <a:xfrm>
                  <a:off x="6041420" y="2231766"/>
                  <a:ext cx="19069" cy="34"/>
                </a:xfrm>
                <a:custGeom>
                  <a:avLst/>
                  <a:gdLst/>
                  <a:ahLst/>
                  <a:cxnLst/>
                  <a:rect l="l" t="t" r="r" b="b"/>
                  <a:pathLst>
                    <a:path w="537" h="1" extrusionOk="0">
                      <a:moveTo>
                        <a:pt x="536" y="1"/>
                      </a:moveTo>
                      <a:lnTo>
                        <a:pt x="0" y="1"/>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0" name="Google Shape;720;p42"/>
                <p:cNvSpPr/>
                <p:nvPr/>
              </p:nvSpPr>
              <p:spPr>
                <a:xfrm>
                  <a:off x="6115175" y="2231766"/>
                  <a:ext cx="18927" cy="34"/>
                </a:xfrm>
                <a:custGeom>
                  <a:avLst/>
                  <a:gdLst/>
                  <a:ahLst/>
                  <a:cxnLst/>
                  <a:rect l="l" t="t" r="r" b="b"/>
                  <a:pathLst>
                    <a:path w="533" h="1" extrusionOk="0">
                      <a:moveTo>
                        <a:pt x="532" y="1"/>
                      </a:moveTo>
                      <a:lnTo>
                        <a:pt x="1" y="1"/>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42"/>
                <p:cNvSpPr/>
                <p:nvPr/>
              </p:nvSpPr>
              <p:spPr>
                <a:xfrm>
                  <a:off x="6452101" y="2159601"/>
                  <a:ext cx="36" cy="2097"/>
                </a:xfrm>
                <a:custGeom>
                  <a:avLst/>
                  <a:gdLst/>
                  <a:ahLst/>
                  <a:cxnLst/>
                  <a:rect l="l" t="t" r="r" b="b"/>
                  <a:pathLst>
                    <a:path w="1" h="62" extrusionOk="0">
                      <a:moveTo>
                        <a:pt x="0" y="0"/>
                      </a:moveTo>
                      <a:lnTo>
                        <a:pt x="0" y="62"/>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42"/>
                <p:cNvSpPr/>
                <p:nvPr/>
              </p:nvSpPr>
              <p:spPr>
                <a:xfrm>
                  <a:off x="5723528" y="2161663"/>
                  <a:ext cx="317921" cy="70137"/>
                </a:xfrm>
                <a:custGeom>
                  <a:avLst/>
                  <a:gdLst/>
                  <a:ahLst/>
                  <a:cxnLst/>
                  <a:rect l="l" t="t" r="r" b="b"/>
                  <a:pathLst>
                    <a:path w="8953" h="2074" extrusionOk="0">
                      <a:moveTo>
                        <a:pt x="1" y="1"/>
                      </a:moveTo>
                      <a:cubicBezTo>
                        <a:pt x="1" y="1068"/>
                        <a:pt x="3914" y="1955"/>
                        <a:pt x="8952" y="2074"/>
                      </a:cubicBezTo>
                      <a:cubicBezTo>
                        <a:pt x="3914" y="1955"/>
                        <a:pt x="1" y="1068"/>
                        <a:pt x="1" y="1"/>
                      </a:cubicBez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42"/>
                <p:cNvSpPr/>
                <p:nvPr/>
              </p:nvSpPr>
              <p:spPr>
                <a:xfrm>
                  <a:off x="6134067" y="2161663"/>
                  <a:ext cx="318063" cy="70137"/>
                </a:xfrm>
                <a:custGeom>
                  <a:avLst/>
                  <a:gdLst/>
                  <a:ahLst/>
                  <a:cxnLst/>
                  <a:rect l="l" t="t" r="r" b="b"/>
                  <a:pathLst>
                    <a:path w="8957" h="2074" extrusionOk="0">
                      <a:moveTo>
                        <a:pt x="0" y="2074"/>
                      </a:moveTo>
                      <a:cubicBezTo>
                        <a:pt x="5043" y="1955"/>
                        <a:pt x="8956" y="1068"/>
                        <a:pt x="8956" y="1"/>
                      </a:cubicBezTo>
                      <a:cubicBezTo>
                        <a:pt x="8956" y="1068"/>
                        <a:pt x="5043" y="1955"/>
                        <a:pt x="0" y="2074"/>
                      </a:cubicBez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 name="Google Shape;724;p42"/>
                <p:cNvSpPr/>
                <p:nvPr/>
              </p:nvSpPr>
              <p:spPr>
                <a:xfrm>
                  <a:off x="5723528" y="2159601"/>
                  <a:ext cx="36" cy="34"/>
                </a:xfrm>
                <a:custGeom>
                  <a:avLst/>
                  <a:gdLst/>
                  <a:ahLst/>
                  <a:cxnLst/>
                  <a:rect l="l" t="t" r="r" b="b"/>
                  <a:pathLst>
                    <a:path w="1" h="1" extrusionOk="0">
                      <a:moveTo>
                        <a:pt x="1" y="0"/>
                      </a:moveTo>
                      <a:lnTo>
                        <a:pt x="1" y="0"/>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 name="Google Shape;725;p42"/>
                <p:cNvSpPr/>
                <p:nvPr/>
              </p:nvSpPr>
              <p:spPr>
                <a:xfrm>
                  <a:off x="6452101" y="2159601"/>
                  <a:ext cx="36" cy="34"/>
                </a:xfrm>
                <a:custGeom>
                  <a:avLst/>
                  <a:gdLst/>
                  <a:ahLst/>
                  <a:cxnLst/>
                  <a:rect l="l" t="t" r="r" b="b"/>
                  <a:pathLst>
                    <a:path w="1" h="1" extrusionOk="0">
                      <a:moveTo>
                        <a:pt x="0" y="0"/>
                      </a:moveTo>
                      <a:lnTo>
                        <a:pt x="0" y="0"/>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42"/>
                <p:cNvSpPr/>
                <p:nvPr/>
              </p:nvSpPr>
              <p:spPr>
                <a:xfrm>
                  <a:off x="5723528" y="2143537"/>
                  <a:ext cx="728594" cy="88264"/>
                </a:xfrm>
                <a:custGeom>
                  <a:avLst/>
                  <a:gdLst/>
                  <a:ahLst/>
                  <a:cxnLst/>
                  <a:rect l="l" t="t" r="r" b="b"/>
                  <a:pathLst>
                    <a:path w="20518" h="2610" extrusionOk="0">
                      <a:moveTo>
                        <a:pt x="356" y="1"/>
                      </a:moveTo>
                      <a:cubicBezTo>
                        <a:pt x="176" y="119"/>
                        <a:pt x="58" y="300"/>
                        <a:pt x="1" y="475"/>
                      </a:cubicBezTo>
                      <a:lnTo>
                        <a:pt x="1" y="537"/>
                      </a:lnTo>
                      <a:cubicBezTo>
                        <a:pt x="1" y="1604"/>
                        <a:pt x="3914" y="2491"/>
                        <a:pt x="8952" y="2610"/>
                      </a:cubicBezTo>
                      <a:lnTo>
                        <a:pt x="11561" y="2610"/>
                      </a:lnTo>
                      <a:cubicBezTo>
                        <a:pt x="16604" y="2491"/>
                        <a:pt x="20517" y="1604"/>
                        <a:pt x="20517" y="537"/>
                      </a:cubicBezTo>
                      <a:lnTo>
                        <a:pt x="20517" y="475"/>
                      </a:lnTo>
                      <a:cubicBezTo>
                        <a:pt x="20456" y="300"/>
                        <a:pt x="20337" y="119"/>
                        <a:pt x="20162" y="1"/>
                      </a:cubicBezTo>
                      <a:cubicBezTo>
                        <a:pt x="19033" y="893"/>
                        <a:pt x="15062" y="1542"/>
                        <a:pt x="10257" y="1542"/>
                      </a:cubicBezTo>
                      <a:cubicBezTo>
                        <a:pt x="5513" y="1542"/>
                        <a:pt x="1481" y="893"/>
                        <a:pt x="356" y="1"/>
                      </a:cubicBezTo>
                      <a:close/>
                    </a:path>
                  </a:pathLst>
                </a:custGeom>
                <a:solidFill>
                  <a:srgbClr val="C7D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42"/>
                <p:cNvSpPr/>
                <p:nvPr/>
              </p:nvSpPr>
              <p:spPr>
                <a:xfrm>
                  <a:off x="5523425" y="2251819"/>
                  <a:ext cx="507544" cy="244670"/>
                </a:xfrm>
                <a:custGeom>
                  <a:avLst/>
                  <a:gdLst/>
                  <a:ahLst/>
                  <a:cxnLst/>
                  <a:rect l="l" t="t" r="r" b="b"/>
                  <a:pathLst>
                    <a:path w="14293" h="7235" extrusionOk="0">
                      <a:moveTo>
                        <a:pt x="14293" y="1"/>
                      </a:moveTo>
                      <a:lnTo>
                        <a:pt x="14293" y="1"/>
                      </a:lnTo>
                      <a:cubicBezTo>
                        <a:pt x="13819" y="655"/>
                        <a:pt x="13164" y="1248"/>
                        <a:pt x="12334" y="1542"/>
                      </a:cubicBezTo>
                      <a:lnTo>
                        <a:pt x="474" y="6111"/>
                      </a:lnTo>
                      <a:cubicBezTo>
                        <a:pt x="536" y="6049"/>
                        <a:pt x="536" y="6049"/>
                        <a:pt x="536" y="5992"/>
                      </a:cubicBezTo>
                      <a:lnTo>
                        <a:pt x="536" y="5992"/>
                      </a:lnTo>
                      <a:cubicBezTo>
                        <a:pt x="237" y="6405"/>
                        <a:pt x="62" y="6822"/>
                        <a:pt x="0" y="7235"/>
                      </a:cubicBezTo>
                      <a:lnTo>
                        <a:pt x="11859" y="2671"/>
                      </a:lnTo>
                      <a:cubicBezTo>
                        <a:pt x="13107" y="2197"/>
                        <a:pt x="13937" y="1187"/>
                        <a:pt x="14293" y="1"/>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42"/>
                <p:cNvSpPr/>
                <p:nvPr/>
              </p:nvSpPr>
              <p:spPr>
                <a:xfrm>
                  <a:off x="5723528" y="2157673"/>
                  <a:ext cx="2060" cy="1961"/>
                </a:xfrm>
                <a:custGeom>
                  <a:avLst/>
                  <a:gdLst/>
                  <a:ahLst/>
                  <a:cxnLst/>
                  <a:rect l="l" t="t" r="r" b="b"/>
                  <a:pathLst>
                    <a:path w="58" h="58" extrusionOk="0">
                      <a:moveTo>
                        <a:pt x="58" y="0"/>
                      </a:moveTo>
                      <a:cubicBezTo>
                        <a:pt x="1" y="0"/>
                        <a:pt x="1" y="0"/>
                        <a:pt x="1" y="57"/>
                      </a:cubicBezTo>
                      <a:cubicBezTo>
                        <a:pt x="1" y="0"/>
                        <a:pt x="1" y="0"/>
                        <a:pt x="58" y="0"/>
                      </a:cubicBez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42"/>
                <p:cNvSpPr/>
                <p:nvPr/>
              </p:nvSpPr>
              <p:spPr>
                <a:xfrm>
                  <a:off x="5725552" y="1600200"/>
                  <a:ext cx="783351" cy="860216"/>
                </a:xfrm>
                <a:custGeom>
                  <a:avLst/>
                  <a:gdLst/>
                  <a:ahLst/>
                  <a:cxnLst/>
                  <a:rect l="l" t="t" r="r" b="b"/>
                  <a:pathLst>
                    <a:path w="22060" h="25437" extrusionOk="0">
                      <a:moveTo>
                        <a:pt x="12159" y="1"/>
                      </a:moveTo>
                      <a:lnTo>
                        <a:pt x="6585" y="11386"/>
                      </a:lnTo>
                      <a:cubicBezTo>
                        <a:pt x="6110" y="12453"/>
                        <a:pt x="6110" y="13639"/>
                        <a:pt x="6466" y="14645"/>
                      </a:cubicBezTo>
                      <a:cubicBezTo>
                        <a:pt x="3454" y="14893"/>
                        <a:pt x="1142" y="15428"/>
                        <a:pt x="314" y="16079"/>
                      </a:cubicBezTo>
                      <a:lnTo>
                        <a:pt x="314" y="16079"/>
                      </a:lnTo>
                      <a:cubicBezTo>
                        <a:pt x="309" y="16075"/>
                        <a:pt x="304" y="16071"/>
                        <a:pt x="299" y="16068"/>
                      </a:cubicBezTo>
                      <a:cubicBezTo>
                        <a:pt x="119" y="16186"/>
                        <a:pt x="1" y="16305"/>
                        <a:pt x="1" y="16485"/>
                      </a:cubicBezTo>
                      <a:cubicBezTo>
                        <a:pt x="40" y="16346"/>
                        <a:pt x="147" y="16210"/>
                        <a:pt x="314" y="16079"/>
                      </a:cubicBezTo>
                      <a:lnTo>
                        <a:pt x="314" y="16079"/>
                      </a:lnTo>
                      <a:cubicBezTo>
                        <a:pt x="1399" y="16904"/>
                        <a:pt x="5063" y="17553"/>
                        <a:pt x="9431" y="17609"/>
                      </a:cubicBezTo>
                      <a:cubicBezTo>
                        <a:pt x="11922" y="19687"/>
                        <a:pt x="18326" y="24905"/>
                        <a:pt x="21940" y="25437"/>
                      </a:cubicBezTo>
                      <a:lnTo>
                        <a:pt x="22059" y="25437"/>
                      </a:lnTo>
                      <a:lnTo>
                        <a:pt x="13757" y="17491"/>
                      </a:lnTo>
                      <a:cubicBezTo>
                        <a:pt x="16903" y="17254"/>
                        <a:pt x="19274" y="16722"/>
                        <a:pt x="20105" y="16068"/>
                      </a:cubicBezTo>
                      <a:cubicBezTo>
                        <a:pt x="20280" y="16186"/>
                        <a:pt x="20399" y="16367"/>
                        <a:pt x="20460" y="16542"/>
                      </a:cubicBezTo>
                      <a:cubicBezTo>
                        <a:pt x="20280" y="15418"/>
                        <a:pt x="15774" y="14469"/>
                        <a:pt x="10200" y="14469"/>
                      </a:cubicBezTo>
                      <a:lnTo>
                        <a:pt x="9431" y="14469"/>
                      </a:lnTo>
                      <a:cubicBezTo>
                        <a:pt x="11030" y="10494"/>
                        <a:pt x="13876" y="2429"/>
                        <a:pt x="12159" y="1"/>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42"/>
                <p:cNvSpPr/>
                <p:nvPr/>
              </p:nvSpPr>
              <p:spPr>
                <a:xfrm>
                  <a:off x="6538357" y="2462465"/>
                  <a:ext cx="2202" cy="34"/>
                </a:xfrm>
                <a:custGeom>
                  <a:avLst/>
                  <a:gdLst/>
                  <a:ahLst/>
                  <a:cxnLst/>
                  <a:rect l="l" t="t" r="r" b="b"/>
                  <a:pathLst>
                    <a:path w="62" h="1" extrusionOk="0">
                      <a:moveTo>
                        <a:pt x="62" y="0"/>
                      </a:moveTo>
                      <a:lnTo>
                        <a:pt x="0" y="0"/>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 name="Google Shape;731;p42"/>
                <p:cNvSpPr/>
                <p:nvPr/>
              </p:nvSpPr>
              <p:spPr>
                <a:xfrm>
                  <a:off x="6544748" y="2460369"/>
                  <a:ext cx="2060" cy="34"/>
                </a:xfrm>
                <a:custGeom>
                  <a:avLst/>
                  <a:gdLst/>
                  <a:ahLst/>
                  <a:cxnLst/>
                  <a:rect l="l" t="t" r="r" b="b"/>
                  <a:pathLst>
                    <a:path w="58" h="1" extrusionOk="0">
                      <a:moveTo>
                        <a:pt x="57" y="1"/>
                      </a:moveTo>
                      <a:lnTo>
                        <a:pt x="0" y="1"/>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2" name="Google Shape;732;p42"/>
                <p:cNvSpPr/>
                <p:nvPr/>
              </p:nvSpPr>
              <p:spPr>
                <a:xfrm>
                  <a:off x="6220465" y="2157673"/>
                  <a:ext cx="6285" cy="5952"/>
                </a:xfrm>
                <a:custGeom>
                  <a:avLst/>
                  <a:gdLst/>
                  <a:ahLst/>
                  <a:cxnLst/>
                  <a:rect l="l" t="t" r="r" b="b"/>
                  <a:pathLst>
                    <a:path w="177" h="176" extrusionOk="0">
                      <a:moveTo>
                        <a:pt x="1" y="0"/>
                      </a:moveTo>
                      <a:lnTo>
                        <a:pt x="176" y="176"/>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3" name="Google Shape;733;p42"/>
                <p:cNvSpPr/>
                <p:nvPr/>
              </p:nvSpPr>
              <p:spPr>
                <a:xfrm>
                  <a:off x="6214073" y="2153649"/>
                  <a:ext cx="4261" cy="1961"/>
                </a:xfrm>
                <a:custGeom>
                  <a:avLst/>
                  <a:gdLst/>
                  <a:ahLst/>
                  <a:cxnLst/>
                  <a:rect l="l" t="t" r="r" b="b"/>
                  <a:pathLst>
                    <a:path w="120" h="58" extrusionOk="0">
                      <a:moveTo>
                        <a:pt x="0" y="1"/>
                      </a:moveTo>
                      <a:cubicBezTo>
                        <a:pt x="62" y="1"/>
                        <a:pt x="119" y="57"/>
                        <a:pt x="119" y="57"/>
                      </a:cubicBezTo>
                      <a:cubicBezTo>
                        <a:pt x="119" y="57"/>
                        <a:pt x="62" y="1"/>
                        <a:pt x="0" y="1"/>
                      </a:cubicBez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42"/>
                <p:cNvSpPr/>
                <p:nvPr/>
              </p:nvSpPr>
              <p:spPr>
                <a:xfrm>
                  <a:off x="6199407" y="2143537"/>
                  <a:ext cx="6285" cy="4058"/>
                </a:xfrm>
                <a:custGeom>
                  <a:avLst/>
                  <a:gdLst/>
                  <a:ahLst/>
                  <a:cxnLst/>
                  <a:rect l="l" t="t" r="r" b="b"/>
                  <a:pathLst>
                    <a:path w="177" h="120" extrusionOk="0">
                      <a:moveTo>
                        <a:pt x="1" y="1"/>
                      </a:moveTo>
                      <a:cubicBezTo>
                        <a:pt x="58" y="62"/>
                        <a:pt x="119" y="62"/>
                        <a:pt x="176" y="119"/>
                      </a:cubicBezTo>
                      <a:cubicBezTo>
                        <a:pt x="119" y="62"/>
                        <a:pt x="58" y="62"/>
                        <a:pt x="1" y="1"/>
                      </a:cubicBez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42"/>
                <p:cNvSpPr/>
                <p:nvPr/>
              </p:nvSpPr>
              <p:spPr>
                <a:xfrm>
                  <a:off x="6207823" y="2147562"/>
                  <a:ext cx="4261" cy="4024"/>
                </a:xfrm>
                <a:custGeom>
                  <a:avLst/>
                  <a:gdLst/>
                  <a:ahLst/>
                  <a:cxnLst/>
                  <a:rect l="l" t="t" r="r" b="b"/>
                  <a:pathLst>
                    <a:path w="120" h="119" extrusionOk="0">
                      <a:moveTo>
                        <a:pt x="1" y="0"/>
                      </a:moveTo>
                      <a:cubicBezTo>
                        <a:pt x="58" y="62"/>
                        <a:pt x="120" y="62"/>
                        <a:pt x="120" y="119"/>
                      </a:cubicBezTo>
                      <a:cubicBezTo>
                        <a:pt x="120" y="62"/>
                        <a:pt x="58" y="62"/>
                        <a:pt x="1" y="0"/>
                      </a:cubicBez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42"/>
                <p:cNvSpPr/>
                <p:nvPr/>
              </p:nvSpPr>
              <p:spPr>
                <a:xfrm>
                  <a:off x="6529905" y="2462465"/>
                  <a:ext cx="4261" cy="34"/>
                </a:xfrm>
                <a:custGeom>
                  <a:avLst/>
                  <a:gdLst/>
                  <a:ahLst/>
                  <a:cxnLst/>
                  <a:rect l="l" t="t" r="r" b="b"/>
                  <a:pathLst>
                    <a:path w="120" h="1" extrusionOk="0">
                      <a:moveTo>
                        <a:pt x="120" y="0"/>
                      </a:moveTo>
                      <a:lnTo>
                        <a:pt x="1" y="0"/>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7" name="Google Shape;737;p42"/>
                <p:cNvSpPr/>
                <p:nvPr/>
              </p:nvSpPr>
              <p:spPr>
                <a:xfrm>
                  <a:off x="6513073" y="2462465"/>
                  <a:ext cx="4261" cy="34"/>
                </a:xfrm>
                <a:custGeom>
                  <a:avLst/>
                  <a:gdLst/>
                  <a:ahLst/>
                  <a:cxnLst/>
                  <a:rect l="l" t="t" r="r" b="b"/>
                  <a:pathLst>
                    <a:path w="120" h="1" extrusionOk="0">
                      <a:moveTo>
                        <a:pt x="119" y="0"/>
                      </a:moveTo>
                      <a:lnTo>
                        <a:pt x="1" y="0"/>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42"/>
                <p:cNvSpPr/>
                <p:nvPr/>
              </p:nvSpPr>
              <p:spPr>
                <a:xfrm>
                  <a:off x="6517299" y="2462465"/>
                  <a:ext cx="10653" cy="34"/>
                </a:xfrm>
                <a:custGeom>
                  <a:avLst/>
                  <a:gdLst/>
                  <a:ahLst/>
                  <a:cxnLst/>
                  <a:rect l="l" t="t" r="r" b="b"/>
                  <a:pathLst>
                    <a:path w="300" h="1" extrusionOk="0">
                      <a:moveTo>
                        <a:pt x="0" y="0"/>
                      </a:moveTo>
                      <a:lnTo>
                        <a:pt x="299" y="0"/>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9" name="Google Shape;739;p42"/>
                <p:cNvSpPr/>
                <p:nvPr/>
              </p:nvSpPr>
              <p:spPr>
                <a:xfrm>
                  <a:off x="6504657" y="2460369"/>
                  <a:ext cx="6427" cy="2131"/>
                </a:xfrm>
                <a:custGeom>
                  <a:avLst/>
                  <a:gdLst/>
                  <a:ahLst/>
                  <a:cxnLst/>
                  <a:rect l="l" t="t" r="r" b="b"/>
                  <a:pathLst>
                    <a:path w="181" h="63" extrusionOk="0">
                      <a:moveTo>
                        <a:pt x="0" y="1"/>
                      </a:moveTo>
                      <a:cubicBezTo>
                        <a:pt x="62" y="62"/>
                        <a:pt x="119" y="62"/>
                        <a:pt x="181" y="62"/>
                      </a:cubicBezTo>
                      <a:cubicBezTo>
                        <a:pt x="119" y="62"/>
                        <a:pt x="62" y="62"/>
                        <a:pt x="0" y="1"/>
                      </a:cubicBez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0" name="Google Shape;740;p42"/>
                <p:cNvSpPr/>
                <p:nvPr/>
              </p:nvSpPr>
              <p:spPr>
                <a:xfrm>
                  <a:off x="6212049" y="2151552"/>
                  <a:ext cx="2060" cy="2131"/>
                </a:xfrm>
                <a:custGeom>
                  <a:avLst/>
                  <a:gdLst/>
                  <a:ahLst/>
                  <a:cxnLst/>
                  <a:rect l="l" t="t" r="r" b="b"/>
                  <a:pathLst>
                    <a:path w="58" h="63" extrusionOk="0">
                      <a:moveTo>
                        <a:pt x="1" y="1"/>
                      </a:moveTo>
                      <a:cubicBezTo>
                        <a:pt x="57" y="1"/>
                        <a:pt x="57" y="1"/>
                        <a:pt x="57" y="63"/>
                      </a:cubicBezTo>
                      <a:cubicBezTo>
                        <a:pt x="57" y="1"/>
                        <a:pt x="57" y="1"/>
                        <a:pt x="1" y="1"/>
                      </a:cubicBez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1" name="Google Shape;741;p42"/>
                <p:cNvSpPr/>
                <p:nvPr/>
              </p:nvSpPr>
              <p:spPr>
                <a:xfrm>
                  <a:off x="6504657" y="2460369"/>
                  <a:ext cx="36" cy="34"/>
                </a:xfrm>
                <a:custGeom>
                  <a:avLst/>
                  <a:gdLst/>
                  <a:ahLst/>
                  <a:cxnLst/>
                  <a:rect l="l" t="t" r="r" b="b"/>
                  <a:pathLst>
                    <a:path w="1" h="1" extrusionOk="0">
                      <a:moveTo>
                        <a:pt x="0" y="1"/>
                      </a:moveTo>
                      <a:lnTo>
                        <a:pt x="0" y="1"/>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2" name="Google Shape;742;p42"/>
                <p:cNvSpPr/>
                <p:nvPr/>
              </p:nvSpPr>
              <p:spPr>
                <a:xfrm>
                  <a:off x="6199407" y="2143537"/>
                  <a:ext cx="36" cy="34"/>
                </a:xfrm>
                <a:custGeom>
                  <a:avLst/>
                  <a:gdLst/>
                  <a:ahLst/>
                  <a:cxnLst/>
                  <a:rect l="l" t="t" r="r" b="b"/>
                  <a:pathLst>
                    <a:path w="1" h="1" extrusionOk="0">
                      <a:moveTo>
                        <a:pt x="1" y="1"/>
                      </a:moveTo>
                      <a:lnTo>
                        <a:pt x="1" y="1"/>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3" name="Google Shape;743;p42"/>
                <p:cNvSpPr/>
                <p:nvPr/>
              </p:nvSpPr>
              <p:spPr>
                <a:xfrm>
                  <a:off x="6205657" y="2147562"/>
                  <a:ext cx="2202" cy="34"/>
                </a:xfrm>
                <a:custGeom>
                  <a:avLst/>
                  <a:gdLst/>
                  <a:ahLst/>
                  <a:cxnLst/>
                  <a:rect l="l" t="t" r="r" b="b"/>
                  <a:pathLst>
                    <a:path w="62" h="1" extrusionOk="0">
                      <a:moveTo>
                        <a:pt x="0" y="0"/>
                      </a:moveTo>
                      <a:lnTo>
                        <a:pt x="62" y="0"/>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4;p42"/>
                <p:cNvSpPr/>
                <p:nvPr/>
              </p:nvSpPr>
              <p:spPr>
                <a:xfrm>
                  <a:off x="6546773" y="2458441"/>
                  <a:ext cx="6427" cy="1961"/>
                </a:xfrm>
                <a:custGeom>
                  <a:avLst/>
                  <a:gdLst/>
                  <a:ahLst/>
                  <a:cxnLst/>
                  <a:rect l="l" t="t" r="r" b="b"/>
                  <a:pathLst>
                    <a:path w="181" h="58" extrusionOk="0">
                      <a:moveTo>
                        <a:pt x="181" y="1"/>
                      </a:moveTo>
                      <a:cubicBezTo>
                        <a:pt x="119" y="58"/>
                        <a:pt x="62" y="58"/>
                        <a:pt x="0" y="58"/>
                      </a:cubicBezTo>
                      <a:cubicBezTo>
                        <a:pt x="62" y="58"/>
                        <a:pt x="119" y="58"/>
                        <a:pt x="181" y="1"/>
                      </a:cubicBez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42"/>
                <p:cNvSpPr/>
                <p:nvPr/>
              </p:nvSpPr>
              <p:spPr>
                <a:xfrm>
                  <a:off x="6517299" y="2462465"/>
                  <a:ext cx="36" cy="34"/>
                </a:xfrm>
                <a:custGeom>
                  <a:avLst/>
                  <a:gdLst/>
                  <a:ahLst/>
                  <a:cxnLst/>
                  <a:rect l="l" t="t" r="r" b="b"/>
                  <a:pathLst>
                    <a:path w="1" h="1" extrusionOk="0">
                      <a:moveTo>
                        <a:pt x="0" y="0"/>
                      </a:moveTo>
                      <a:lnTo>
                        <a:pt x="0" y="0"/>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6" name="Google Shape;746;p42"/>
                <p:cNvSpPr/>
                <p:nvPr/>
              </p:nvSpPr>
              <p:spPr>
                <a:xfrm>
                  <a:off x="6540523" y="2460369"/>
                  <a:ext cx="4261" cy="2131"/>
                </a:xfrm>
                <a:custGeom>
                  <a:avLst/>
                  <a:gdLst/>
                  <a:ahLst/>
                  <a:cxnLst/>
                  <a:rect l="l" t="t" r="r" b="b"/>
                  <a:pathLst>
                    <a:path w="120" h="63" extrusionOk="0">
                      <a:moveTo>
                        <a:pt x="119" y="1"/>
                      </a:moveTo>
                      <a:cubicBezTo>
                        <a:pt x="58" y="62"/>
                        <a:pt x="58" y="62"/>
                        <a:pt x="1" y="62"/>
                      </a:cubicBezTo>
                      <a:cubicBezTo>
                        <a:pt x="58" y="62"/>
                        <a:pt x="58" y="62"/>
                        <a:pt x="119" y="1"/>
                      </a:cubicBez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7" name="Google Shape;747;p42"/>
                <p:cNvSpPr/>
                <p:nvPr/>
              </p:nvSpPr>
              <p:spPr>
                <a:xfrm>
                  <a:off x="6534131" y="2462465"/>
                  <a:ext cx="4261" cy="34"/>
                </a:xfrm>
                <a:custGeom>
                  <a:avLst/>
                  <a:gdLst/>
                  <a:ahLst/>
                  <a:cxnLst/>
                  <a:rect l="l" t="t" r="r" b="b"/>
                  <a:pathLst>
                    <a:path w="120" h="1" extrusionOk="0">
                      <a:moveTo>
                        <a:pt x="119" y="0"/>
                      </a:moveTo>
                      <a:lnTo>
                        <a:pt x="1" y="0"/>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8" name="Google Shape;748;p42"/>
                <p:cNvSpPr/>
                <p:nvPr/>
              </p:nvSpPr>
              <p:spPr>
                <a:xfrm>
                  <a:off x="6511049" y="2462465"/>
                  <a:ext cx="2060" cy="34"/>
                </a:xfrm>
                <a:custGeom>
                  <a:avLst/>
                  <a:gdLst/>
                  <a:ahLst/>
                  <a:cxnLst/>
                  <a:rect l="l" t="t" r="r" b="b"/>
                  <a:pathLst>
                    <a:path w="58" h="1" extrusionOk="0">
                      <a:moveTo>
                        <a:pt x="58" y="0"/>
                      </a:moveTo>
                      <a:lnTo>
                        <a:pt x="1" y="0"/>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42"/>
                <p:cNvSpPr/>
                <p:nvPr/>
              </p:nvSpPr>
              <p:spPr>
                <a:xfrm>
                  <a:off x="6218299" y="2155576"/>
                  <a:ext cx="2202" cy="2131"/>
                </a:xfrm>
                <a:custGeom>
                  <a:avLst/>
                  <a:gdLst/>
                  <a:ahLst/>
                  <a:cxnLst/>
                  <a:rect l="l" t="t" r="r" b="b"/>
                  <a:pathLst>
                    <a:path w="62" h="63" extrusionOk="0">
                      <a:moveTo>
                        <a:pt x="0" y="0"/>
                      </a:moveTo>
                      <a:lnTo>
                        <a:pt x="62" y="62"/>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0" name="Google Shape;750;p42"/>
                <p:cNvSpPr/>
                <p:nvPr/>
              </p:nvSpPr>
              <p:spPr>
                <a:xfrm>
                  <a:off x="6527916" y="2462465"/>
                  <a:ext cx="2024" cy="34"/>
                </a:xfrm>
                <a:custGeom>
                  <a:avLst/>
                  <a:gdLst/>
                  <a:ahLst/>
                  <a:cxnLst/>
                  <a:rect l="l" t="t" r="r" b="b"/>
                  <a:pathLst>
                    <a:path w="57" h="1" extrusionOk="0">
                      <a:moveTo>
                        <a:pt x="57" y="0"/>
                      </a:moveTo>
                      <a:lnTo>
                        <a:pt x="0" y="0"/>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1" name="Google Shape;751;p42"/>
                <p:cNvSpPr/>
                <p:nvPr/>
              </p:nvSpPr>
              <p:spPr>
                <a:xfrm>
                  <a:off x="6104558" y="2125243"/>
                  <a:ext cx="448633" cy="337262"/>
                </a:xfrm>
                <a:custGeom>
                  <a:avLst/>
                  <a:gdLst/>
                  <a:ahLst/>
                  <a:cxnLst/>
                  <a:rect l="l" t="t" r="r" b="b"/>
                  <a:pathLst>
                    <a:path w="12634" h="9973" extrusionOk="0">
                      <a:moveTo>
                        <a:pt x="691" y="1"/>
                      </a:moveTo>
                      <a:cubicBezTo>
                        <a:pt x="459" y="1"/>
                        <a:pt x="228" y="23"/>
                        <a:pt x="1" y="67"/>
                      </a:cubicBezTo>
                      <a:cubicBezTo>
                        <a:pt x="774" y="186"/>
                        <a:pt x="1604" y="542"/>
                        <a:pt x="2197" y="1135"/>
                      </a:cubicBezTo>
                      <a:lnTo>
                        <a:pt x="11386" y="9911"/>
                      </a:lnTo>
                      <a:lnTo>
                        <a:pt x="11267" y="9911"/>
                      </a:lnTo>
                      <a:cubicBezTo>
                        <a:pt x="11329" y="9972"/>
                        <a:pt x="11386" y="9972"/>
                        <a:pt x="11448" y="9972"/>
                      </a:cubicBezTo>
                      <a:lnTo>
                        <a:pt x="12278" y="9972"/>
                      </a:lnTo>
                      <a:cubicBezTo>
                        <a:pt x="12335" y="9972"/>
                        <a:pt x="12335" y="9972"/>
                        <a:pt x="12396" y="9911"/>
                      </a:cubicBezTo>
                      <a:lnTo>
                        <a:pt x="12453" y="9911"/>
                      </a:lnTo>
                      <a:cubicBezTo>
                        <a:pt x="12515" y="9911"/>
                        <a:pt x="12572" y="9911"/>
                        <a:pt x="12634" y="9854"/>
                      </a:cubicBezTo>
                      <a:lnTo>
                        <a:pt x="3440" y="1135"/>
                      </a:lnTo>
                      <a:lnTo>
                        <a:pt x="3265" y="959"/>
                      </a:lnTo>
                      <a:lnTo>
                        <a:pt x="3203" y="897"/>
                      </a:lnTo>
                      <a:cubicBezTo>
                        <a:pt x="3203" y="897"/>
                        <a:pt x="3146" y="841"/>
                        <a:pt x="3084" y="841"/>
                      </a:cubicBezTo>
                      <a:cubicBezTo>
                        <a:pt x="3084" y="779"/>
                        <a:pt x="3084" y="779"/>
                        <a:pt x="3028" y="779"/>
                      </a:cubicBezTo>
                      <a:cubicBezTo>
                        <a:pt x="3028" y="722"/>
                        <a:pt x="2966" y="722"/>
                        <a:pt x="2909" y="660"/>
                      </a:cubicBezTo>
                      <a:lnTo>
                        <a:pt x="2847" y="660"/>
                      </a:lnTo>
                      <a:cubicBezTo>
                        <a:pt x="2790" y="603"/>
                        <a:pt x="2729" y="603"/>
                        <a:pt x="2672" y="542"/>
                      </a:cubicBezTo>
                      <a:cubicBezTo>
                        <a:pt x="2053" y="188"/>
                        <a:pt x="1369" y="1"/>
                        <a:pt x="691" y="1"/>
                      </a:cubicBezTo>
                      <a:close/>
                    </a:path>
                  </a:pathLst>
                </a:custGeom>
                <a:solidFill>
                  <a:srgbClr val="C7D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2" name="Google Shape;752;p42"/>
                <p:cNvSpPr/>
                <p:nvPr/>
              </p:nvSpPr>
              <p:spPr>
                <a:xfrm>
                  <a:off x="5721055" y="2108173"/>
                  <a:ext cx="136820" cy="106390"/>
                </a:xfrm>
                <a:custGeom>
                  <a:avLst/>
                  <a:gdLst/>
                  <a:ahLst/>
                  <a:cxnLst/>
                  <a:rect l="l" t="t" r="r" b="b"/>
                  <a:pathLst>
                    <a:path w="3853" h="3146" extrusionOk="0">
                      <a:moveTo>
                        <a:pt x="3615" y="0"/>
                      </a:moveTo>
                      <a:cubicBezTo>
                        <a:pt x="1424" y="356"/>
                        <a:pt x="1" y="949"/>
                        <a:pt x="1" y="1604"/>
                      </a:cubicBezTo>
                      <a:cubicBezTo>
                        <a:pt x="1" y="2197"/>
                        <a:pt x="1362" y="2790"/>
                        <a:pt x="3497" y="3145"/>
                      </a:cubicBezTo>
                      <a:cubicBezTo>
                        <a:pt x="3734" y="2671"/>
                        <a:pt x="3853" y="2078"/>
                        <a:pt x="3853" y="1485"/>
                      </a:cubicBezTo>
                      <a:cubicBezTo>
                        <a:pt x="3853" y="949"/>
                        <a:pt x="3796" y="475"/>
                        <a:pt x="36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3;p42"/>
                <p:cNvSpPr/>
                <p:nvPr/>
              </p:nvSpPr>
              <p:spPr>
                <a:xfrm>
                  <a:off x="5940321" y="1600200"/>
                  <a:ext cx="233869" cy="507296"/>
                </a:xfrm>
                <a:custGeom>
                  <a:avLst/>
                  <a:gdLst/>
                  <a:ahLst/>
                  <a:cxnLst/>
                  <a:rect l="l" t="t" r="r" b="b"/>
                  <a:pathLst>
                    <a:path w="6586" h="15001" extrusionOk="0">
                      <a:moveTo>
                        <a:pt x="6111" y="1"/>
                      </a:moveTo>
                      <a:lnTo>
                        <a:pt x="537" y="11386"/>
                      </a:lnTo>
                      <a:cubicBezTo>
                        <a:pt x="1" y="12572"/>
                        <a:pt x="62" y="13933"/>
                        <a:pt x="594" y="15000"/>
                      </a:cubicBezTo>
                      <a:cubicBezTo>
                        <a:pt x="475" y="14232"/>
                        <a:pt x="594" y="13340"/>
                        <a:pt x="950" y="12572"/>
                      </a:cubicBezTo>
                      <a:lnTo>
                        <a:pt x="6523" y="1187"/>
                      </a:lnTo>
                      <a:lnTo>
                        <a:pt x="6585" y="1243"/>
                      </a:lnTo>
                      <a:cubicBezTo>
                        <a:pt x="6523" y="769"/>
                        <a:pt x="6348" y="356"/>
                        <a:pt x="6111" y="1"/>
                      </a:cubicBezTo>
                      <a:close/>
                    </a:path>
                  </a:pathLst>
                </a:custGeom>
                <a:solidFill>
                  <a:srgbClr val="C7D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54" name="Google Shape;754;p42"/>
              <p:cNvGrpSpPr/>
              <p:nvPr/>
            </p:nvGrpSpPr>
            <p:grpSpPr>
              <a:xfrm>
                <a:off x="6590225" y="1981167"/>
                <a:ext cx="1029775" cy="2743233"/>
                <a:chOff x="5523425" y="1600200"/>
                <a:chExt cx="1029775" cy="2743233"/>
              </a:xfrm>
            </p:grpSpPr>
            <p:sp>
              <p:nvSpPr>
                <p:cNvPr id="755" name="Google Shape;755;p42"/>
                <p:cNvSpPr/>
                <p:nvPr/>
              </p:nvSpPr>
              <p:spPr>
                <a:xfrm>
                  <a:off x="5523425" y="2167615"/>
                  <a:ext cx="530626" cy="328875"/>
                </a:xfrm>
                <a:custGeom>
                  <a:avLst/>
                  <a:gdLst/>
                  <a:ahLst/>
                  <a:cxnLst/>
                  <a:rect l="l" t="t" r="r" b="b"/>
                  <a:pathLst>
                    <a:path w="14943" h="9725" extrusionOk="0">
                      <a:moveTo>
                        <a:pt x="14174" y="0"/>
                      </a:moveTo>
                      <a:cubicBezTo>
                        <a:pt x="14174" y="0"/>
                        <a:pt x="536" y="5754"/>
                        <a:pt x="0" y="9725"/>
                      </a:cubicBezTo>
                      <a:lnTo>
                        <a:pt x="11859" y="5161"/>
                      </a:lnTo>
                      <a:cubicBezTo>
                        <a:pt x="13876" y="4388"/>
                        <a:pt x="14943" y="2078"/>
                        <a:pt x="14174" y="0"/>
                      </a:cubicBezTo>
                      <a:close/>
                    </a:path>
                  </a:pathLst>
                </a:custGeom>
                <a:solidFill>
                  <a:srgbClr val="C7D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6" name="Google Shape;756;p42"/>
                <p:cNvSpPr/>
                <p:nvPr/>
              </p:nvSpPr>
              <p:spPr>
                <a:xfrm>
                  <a:off x="6161517" y="2145634"/>
                  <a:ext cx="138986" cy="2197799"/>
                </a:xfrm>
                <a:custGeom>
                  <a:avLst/>
                  <a:gdLst/>
                  <a:ahLst/>
                  <a:cxnLst/>
                  <a:rect l="l" t="t" r="r" b="b"/>
                  <a:pathLst>
                    <a:path w="3914" h="64990" extrusionOk="0">
                      <a:moveTo>
                        <a:pt x="1125" y="0"/>
                      </a:moveTo>
                      <a:lnTo>
                        <a:pt x="0" y="64990"/>
                      </a:lnTo>
                      <a:lnTo>
                        <a:pt x="3914" y="64990"/>
                      </a:lnTo>
                      <a:lnTo>
                        <a:pt x="2785" y="0"/>
                      </a:ln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7" name="Google Shape;757;p42"/>
                <p:cNvSpPr/>
                <p:nvPr/>
              </p:nvSpPr>
              <p:spPr>
                <a:xfrm>
                  <a:off x="6224690" y="2145634"/>
                  <a:ext cx="75814" cy="2197799"/>
                </a:xfrm>
                <a:custGeom>
                  <a:avLst/>
                  <a:gdLst/>
                  <a:ahLst/>
                  <a:cxnLst/>
                  <a:rect l="l" t="t" r="r" b="b"/>
                  <a:pathLst>
                    <a:path w="2135" h="64990" extrusionOk="0">
                      <a:moveTo>
                        <a:pt x="0" y="0"/>
                      </a:moveTo>
                      <a:lnTo>
                        <a:pt x="1068" y="64990"/>
                      </a:lnTo>
                      <a:lnTo>
                        <a:pt x="2135" y="64990"/>
                      </a:lnTo>
                      <a:lnTo>
                        <a:pt x="1006" y="0"/>
                      </a:ln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8" name="Google Shape;758;p42"/>
                <p:cNvSpPr/>
                <p:nvPr/>
              </p:nvSpPr>
              <p:spPr>
                <a:xfrm>
                  <a:off x="5723528" y="2159601"/>
                  <a:ext cx="36" cy="2097"/>
                </a:xfrm>
                <a:custGeom>
                  <a:avLst/>
                  <a:gdLst/>
                  <a:ahLst/>
                  <a:cxnLst/>
                  <a:rect l="l" t="t" r="r" b="b"/>
                  <a:pathLst>
                    <a:path w="1" h="62" extrusionOk="0">
                      <a:moveTo>
                        <a:pt x="1" y="62"/>
                      </a:moveTo>
                      <a:lnTo>
                        <a:pt x="1" y="0"/>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9" name="Google Shape;759;p42"/>
                <p:cNvSpPr/>
                <p:nvPr/>
              </p:nvSpPr>
              <p:spPr>
                <a:xfrm>
                  <a:off x="6041420" y="2231766"/>
                  <a:ext cx="19069" cy="34"/>
                </a:xfrm>
                <a:custGeom>
                  <a:avLst/>
                  <a:gdLst/>
                  <a:ahLst/>
                  <a:cxnLst/>
                  <a:rect l="l" t="t" r="r" b="b"/>
                  <a:pathLst>
                    <a:path w="537" h="1" extrusionOk="0">
                      <a:moveTo>
                        <a:pt x="536" y="1"/>
                      </a:moveTo>
                      <a:lnTo>
                        <a:pt x="0" y="1"/>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0" name="Google Shape;760;p42"/>
                <p:cNvSpPr/>
                <p:nvPr/>
              </p:nvSpPr>
              <p:spPr>
                <a:xfrm>
                  <a:off x="6115175" y="2231766"/>
                  <a:ext cx="18927" cy="34"/>
                </a:xfrm>
                <a:custGeom>
                  <a:avLst/>
                  <a:gdLst/>
                  <a:ahLst/>
                  <a:cxnLst/>
                  <a:rect l="l" t="t" r="r" b="b"/>
                  <a:pathLst>
                    <a:path w="533" h="1" extrusionOk="0">
                      <a:moveTo>
                        <a:pt x="532" y="1"/>
                      </a:moveTo>
                      <a:lnTo>
                        <a:pt x="1" y="1"/>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1" name="Google Shape;761;p42"/>
                <p:cNvSpPr/>
                <p:nvPr/>
              </p:nvSpPr>
              <p:spPr>
                <a:xfrm>
                  <a:off x="6452101" y="2159601"/>
                  <a:ext cx="36" cy="2097"/>
                </a:xfrm>
                <a:custGeom>
                  <a:avLst/>
                  <a:gdLst/>
                  <a:ahLst/>
                  <a:cxnLst/>
                  <a:rect l="l" t="t" r="r" b="b"/>
                  <a:pathLst>
                    <a:path w="1" h="62" extrusionOk="0">
                      <a:moveTo>
                        <a:pt x="0" y="0"/>
                      </a:moveTo>
                      <a:lnTo>
                        <a:pt x="0" y="62"/>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2" name="Google Shape;762;p42"/>
                <p:cNvSpPr/>
                <p:nvPr/>
              </p:nvSpPr>
              <p:spPr>
                <a:xfrm>
                  <a:off x="5723528" y="2161663"/>
                  <a:ext cx="317921" cy="70137"/>
                </a:xfrm>
                <a:custGeom>
                  <a:avLst/>
                  <a:gdLst/>
                  <a:ahLst/>
                  <a:cxnLst/>
                  <a:rect l="l" t="t" r="r" b="b"/>
                  <a:pathLst>
                    <a:path w="8953" h="2074" extrusionOk="0">
                      <a:moveTo>
                        <a:pt x="1" y="1"/>
                      </a:moveTo>
                      <a:cubicBezTo>
                        <a:pt x="1" y="1068"/>
                        <a:pt x="3914" y="1955"/>
                        <a:pt x="8952" y="2074"/>
                      </a:cubicBezTo>
                      <a:cubicBezTo>
                        <a:pt x="3914" y="1955"/>
                        <a:pt x="1" y="1068"/>
                        <a:pt x="1" y="1"/>
                      </a:cubicBez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3" name="Google Shape;763;p42"/>
                <p:cNvSpPr/>
                <p:nvPr/>
              </p:nvSpPr>
              <p:spPr>
                <a:xfrm>
                  <a:off x="6134067" y="2161663"/>
                  <a:ext cx="318063" cy="70137"/>
                </a:xfrm>
                <a:custGeom>
                  <a:avLst/>
                  <a:gdLst/>
                  <a:ahLst/>
                  <a:cxnLst/>
                  <a:rect l="l" t="t" r="r" b="b"/>
                  <a:pathLst>
                    <a:path w="8957" h="2074" extrusionOk="0">
                      <a:moveTo>
                        <a:pt x="0" y="2074"/>
                      </a:moveTo>
                      <a:cubicBezTo>
                        <a:pt x="5043" y="1955"/>
                        <a:pt x="8956" y="1068"/>
                        <a:pt x="8956" y="1"/>
                      </a:cubicBezTo>
                      <a:cubicBezTo>
                        <a:pt x="8956" y="1068"/>
                        <a:pt x="5043" y="1955"/>
                        <a:pt x="0" y="2074"/>
                      </a:cubicBez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4" name="Google Shape;764;p42"/>
                <p:cNvSpPr/>
                <p:nvPr/>
              </p:nvSpPr>
              <p:spPr>
                <a:xfrm>
                  <a:off x="5723528" y="2159601"/>
                  <a:ext cx="36" cy="34"/>
                </a:xfrm>
                <a:custGeom>
                  <a:avLst/>
                  <a:gdLst/>
                  <a:ahLst/>
                  <a:cxnLst/>
                  <a:rect l="l" t="t" r="r" b="b"/>
                  <a:pathLst>
                    <a:path w="1" h="1" extrusionOk="0">
                      <a:moveTo>
                        <a:pt x="1" y="0"/>
                      </a:moveTo>
                      <a:lnTo>
                        <a:pt x="1" y="0"/>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5" name="Google Shape;765;p42"/>
                <p:cNvSpPr/>
                <p:nvPr/>
              </p:nvSpPr>
              <p:spPr>
                <a:xfrm>
                  <a:off x="6452101" y="2159601"/>
                  <a:ext cx="36" cy="34"/>
                </a:xfrm>
                <a:custGeom>
                  <a:avLst/>
                  <a:gdLst/>
                  <a:ahLst/>
                  <a:cxnLst/>
                  <a:rect l="l" t="t" r="r" b="b"/>
                  <a:pathLst>
                    <a:path w="1" h="1" extrusionOk="0">
                      <a:moveTo>
                        <a:pt x="0" y="0"/>
                      </a:moveTo>
                      <a:lnTo>
                        <a:pt x="0" y="0"/>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6" name="Google Shape;766;p42"/>
                <p:cNvSpPr/>
                <p:nvPr/>
              </p:nvSpPr>
              <p:spPr>
                <a:xfrm>
                  <a:off x="5723528" y="2143537"/>
                  <a:ext cx="728594" cy="88264"/>
                </a:xfrm>
                <a:custGeom>
                  <a:avLst/>
                  <a:gdLst/>
                  <a:ahLst/>
                  <a:cxnLst/>
                  <a:rect l="l" t="t" r="r" b="b"/>
                  <a:pathLst>
                    <a:path w="20518" h="2610" extrusionOk="0">
                      <a:moveTo>
                        <a:pt x="356" y="1"/>
                      </a:moveTo>
                      <a:cubicBezTo>
                        <a:pt x="176" y="119"/>
                        <a:pt x="58" y="300"/>
                        <a:pt x="1" y="475"/>
                      </a:cubicBezTo>
                      <a:lnTo>
                        <a:pt x="1" y="537"/>
                      </a:lnTo>
                      <a:cubicBezTo>
                        <a:pt x="1" y="1604"/>
                        <a:pt x="3914" y="2491"/>
                        <a:pt x="8952" y="2610"/>
                      </a:cubicBezTo>
                      <a:lnTo>
                        <a:pt x="11561" y="2610"/>
                      </a:lnTo>
                      <a:cubicBezTo>
                        <a:pt x="16604" y="2491"/>
                        <a:pt x="20517" y="1604"/>
                        <a:pt x="20517" y="537"/>
                      </a:cubicBezTo>
                      <a:lnTo>
                        <a:pt x="20517" y="475"/>
                      </a:lnTo>
                      <a:cubicBezTo>
                        <a:pt x="20456" y="300"/>
                        <a:pt x="20337" y="119"/>
                        <a:pt x="20162" y="1"/>
                      </a:cubicBezTo>
                      <a:cubicBezTo>
                        <a:pt x="19033" y="893"/>
                        <a:pt x="15062" y="1542"/>
                        <a:pt x="10257" y="1542"/>
                      </a:cubicBezTo>
                      <a:cubicBezTo>
                        <a:pt x="5513" y="1542"/>
                        <a:pt x="1481" y="893"/>
                        <a:pt x="356" y="1"/>
                      </a:cubicBezTo>
                      <a:close/>
                    </a:path>
                  </a:pathLst>
                </a:custGeom>
                <a:solidFill>
                  <a:srgbClr val="C7D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7" name="Google Shape;767;p42"/>
                <p:cNvSpPr/>
                <p:nvPr/>
              </p:nvSpPr>
              <p:spPr>
                <a:xfrm>
                  <a:off x="5523425" y="2251819"/>
                  <a:ext cx="507544" cy="244670"/>
                </a:xfrm>
                <a:custGeom>
                  <a:avLst/>
                  <a:gdLst/>
                  <a:ahLst/>
                  <a:cxnLst/>
                  <a:rect l="l" t="t" r="r" b="b"/>
                  <a:pathLst>
                    <a:path w="14293" h="7235" extrusionOk="0">
                      <a:moveTo>
                        <a:pt x="14293" y="1"/>
                      </a:moveTo>
                      <a:lnTo>
                        <a:pt x="14293" y="1"/>
                      </a:lnTo>
                      <a:cubicBezTo>
                        <a:pt x="13819" y="655"/>
                        <a:pt x="13164" y="1248"/>
                        <a:pt x="12334" y="1542"/>
                      </a:cubicBezTo>
                      <a:lnTo>
                        <a:pt x="474" y="6111"/>
                      </a:lnTo>
                      <a:cubicBezTo>
                        <a:pt x="536" y="6049"/>
                        <a:pt x="536" y="6049"/>
                        <a:pt x="536" y="5992"/>
                      </a:cubicBezTo>
                      <a:lnTo>
                        <a:pt x="536" y="5992"/>
                      </a:lnTo>
                      <a:cubicBezTo>
                        <a:pt x="237" y="6405"/>
                        <a:pt x="62" y="6822"/>
                        <a:pt x="0" y="7235"/>
                      </a:cubicBezTo>
                      <a:lnTo>
                        <a:pt x="11859" y="2671"/>
                      </a:lnTo>
                      <a:cubicBezTo>
                        <a:pt x="13107" y="2197"/>
                        <a:pt x="13937" y="1187"/>
                        <a:pt x="14293" y="1"/>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8" name="Google Shape;768;p42"/>
                <p:cNvSpPr/>
                <p:nvPr/>
              </p:nvSpPr>
              <p:spPr>
                <a:xfrm>
                  <a:off x="5723528" y="2157673"/>
                  <a:ext cx="2060" cy="1961"/>
                </a:xfrm>
                <a:custGeom>
                  <a:avLst/>
                  <a:gdLst/>
                  <a:ahLst/>
                  <a:cxnLst/>
                  <a:rect l="l" t="t" r="r" b="b"/>
                  <a:pathLst>
                    <a:path w="58" h="58" extrusionOk="0">
                      <a:moveTo>
                        <a:pt x="58" y="0"/>
                      </a:moveTo>
                      <a:cubicBezTo>
                        <a:pt x="1" y="0"/>
                        <a:pt x="1" y="0"/>
                        <a:pt x="1" y="57"/>
                      </a:cubicBezTo>
                      <a:cubicBezTo>
                        <a:pt x="1" y="0"/>
                        <a:pt x="1" y="0"/>
                        <a:pt x="58" y="0"/>
                      </a:cubicBez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9" name="Google Shape;769;p42"/>
                <p:cNvSpPr/>
                <p:nvPr/>
              </p:nvSpPr>
              <p:spPr>
                <a:xfrm>
                  <a:off x="5725552" y="1600200"/>
                  <a:ext cx="783351" cy="860216"/>
                </a:xfrm>
                <a:custGeom>
                  <a:avLst/>
                  <a:gdLst/>
                  <a:ahLst/>
                  <a:cxnLst/>
                  <a:rect l="l" t="t" r="r" b="b"/>
                  <a:pathLst>
                    <a:path w="22060" h="25437" extrusionOk="0">
                      <a:moveTo>
                        <a:pt x="12159" y="1"/>
                      </a:moveTo>
                      <a:lnTo>
                        <a:pt x="6585" y="11386"/>
                      </a:lnTo>
                      <a:cubicBezTo>
                        <a:pt x="6110" y="12453"/>
                        <a:pt x="6110" y="13639"/>
                        <a:pt x="6466" y="14645"/>
                      </a:cubicBezTo>
                      <a:cubicBezTo>
                        <a:pt x="3454" y="14893"/>
                        <a:pt x="1142" y="15428"/>
                        <a:pt x="314" y="16079"/>
                      </a:cubicBezTo>
                      <a:lnTo>
                        <a:pt x="314" y="16079"/>
                      </a:lnTo>
                      <a:cubicBezTo>
                        <a:pt x="309" y="16075"/>
                        <a:pt x="304" y="16071"/>
                        <a:pt x="299" y="16068"/>
                      </a:cubicBezTo>
                      <a:cubicBezTo>
                        <a:pt x="119" y="16186"/>
                        <a:pt x="1" y="16305"/>
                        <a:pt x="1" y="16485"/>
                      </a:cubicBezTo>
                      <a:cubicBezTo>
                        <a:pt x="40" y="16346"/>
                        <a:pt x="147" y="16210"/>
                        <a:pt x="314" y="16079"/>
                      </a:cubicBezTo>
                      <a:lnTo>
                        <a:pt x="314" y="16079"/>
                      </a:lnTo>
                      <a:cubicBezTo>
                        <a:pt x="1399" y="16904"/>
                        <a:pt x="5063" y="17553"/>
                        <a:pt x="9431" y="17609"/>
                      </a:cubicBezTo>
                      <a:cubicBezTo>
                        <a:pt x="11922" y="19687"/>
                        <a:pt x="18326" y="24905"/>
                        <a:pt x="21940" y="25437"/>
                      </a:cubicBezTo>
                      <a:lnTo>
                        <a:pt x="22059" y="25437"/>
                      </a:lnTo>
                      <a:lnTo>
                        <a:pt x="13757" y="17491"/>
                      </a:lnTo>
                      <a:cubicBezTo>
                        <a:pt x="16903" y="17254"/>
                        <a:pt x="19274" y="16722"/>
                        <a:pt x="20105" y="16068"/>
                      </a:cubicBezTo>
                      <a:cubicBezTo>
                        <a:pt x="20280" y="16186"/>
                        <a:pt x="20399" y="16367"/>
                        <a:pt x="20460" y="16542"/>
                      </a:cubicBezTo>
                      <a:cubicBezTo>
                        <a:pt x="20280" y="15418"/>
                        <a:pt x="15774" y="14469"/>
                        <a:pt x="10200" y="14469"/>
                      </a:cubicBezTo>
                      <a:lnTo>
                        <a:pt x="9431" y="14469"/>
                      </a:lnTo>
                      <a:cubicBezTo>
                        <a:pt x="11030" y="10494"/>
                        <a:pt x="13876" y="2429"/>
                        <a:pt x="12159" y="1"/>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0" name="Google Shape;770;p42"/>
                <p:cNvSpPr/>
                <p:nvPr/>
              </p:nvSpPr>
              <p:spPr>
                <a:xfrm>
                  <a:off x="6538357" y="2462465"/>
                  <a:ext cx="2202" cy="34"/>
                </a:xfrm>
                <a:custGeom>
                  <a:avLst/>
                  <a:gdLst/>
                  <a:ahLst/>
                  <a:cxnLst/>
                  <a:rect l="l" t="t" r="r" b="b"/>
                  <a:pathLst>
                    <a:path w="62" h="1" extrusionOk="0">
                      <a:moveTo>
                        <a:pt x="62" y="0"/>
                      </a:moveTo>
                      <a:lnTo>
                        <a:pt x="0" y="0"/>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1" name="Google Shape;771;p42"/>
                <p:cNvSpPr/>
                <p:nvPr/>
              </p:nvSpPr>
              <p:spPr>
                <a:xfrm>
                  <a:off x="6544748" y="2460369"/>
                  <a:ext cx="2060" cy="34"/>
                </a:xfrm>
                <a:custGeom>
                  <a:avLst/>
                  <a:gdLst/>
                  <a:ahLst/>
                  <a:cxnLst/>
                  <a:rect l="l" t="t" r="r" b="b"/>
                  <a:pathLst>
                    <a:path w="58" h="1" extrusionOk="0">
                      <a:moveTo>
                        <a:pt x="57" y="1"/>
                      </a:moveTo>
                      <a:lnTo>
                        <a:pt x="0" y="1"/>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2" name="Google Shape;772;p42"/>
                <p:cNvSpPr/>
                <p:nvPr/>
              </p:nvSpPr>
              <p:spPr>
                <a:xfrm>
                  <a:off x="6220465" y="2157673"/>
                  <a:ext cx="6285" cy="5952"/>
                </a:xfrm>
                <a:custGeom>
                  <a:avLst/>
                  <a:gdLst/>
                  <a:ahLst/>
                  <a:cxnLst/>
                  <a:rect l="l" t="t" r="r" b="b"/>
                  <a:pathLst>
                    <a:path w="177" h="176" extrusionOk="0">
                      <a:moveTo>
                        <a:pt x="1" y="0"/>
                      </a:moveTo>
                      <a:lnTo>
                        <a:pt x="176" y="176"/>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3" name="Google Shape;773;p42"/>
                <p:cNvSpPr/>
                <p:nvPr/>
              </p:nvSpPr>
              <p:spPr>
                <a:xfrm>
                  <a:off x="6214073" y="2153649"/>
                  <a:ext cx="4261" cy="1961"/>
                </a:xfrm>
                <a:custGeom>
                  <a:avLst/>
                  <a:gdLst/>
                  <a:ahLst/>
                  <a:cxnLst/>
                  <a:rect l="l" t="t" r="r" b="b"/>
                  <a:pathLst>
                    <a:path w="120" h="58" extrusionOk="0">
                      <a:moveTo>
                        <a:pt x="0" y="1"/>
                      </a:moveTo>
                      <a:cubicBezTo>
                        <a:pt x="62" y="1"/>
                        <a:pt x="119" y="57"/>
                        <a:pt x="119" y="57"/>
                      </a:cubicBezTo>
                      <a:cubicBezTo>
                        <a:pt x="119" y="57"/>
                        <a:pt x="62" y="1"/>
                        <a:pt x="0" y="1"/>
                      </a:cubicBez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4" name="Google Shape;774;p42"/>
                <p:cNvSpPr/>
                <p:nvPr/>
              </p:nvSpPr>
              <p:spPr>
                <a:xfrm>
                  <a:off x="6199407" y="2143537"/>
                  <a:ext cx="6285" cy="4058"/>
                </a:xfrm>
                <a:custGeom>
                  <a:avLst/>
                  <a:gdLst/>
                  <a:ahLst/>
                  <a:cxnLst/>
                  <a:rect l="l" t="t" r="r" b="b"/>
                  <a:pathLst>
                    <a:path w="177" h="120" extrusionOk="0">
                      <a:moveTo>
                        <a:pt x="1" y="1"/>
                      </a:moveTo>
                      <a:cubicBezTo>
                        <a:pt x="58" y="62"/>
                        <a:pt x="119" y="62"/>
                        <a:pt x="176" y="119"/>
                      </a:cubicBezTo>
                      <a:cubicBezTo>
                        <a:pt x="119" y="62"/>
                        <a:pt x="58" y="62"/>
                        <a:pt x="1" y="1"/>
                      </a:cubicBez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5" name="Google Shape;775;p42"/>
                <p:cNvSpPr/>
                <p:nvPr/>
              </p:nvSpPr>
              <p:spPr>
                <a:xfrm>
                  <a:off x="6207823" y="2147562"/>
                  <a:ext cx="4261" cy="4024"/>
                </a:xfrm>
                <a:custGeom>
                  <a:avLst/>
                  <a:gdLst/>
                  <a:ahLst/>
                  <a:cxnLst/>
                  <a:rect l="l" t="t" r="r" b="b"/>
                  <a:pathLst>
                    <a:path w="120" h="119" extrusionOk="0">
                      <a:moveTo>
                        <a:pt x="1" y="0"/>
                      </a:moveTo>
                      <a:cubicBezTo>
                        <a:pt x="58" y="62"/>
                        <a:pt x="120" y="62"/>
                        <a:pt x="120" y="119"/>
                      </a:cubicBezTo>
                      <a:cubicBezTo>
                        <a:pt x="120" y="62"/>
                        <a:pt x="58" y="62"/>
                        <a:pt x="1" y="0"/>
                      </a:cubicBez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6" name="Google Shape;776;p42"/>
                <p:cNvSpPr/>
                <p:nvPr/>
              </p:nvSpPr>
              <p:spPr>
                <a:xfrm>
                  <a:off x="6529905" y="2462465"/>
                  <a:ext cx="4261" cy="34"/>
                </a:xfrm>
                <a:custGeom>
                  <a:avLst/>
                  <a:gdLst/>
                  <a:ahLst/>
                  <a:cxnLst/>
                  <a:rect l="l" t="t" r="r" b="b"/>
                  <a:pathLst>
                    <a:path w="120" h="1" extrusionOk="0">
                      <a:moveTo>
                        <a:pt x="120" y="0"/>
                      </a:moveTo>
                      <a:lnTo>
                        <a:pt x="1" y="0"/>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7" name="Google Shape;777;p42"/>
                <p:cNvSpPr/>
                <p:nvPr/>
              </p:nvSpPr>
              <p:spPr>
                <a:xfrm>
                  <a:off x="6513073" y="2462465"/>
                  <a:ext cx="4261" cy="34"/>
                </a:xfrm>
                <a:custGeom>
                  <a:avLst/>
                  <a:gdLst/>
                  <a:ahLst/>
                  <a:cxnLst/>
                  <a:rect l="l" t="t" r="r" b="b"/>
                  <a:pathLst>
                    <a:path w="120" h="1" extrusionOk="0">
                      <a:moveTo>
                        <a:pt x="119" y="0"/>
                      </a:moveTo>
                      <a:lnTo>
                        <a:pt x="1" y="0"/>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8" name="Google Shape;778;p42"/>
                <p:cNvSpPr/>
                <p:nvPr/>
              </p:nvSpPr>
              <p:spPr>
                <a:xfrm>
                  <a:off x="6517299" y="2462465"/>
                  <a:ext cx="10653" cy="34"/>
                </a:xfrm>
                <a:custGeom>
                  <a:avLst/>
                  <a:gdLst/>
                  <a:ahLst/>
                  <a:cxnLst/>
                  <a:rect l="l" t="t" r="r" b="b"/>
                  <a:pathLst>
                    <a:path w="300" h="1" extrusionOk="0">
                      <a:moveTo>
                        <a:pt x="0" y="0"/>
                      </a:moveTo>
                      <a:lnTo>
                        <a:pt x="299" y="0"/>
                      </a:ln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9" name="Google Shape;779;p42"/>
                <p:cNvSpPr/>
                <p:nvPr/>
              </p:nvSpPr>
              <p:spPr>
                <a:xfrm>
                  <a:off x="6504657" y="2460369"/>
                  <a:ext cx="6427" cy="2131"/>
                </a:xfrm>
                <a:custGeom>
                  <a:avLst/>
                  <a:gdLst/>
                  <a:ahLst/>
                  <a:cxnLst/>
                  <a:rect l="l" t="t" r="r" b="b"/>
                  <a:pathLst>
                    <a:path w="181" h="63" extrusionOk="0">
                      <a:moveTo>
                        <a:pt x="0" y="1"/>
                      </a:moveTo>
                      <a:cubicBezTo>
                        <a:pt x="62" y="62"/>
                        <a:pt x="119" y="62"/>
                        <a:pt x="181" y="62"/>
                      </a:cubicBezTo>
                      <a:cubicBezTo>
                        <a:pt x="119" y="62"/>
                        <a:pt x="62" y="62"/>
                        <a:pt x="0" y="1"/>
                      </a:cubicBezTo>
                      <a:close/>
                    </a:path>
                  </a:pathLst>
                </a:custGeom>
                <a:solidFill>
                  <a:srgbClr val="CED1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0" name="Google Shape;780;p42"/>
                <p:cNvSpPr/>
                <p:nvPr/>
              </p:nvSpPr>
              <p:spPr>
                <a:xfrm>
                  <a:off x="6212049" y="2151552"/>
                  <a:ext cx="2060" cy="2131"/>
                </a:xfrm>
                <a:custGeom>
                  <a:avLst/>
                  <a:gdLst/>
                  <a:ahLst/>
                  <a:cxnLst/>
                  <a:rect l="l" t="t" r="r" b="b"/>
                  <a:pathLst>
                    <a:path w="58" h="63" extrusionOk="0">
                      <a:moveTo>
                        <a:pt x="1" y="1"/>
                      </a:moveTo>
                      <a:cubicBezTo>
                        <a:pt x="57" y="1"/>
                        <a:pt x="57" y="1"/>
                        <a:pt x="57" y="63"/>
                      </a:cubicBezTo>
                      <a:cubicBezTo>
                        <a:pt x="57" y="1"/>
                        <a:pt x="57" y="1"/>
                        <a:pt x="1" y="1"/>
                      </a:cubicBez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1" name="Google Shape;781;p42"/>
                <p:cNvSpPr/>
                <p:nvPr/>
              </p:nvSpPr>
              <p:spPr>
                <a:xfrm>
                  <a:off x="6504657" y="2460369"/>
                  <a:ext cx="36" cy="34"/>
                </a:xfrm>
                <a:custGeom>
                  <a:avLst/>
                  <a:gdLst/>
                  <a:ahLst/>
                  <a:cxnLst/>
                  <a:rect l="l" t="t" r="r" b="b"/>
                  <a:pathLst>
                    <a:path w="1" h="1" extrusionOk="0">
                      <a:moveTo>
                        <a:pt x="0" y="1"/>
                      </a:moveTo>
                      <a:lnTo>
                        <a:pt x="0" y="1"/>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2" name="Google Shape;782;p42"/>
                <p:cNvSpPr/>
                <p:nvPr/>
              </p:nvSpPr>
              <p:spPr>
                <a:xfrm>
                  <a:off x="6199407" y="2143537"/>
                  <a:ext cx="36" cy="34"/>
                </a:xfrm>
                <a:custGeom>
                  <a:avLst/>
                  <a:gdLst/>
                  <a:ahLst/>
                  <a:cxnLst/>
                  <a:rect l="l" t="t" r="r" b="b"/>
                  <a:pathLst>
                    <a:path w="1" h="1" extrusionOk="0">
                      <a:moveTo>
                        <a:pt x="1" y="1"/>
                      </a:moveTo>
                      <a:lnTo>
                        <a:pt x="1" y="1"/>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3" name="Google Shape;783;p42"/>
                <p:cNvSpPr/>
                <p:nvPr/>
              </p:nvSpPr>
              <p:spPr>
                <a:xfrm>
                  <a:off x="6205657" y="2147562"/>
                  <a:ext cx="2202" cy="34"/>
                </a:xfrm>
                <a:custGeom>
                  <a:avLst/>
                  <a:gdLst/>
                  <a:ahLst/>
                  <a:cxnLst/>
                  <a:rect l="l" t="t" r="r" b="b"/>
                  <a:pathLst>
                    <a:path w="62" h="1" extrusionOk="0">
                      <a:moveTo>
                        <a:pt x="0" y="0"/>
                      </a:moveTo>
                      <a:lnTo>
                        <a:pt x="62" y="0"/>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4" name="Google Shape;784;p42"/>
                <p:cNvSpPr/>
                <p:nvPr/>
              </p:nvSpPr>
              <p:spPr>
                <a:xfrm>
                  <a:off x="6546773" y="2458441"/>
                  <a:ext cx="6427" cy="1961"/>
                </a:xfrm>
                <a:custGeom>
                  <a:avLst/>
                  <a:gdLst/>
                  <a:ahLst/>
                  <a:cxnLst/>
                  <a:rect l="l" t="t" r="r" b="b"/>
                  <a:pathLst>
                    <a:path w="181" h="58" extrusionOk="0">
                      <a:moveTo>
                        <a:pt x="181" y="1"/>
                      </a:moveTo>
                      <a:cubicBezTo>
                        <a:pt x="119" y="58"/>
                        <a:pt x="62" y="58"/>
                        <a:pt x="0" y="58"/>
                      </a:cubicBezTo>
                      <a:cubicBezTo>
                        <a:pt x="62" y="58"/>
                        <a:pt x="119" y="58"/>
                        <a:pt x="181" y="1"/>
                      </a:cubicBez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5" name="Google Shape;785;p42"/>
                <p:cNvSpPr/>
                <p:nvPr/>
              </p:nvSpPr>
              <p:spPr>
                <a:xfrm>
                  <a:off x="6517299" y="2462465"/>
                  <a:ext cx="36" cy="34"/>
                </a:xfrm>
                <a:custGeom>
                  <a:avLst/>
                  <a:gdLst/>
                  <a:ahLst/>
                  <a:cxnLst/>
                  <a:rect l="l" t="t" r="r" b="b"/>
                  <a:pathLst>
                    <a:path w="1" h="1" extrusionOk="0">
                      <a:moveTo>
                        <a:pt x="0" y="0"/>
                      </a:moveTo>
                      <a:lnTo>
                        <a:pt x="0" y="0"/>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6" name="Google Shape;786;p42"/>
                <p:cNvSpPr/>
                <p:nvPr/>
              </p:nvSpPr>
              <p:spPr>
                <a:xfrm>
                  <a:off x="6540523" y="2460369"/>
                  <a:ext cx="4261" cy="2131"/>
                </a:xfrm>
                <a:custGeom>
                  <a:avLst/>
                  <a:gdLst/>
                  <a:ahLst/>
                  <a:cxnLst/>
                  <a:rect l="l" t="t" r="r" b="b"/>
                  <a:pathLst>
                    <a:path w="120" h="63" extrusionOk="0">
                      <a:moveTo>
                        <a:pt x="119" y="1"/>
                      </a:moveTo>
                      <a:cubicBezTo>
                        <a:pt x="58" y="62"/>
                        <a:pt x="58" y="62"/>
                        <a:pt x="1" y="62"/>
                      </a:cubicBezTo>
                      <a:cubicBezTo>
                        <a:pt x="58" y="62"/>
                        <a:pt x="58" y="62"/>
                        <a:pt x="119" y="1"/>
                      </a:cubicBez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42"/>
                <p:cNvSpPr/>
                <p:nvPr/>
              </p:nvSpPr>
              <p:spPr>
                <a:xfrm>
                  <a:off x="6534131" y="2462465"/>
                  <a:ext cx="4261" cy="34"/>
                </a:xfrm>
                <a:custGeom>
                  <a:avLst/>
                  <a:gdLst/>
                  <a:ahLst/>
                  <a:cxnLst/>
                  <a:rect l="l" t="t" r="r" b="b"/>
                  <a:pathLst>
                    <a:path w="120" h="1" extrusionOk="0">
                      <a:moveTo>
                        <a:pt x="119" y="0"/>
                      </a:moveTo>
                      <a:lnTo>
                        <a:pt x="1" y="0"/>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8" name="Google Shape;788;p42"/>
                <p:cNvSpPr/>
                <p:nvPr/>
              </p:nvSpPr>
              <p:spPr>
                <a:xfrm>
                  <a:off x="6511049" y="2462465"/>
                  <a:ext cx="2060" cy="34"/>
                </a:xfrm>
                <a:custGeom>
                  <a:avLst/>
                  <a:gdLst/>
                  <a:ahLst/>
                  <a:cxnLst/>
                  <a:rect l="l" t="t" r="r" b="b"/>
                  <a:pathLst>
                    <a:path w="58" h="1" extrusionOk="0">
                      <a:moveTo>
                        <a:pt x="58" y="0"/>
                      </a:moveTo>
                      <a:lnTo>
                        <a:pt x="1" y="0"/>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9" name="Google Shape;789;p42"/>
                <p:cNvSpPr/>
                <p:nvPr/>
              </p:nvSpPr>
              <p:spPr>
                <a:xfrm>
                  <a:off x="6218299" y="2155576"/>
                  <a:ext cx="2202" cy="2131"/>
                </a:xfrm>
                <a:custGeom>
                  <a:avLst/>
                  <a:gdLst/>
                  <a:ahLst/>
                  <a:cxnLst/>
                  <a:rect l="l" t="t" r="r" b="b"/>
                  <a:pathLst>
                    <a:path w="62" h="63" extrusionOk="0">
                      <a:moveTo>
                        <a:pt x="0" y="0"/>
                      </a:moveTo>
                      <a:lnTo>
                        <a:pt x="62" y="62"/>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0" name="Google Shape;790;p42"/>
                <p:cNvSpPr/>
                <p:nvPr/>
              </p:nvSpPr>
              <p:spPr>
                <a:xfrm>
                  <a:off x="6527916" y="2462465"/>
                  <a:ext cx="2024" cy="34"/>
                </a:xfrm>
                <a:custGeom>
                  <a:avLst/>
                  <a:gdLst/>
                  <a:ahLst/>
                  <a:cxnLst/>
                  <a:rect l="l" t="t" r="r" b="b"/>
                  <a:pathLst>
                    <a:path w="57" h="1" extrusionOk="0">
                      <a:moveTo>
                        <a:pt x="57" y="0"/>
                      </a:moveTo>
                      <a:lnTo>
                        <a:pt x="0" y="0"/>
                      </a:lnTo>
                      <a:close/>
                    </a:path>
                  </a:pathLst>
                </a:custGeom>
                <a:solidFill>
                  <a:srgbClr val="B7BD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1" name="Google Shape;791;p42"/>
                <p:cNvSpPr/>
                <p:nvPr/>
              </p:nvSpPr>
              <p:spPr>
                <a:xfrm>
                  <a:off x="6104558" y="2125243"/>
                  <a:ext cx="448633" cy="337262"/>
                </a:xfrm>
                <a:custGeom>
                  <a:avLst/>
                  <a:gdLst/>
                  <a:ahLst/>
                  <a:cxnLst/>
                  <a:rect l="l" t="t" r="r" b="b"/>
                  <a:pathLst>
                    <a:path w="12634" h="9973" extrusionOk="0">
                      <a:moveTo>
                        <a:pt x="691" y="1"/>
                      </a:moveTo>
                      <a:cubicBezTo>
                        <a:pt x="459" y="1"/>
                        <a:pt x="228" y="23"/>
                        <a:pt x="1" y="67"/>
                      </a:cubicBezTo>
                      <a:cubicBezTo>
                        <a:pt x="774" y="186"/>
                        <a:pt x="1604" y="542"/>
                        <a:pt x="2197" y="1135"/>
                      </a:cubicBezTo>
                      <a:lnTo>
                        <a:pt x="11386" y="9911"/>
                      </a:lnTo>
                      <a:lnTo>
                        <a:pt x="11267" y="9911"/>
                      </a:lnTo>
                      <a:cubicBezTo>
                        <a:pt x="11329" y="9972"/>
                        <a:pt x="11386" y="9972"/>
                        <a:pt x="11448" y="9972"/>
                      </a:cubicBezTo>
                      <a:lnTo>
                        <a:pt x="12278" y="9972"/>
                      </a:lnTo>
                      <a:cubicBezTo>
                        <a:pt x="12335" y="9972"/>
                        <a:pt x="12335" y="9972"/>
                        <a:pt x="12396" y="9911"/>
                      </a:cubicBezTo>
                      <a:lnTo>
                        <a:pt x="12453" y="9911"/>
                      </a:lnTo>
                      <a:cubicBezTo>
                        <a:pt x="12515" y="9911"/>
                        <a:pt x="12572" y="9911"/>
                        <a:pt x="12634" y="9854"/>
                      </a:cubicBezTo>
                      <a:lnTo>
                        <a:pt x="3440" y="1135"/>
                      </a:lnTo>
                      <a:lnTo>
                        <a:pt x="3265" y="959"/>
                      </a:lnTo>
                      <a:lnTo>
                        <a:pt x="3203" y="897"/>
                      </a:lnTo>
                      <a:cubicBezTo>
                        <a:pt x="3203" y="897"/>
                        <a:pt x="3146" y="841"/>
                        <a:pt x="3084" y="841"/>
                      </a:cubicBezTo>
                      <a:cubicBezTo>
                        <a:pt x="3084" y="779"/>
                        <a:pt x="3084" y="779"/>
                        <a:pt x="3028" y="779"/>
                      </a:cubicBezTo>
                      <a:cubicBezTo>
                        <a:pt x="3028" y="722"/>
                        <a:pt x="2966" y="722"/>
                        <a:pt x="2909" y="660"/>
                      </a:cubicBezTo>
                      <a:lnTo>
                        <a:pt x="2847" y="660"/>
                      </a:lnTo>
                      <a:cubicBezTo>
                        <a:pt x="2790" y="603"/>
                        <a:pt x="2729" y="603"/>
                        <a:pt x="2672" y="542"/>
                      </a:cubicBezTo>
                      <a:cubicBezTo>
                        <a:pt x="2053" y="188"/>
                        <a:pt x="1369" y="1"/>
                        <a:pt x="691" y="1"/>
                      </a:cubicBezTo>
                      <a:close/>
                    </a:path>
                  </a:pathLst>
                </a:custGeom>
                <a:solidFill>
                  <a:srgbClr val="C7D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2" name="Google Shape;792;p42"/>
                <p:cNvSpPr/>
                <p:nvPr/>
              </p:nvSpPr>
              <p:spPr>
                <a:xfrm>
                  <a:off x="5721055" y="2108173"/>
                  <a:ext cx="136820" cy="106390"/>
                </a:xfrm>
                <a:custGeom>
                  <a:avLst/>
                  <a:gdLst/>
                  <a:ahLst/>
                  <a:cxnLst/>
                  <a:rect l="l" t="t" r="r" b="b"/>
                  <a:pathLst>
                    <a:path w="3853" h="3146" extrusionOk="0">
                      <a:moveTo>
                        <a:pt x="3615" y="0"/>
                      </a:moveTo>
                      <a:cubicBezTo>
                        <a:pt x="1424" y="356"/>
                        <a:pt x="1" y="949"/>
                        <a:pt x="1" y="1604"/>
                      </a:cubicBezTo>
                      <a:cubicBezTo>
                        <a:pt x="1" y="2197"/>
                        <a:pt x="1362" y="2790"/>
                        <a:pt x="3497" y="3145"/>
                      </a:cubicBezTo>
                      <a:cubicBezTo>
                        <a:pt x="3734" y="2671"/>
                        <a:pt x="3853" y="2078"/>
                        <a:pt x="3853" y="1485"/>
                      </a:cubicBezTo>
                      <a:cubicBezTo>
                        <a:pt x="3853" y="949"/>
                        <a:pt x="3796" y="475"/>
                        <a:pt x="36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42"/>
                <p:cNvSpPr/>
                <p:nvPr/>
              </p:nvSpPr>
              <p:spPr>
                <a:xfrm>
                  <a:off x="5940321" y="1600200"/>
                  <a:ext cx="233869" cy="507296"/>
                </a:xfrm>
                <a:custGeom>
                  <a:avLst/>
                  <a:gdLst/>
                  <a:ahLst/>
                  <a:cxnLst/>
                  <a:rect l="l" t="t" r="r" b="b"/>
                  <a:pathLst>
                    <a:path w="6586" h="15001" extrusionOk="0">
                      <a:moveTo>
                        <a:pt x="6111" y="1"/>
                      </a:moveTo>
                      <a:lnTo>
                        <a:pt x="537" y="11386"/>
                      </a:lnTo>
                      <a:cubicBezTo>
                        <a:pt x="1" y="12572"/>
                        <a:pt x="62" y="13933"/>
                        <a:pt x="594" y="15000"/>
                      </a:cubicBezTo>
                      <a:cubicBezTo>
                        <a:pt x="475" y="14232"/>
                        <a:pt x="594" y="13340"/>
                        <a:pt x="950" y="12572"/>
                      </a:cubicBezTo>
                      <a:lnTo>
                        <a:pt x="6523" y="1187"/>
                      </a:lnTo>
                      <a:lnTo>
                        <a:pt x="6585" y="1243"/>
                      </a:lnTo>
                      <a:cubicBezTo>
                        <a:pt x="6523" y="769"/>
                        <a:pt x="6348" y="356"/>
                        <a:pt x="6111" y="1"/>
                      </a:cubicBezTo>
                      <a:close/>
                    </a:path>
                  </a:pathLst>
                </a:custGeom>
                <a:solidFill>
                  <a:srgbClr val="C7D2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794" name="Google Shape;794;p42"/>
            <p:cNvGrpSpPr/>
            <p:nvPr/>
          </p:nvGrpSpPr>
          <p:grpSpPr>
            <a:xfrm>
              <a:off x="7915463" y="2741313"/>
              <a:ext cx="535300" cy="194950"/>
              <a:chOff x="5054325" y="1441125"/>
              <a:chExt cx="535300" cy="194950"/>
            </a:xfrm>
          </p:grpSpPr>
          <p:sp>
            <p:nvSpPr>
              <p:cNvPr id="795" name="Google Shape;795;p42"/>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6;p42"/>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97" name="Google Shape;797;p42"/>
            <p:cNvGrpSpPr/>
            <p:nvPr/>
          </p:nvGrpSpPr>
          <p:grpSpPr>
            <a:xfrm>
              <a:off x="5636650" y="1383338"/>
              <a:ext cx="535300" cy="194950"/>
              <a:chOff x="5054325" y="1441125"/>
              <a:chExt cx="535300" cy="194950"/>
            </a:xfrm>
          </p:grpSpPr>
          <p:sp>
            <p:nvSpPr>
              <p:cNvPr id="798" name="Google Shape;798;p42"/>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42"/>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00" name="Google Shape;800;p42"/>
            <p:cNvGrpSpPr/>
            <p:nvPr/>
          </p:nvGrpSpPr>
          <p:grpSpPr>
            <a:xfrm>
              <a:off x="7446650" y="1831250"/>
              <a:ext cx="535300" cy="194950"/>
              <a:chOff x="5054325" y="1441125"/>
              <a:chExt cx="535300" cy="194950"/>
            </a:xfrm>
          </p:grpSpPr>
          <p:sp>
            <p:nvSpPr>
              <p:cNvPr id="801" name="Google Shape;801;p42"/>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2" name="Google Shape;802;p42"/>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3">
                                            <p:txEl>
                                              <p:pRg st="0" end="0"/>
                                            </p:txEl>
                                          </p:spTgt>
                                        </p:tgtEl>
                                        <p:attrNameLst>
                                          <p:attrName>style.visibility</p:attrName>
                                        </p:attrNameLst>
                                      </p:cBhvr>
                                      <p:to>
                                        <p:strVal val="visible"/>
                                      </p:to>
                                    </p:set>
                                    <p:animEffect transition="in" filter="fade">
                                      <p:cBhvr>
                                        <p:cTn id="7" dur="500"/>
                                        <p:tgtEl>
                                          <p:spTgt spid="6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93">
                                            <p:txEl>
                                              <p:pRg st="2" end="2"/>
                                            </p:txEl>
                                          </p:spTgt>
                                        </p:tgtEl>
                                        <p:attrNameLst>
                                          <p:attrName>style.visibility</p:attrName>
                                        </p:attrNameLst>
                                      </p:cBhvr>
                                      <p:to>
                                        <p:strVal val="visible"/>
                                      </p:to>
                                    </p:set>
                                    <p:animEffect transition="in" filter="fade">
                                      <p:cBhvr>
                                        <p:cTn id="12" dur="500"/>
                                        <p:tgtEl>
                                          <p:spTgt spid="69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93">
                                            <p:txEl>
                                              <p:pRg st="3" end="3"/>
                                            </p:txEl>
                                          </p:spTgt>
                                        </p:tgtEl>
                                        <p:attrNameLst>
                                          <p:attrName>style.visibility</p:attrName>
                                        </p:attrNameLst>
                                      </p:cBhvr>
                                      <p:to>
                                        <p:strVal val="visible"/>
                                      </p:to>
                                    </p:set>
                                    <p:animEffect transition="in" filter="fade">
                                      <p:cBhvr>
                                        <p:cTn id="17" dur="500"/>
                                        <p:tgtEl>
                                          <p:spTgt spid="69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93">
                                            <p:txEl>
                                              <p:pRg st="4" end="4"/>
                                            </p:txEl>
                                          </p:spTgt>
                                        </p:tgtEl>
                                        <p:attrNameLst>
                                          <p:attrName>style.visibility</p:attrName>
                                        </p:attrNameLst>
                                      </p:cBhvr>
                                      <p:to>
                                        <p:strVal val="visible"/>
                                      </p:to>
                                    </p:set>
                                    <p:animEffect transition="in" filter="fade">
                                      <p:cBhvr>
                                        <p:cTn id="22" dur="500"/>
                                        <p:tgtEl>
                                          <p:spTgt spid="69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93">
                                            <p:txEl>
                                              <p:pRg st="5" end="5"/>
                                            </p:txEl>
                                          </p:spTgt>
                                        </p:tgtEl>
                                        <p:attrNameLst>
                                          <p:attrName>style.visibility</p:attrName>
                                        </p:attrNameLst>
                                      </p:cBhvr>
                                      <p:to>
                                        <p:strVal val="visible"/>
                                      </p:to>
                                    </p:set>
                                    <p:animEffect transition="in" filter="fade">
                                      <p:cBhvr>
                                        <p:cTn id="27" dur="500"/>
                                        <p:tgtEl>
                                          <p:spTgt spid="69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93">
                                            <p:txEl>
                                              <p:pRg st="7" end="7"/>
                                            </p:txEl>
                                          </p:spTgt>
                                        </p:tgtEl>
                                        <p:attrNameLst>
                                          <p:attrName>style.visibility</p:attrName>
                                        </p:attrNameLst>
                                      </p:cBhvr>
                                      <p:to>
                                        <p:strVal val="visible"/>
                                      </p:to>
                                    </p:set>
                                    <p:animEffect transition="in" filter="fade">
                                      <p:cBhvr>
                                        <p:cTn id="32" dur="500"/>
                                        <p:tgtEl>
                                          <p:spTgt spid="69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93">
                                            <p:txEl>
                                              <p:pRg st="8" end="8"/>
                                            </p:txEl>
                                          </p:spTgt>
                                        </p:tgtEl>
                                        <p:attrNameLst>
                                          <p:attrName>style.visibility</p:attrName>
                                        </p:attrNameLst>
                                      </p:cBhvr>
                                      <p:to>
                                        <p:strVal val="visible"/>
                                      </p:to>
                                    </p:set>
                                    <p:animEffect transition="in" filter="fade">
                                      <p:cBhvr>
                                        <p:cTn id="37" dur="500"/>
                                        <p:tgtEl>
                                          <p:spTgt spid="69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93">
                                            <p:txEl>
                                              <p:pRg st="9" end="9"/>
                                            </p:txEl>
                                          </p:spTgt>
                                        </p:tgtEl>
                                        <p:attrNameLst>
                                          <p:attrName>style.visibility</p:attrName>
                                        </p:attrNameLst>
                                      </p:cBhvr>
                                      <p:to>
                                        <p:strVal val="visible"/>
                                      </p:to>
                                    </p:set>
                                    <p:animEffect transition="in" filter="fade">
                                      <p:cBhvr>
                                        <p:cTn id="42" dur="500"/>
                                        <p:tgtEl>
                                          <p:spTgt spid="69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grpSp>
        <p:nvGrpSpPr>
          <p:cNvPr id="939" name="Google Shape;939;p46"/>
          <p:cNvGrpSpPr/>
          <p:nvPr/>
        </p:nvGrpSpPr>
        <p:grpSpPr>
          <a:xfrm>
            <a:off x="8458200" y="934625"/>
            <a:ext cx="535300" cy="194950"/>
            <a:chOff x="5054325" y="1441125"/>
            <a:chExt cx="535300" cy="194950"/>
          </a:xfrm>
        </p:grpSpPr>
        <p:sp>
          <p:nvSpPr>
            <p:cNvPr id="940" name="Google Shape;940;p46"/>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1" name="Google Shape;941;p46"/>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42" name="Google Shape;942;p46"/>
          <p:cNvSpPr txBox="1">
            <a:spLocks noGrp="1"/>
          </p:cNvSpPr>
          <p:nvPr>
            <p:ph type="subTitle" idx="1"/>
          </p:nvPr>
        </p:nvSpPr>
        <p:spPr>
          <a:xfrm>
            <a:off x="880563" y="1350703"/>
            <a:ext cx="7143628" cy="2974475"/>
          </a:xfrm>
          <a:prstGeom prst="rect">
            <a:avLst/>
          </a:prstGeom>
        </p:spPr>
        <p:txBody>
          <a:bodyPr spcFirstLastPara="1" wrap="square" lIns="91425" tIns="91425" rIns="91425" bIns="91425" anchor="ctr" anchorCtr="0">
            <a:noAutofit/>
          </a:bodyPr>
          <a:lstStyle/>
          <a:p>
            <a:pPr algn="l" fontAlgn="base"/>
            <a:r>
              <a:rPr lang="en-US" dirty="0"/>
              <a:t>Offshore oil and gas reserves, primarily along coastlines in </a:t>
            </a:r>
            <a:r>
              <a:rPr lang="en-US" dirty="0" smtClean="0"/>
              <a:t>Alaska, California</a:t>
            </a:r>
            <a:r>
              <a:rPr lang="en-US" dirty="0"/>
              <a:t>, Louisiana, and Texas, account for a large proportion of the oil and gas supply in the United States. In August 2015, President Obama authorized Royal Dutch Shell to expand drilling off Alaska’s northwest coast. His decision brought into sharp relief the different, oftentimes competing views on the expansion of offshore drilling</a:t>
            </a:r>
            <a:r>
              <a:rPr lang="en-US" dirty="0" smtClean="0"/>
              <a:t>.</a:t>
            </a:r>
          </a:p>
          <a:p>
            <a:pPr algn="l" fontAlgn="base"/>
            <a:r>
              <a:rPr lang="en-US" dirty="0" smtClean="0"/>
              <a:t>Many proponents of offshore drilling argue that tapping into the vast amount of oil and gas reserves in the Arctic will help shore up national security interests for the United States, bolster its economy and workforce, and offer Americans a reliable, safe supply of oil. Framed this way, drilling in the Arctic presents a way for Americans to mitigate risks from dependence on foreign oil and build the local and national economies by creating jobs and supplying cheap oil.</a:t>
            </a:r>
          </a:p>
        </p:txBody>
      </p:sp>
      <p:sp>
        <p:nvSpPr>
          <p:cNvPr id="968" name="Google Shape;968;p46"/>
          <p:cNvSpPr txBox="1">
            <a:spLocks noGrp="1"/>
          </p:cNvSpPr>
          <p:nvPr>
            <p:ph type="title"/>
          </p:nvPr>
        </p:nvSpPr>
        <p:spPr>
          <a:xfrm>
            <a:off x="685800" y="286012"/>
            <a:ext cx="7772400" cy="30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Case study oN </a:t>
            </a:r>
            <a:r>
              <a:rPr lang="en" dirty="0"/>
              <a:t>ENVIRONMENTAL ETHICS</a:t>
            </a:r>
            <a:endParaRPr dirty="0"/>
          </a:p>
        </p:txBody>
      </p:sp>
      <p:grpSp>
        <p:nvGrpSpPr>
          <p:cNvPr id="969" name="Google Shape;969;p46"/>
          <p:cNvGrpSpPr/>
          <p:nvPr/>
        </p:nvGrpSpPr>
        <p:grpSpPr>
          <a:xfrm>
            <a:off x="140561" y="149087"/>
            <a:ext cx="535300" cy="194950"/>
            <a:chOff x="5054325" y="1441125"/>
            <a:chExt cx="535300" cy="194950"/>
          </a:xfrm>
        </p:grpSpPr>
        <p:sp>
          <p:nvSpPr>
            <p:cNvPr id="970" name="Google Shape;970;p46"/>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1" name="Google Shape;971;p46"/>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72" name="Google Shape;972;p46"/>
          <p:cNvGrpSpPr/>
          <p:nvPr/>
        </p:nvGrpSpPr>
        <p:grpSpPr>
          <a:xfrm>
            <a:off x="418150" y="282699"/>
            <a:ext cx="535300" cy="194950"/>
            <a:chOff x="5054325" y="1441125"/>
            <a:chExt cx="535300" cy="194950"/>
          </a:xfrm>
        </p:grpSpPr>
        <p:sp>
          <p:nvSpPr>
            <p:cNvPr id="973" name="Google Shape;973;p46"/>
            <p:cNvSpPr/>
            <p:nvPr/>
          </p:nvSpPr>
          <p:spPr>
            <a:xfrm>
              <a:off x="5054325" y="1441125"/>
              <a:ext cx="535300" cy="194950"/>
            </a:xfrm>
            <a:custGeom>
              <a:avLst/>
              <a:gdLst/>
              <a:ahLst/>
              <a:cxnLst/>
              <a:rect l="l" t="t" r="r" b="b"/>
              <a:pathLst>
                <a:path w="21412" h="7798" extrusionOk="0">
                  <a:moveTo>
                    <a:pt x="10492" y="1"/>
                  </a:moveTo>
                  <a:cubicBezTo>
                    <a:pt x="8476" y="1"/>
                    <a:pt x="6692" y="1553"/>
                    <a:pt x="6477" y="3337"/>
                  </a:cubicBezTo>
                  <a:cubicBezTo>
                    <a:pt x="6031" y="3123"/>
                    <a:pt x="5799" y="3123"/>
                    <a:pt x="5353" y="3123"/>
                  </a:cubicBezTo>
                  <a:cubicBezTo>
                    <a:pt x="3801" y="3123"/>
                    <a:pt x="2677" y="4229"/>
                    <a:pt x="2463" y="5568"/>
                  </a:cubicBezTo>
                  <a:lnTo>
                    <a:pt x="2017" y="5568"/>
                  </a:lnTo>
                  <a:cubicBezTo>
                    <a:pt x="893" y="5568"/>
                    <a:pt x="1" y="6460"/>
                    <a:pt x="1" y="7584"/>
                  </a:cubicBezTo>
                  <a:lnTo>
                    <a:pt x="1" y="7798"/>
                  </a:lnTo>
                  <a:lnTo>
                    <a:pt x="21412" y="7798"/>
                  </a:lnTo>
                  <a:lnTo>
                    <a:pt x="21412" y="7584"/>
                  </a:lnTo>
                  <a:cubicBezTo>
                    <a:pt x="21412" y="6460"/>
                    <a:pt x="20520" y="5568"/>
                    <a:pt x="19413" y="5568"/>
                  </a:cubicBezTo>
                  <a:lnTo>
                    <a:pt x="18967" y="5568"/>
                  </a:lnTo>
                  <a:cubicBezTo>
                    <a:pt x="18735" y="4015"/>
                    <a:pt x="17397" y="2891"/>
                    <a:pt x="15845" y="2891"/>
                  </a:cubicBezTo>
                  <a:cubicBezTo>
                    <a:pt x="15399" y="2891"/>
                    <a:pt x="14721" y="2891"/>
                    <a:pt x="14275" y="3337"/>
                  </a:cubicBezTo>
                  <a:cubicBezTo>
                    <a:pt x="14061" y="1339"/>
                    <a:pt x="12276" y="1"/>
                    <a:pt x="104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4" name="Google Shape;974;p46"/>
            <p:cNvSpPr/>
            <p:nvPr/>
          </p:nvSpPr>
          <p:spPr>
            <a:xfrm>
              <a:off x="5127025" y="1513400"/>
              <a:ext cx="339950" cy="122675"/>
            </a:xfrm>
            <a:custGeom>
              <a:avLst/>
              <a:gdLst/>
              <a:ahLst/>
              <a:cxnLst/>
              <a:rect l="l" t="t" r="r" b="b"/>
              <a:pathLst>
                <a:path w="13598" h="4907" extrusionOk="0">
                  <a:moveTo>
                    <a:pt x="6692" y="0"/>
                  </a:moveTo>
                  <a:cubicBezTo>
                    <a:pt x="5354" y="0"/>
                    <a:pt x="4462" y="892"/>
                    <a:pt x="4230" y="2016"/>
                  </a:cubicBezTo>
                  <a:cubicBezTo>
                    <a:pt x="4016" y="2016"/>
                    <a:pt x="3784" y="1784"/>
                    <a:pt x="3338" y="1784"/>
                  </a:cubicBezTo>
                  <a:cubicBezTo>
                    <a:pt x="2445" y="1784"/>
                    <a:pt x="1785" y="2462"/>
                    <a:pt x="1553" y="3355"/>
                  </a:cubicBezTo>
                  <a:lnTo>
                    <a:pt x="1339" y="3355"/>
                  </a:lnTo>
                  <a:cubicBezTo>
                    <a:pt x="661" y="3355"/>
                    <a:pt x="1" y="4015"/>
                    <a:pt x="1" y="4693"/>
                  </a:cubicBezTo>
                  <a:lnTo>
                    <a:pt x="1" y="4907"/>
                  </a:lnTo>
                  <a:lnTo>
                    <a:pt x="13597" y="4907"/>
                  </a:lnTo>
                  <a:lnTo>
                    <a:pt x="13597" y="4693"/>
                  </a:lnTo>
                  <a:cubicBezTo>
                    <a:pt x="13597" y="4015"/>
                    <a:pt x="13151" y="3355"/>
                    <a:pt x="12491" y="3355"/>
                  </a:cubicBezTo>
                  <a:cubicBezTo>
                    <a:pt x="12259" y="3355"/>
                    <a:pt x="12259" y="3355"/>
                    <a:pt x="12045" y="3569"/>
                  </a:cubicBezTo>
                  <a:cubicBezTo>
                    <a:pt x="12045" y="2462"/>
                    <a:pt x="11153" y="1784"/>
                    <a:pt x="10260" y="1784"/>
                  </a:cubicBezTo>
                  <a:cubicBezTo>
                    <a:pt x="9814" y="1784"/>
                    <a:pt x="9582" y="1784"/>
                    <a:pt x="9136" y="2016"/>
                  </a:cubicBezTo>
                  <a:cubicBezTo>
                    <a:pt x="8922" y="892"/>
                    <a:pt x="8030" y="0"/>
                    <a:pt x="6692" y="0"/>
                  </a:cubicBezTo>
                  <a:close/>
                </a:path>
              </a:pathLst>
            </a:custGeom>
            <a:solidFill>
              <a:srgbClr val="E9EE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68"/>
                                        </p:tgtEl>
                                        <p:attrNameLst>
                                          <p:attrName>style.visibility</p:attrName>
                                        </p:attrNameLst>
                                      </p:cBhvr>
                                      <p:to>
                                        <p:strVal val="visible"/>
                                      </p:to>
                                    </p:set>
                                    <p:animEffect transition="in" filter="fade">
                                      <p:cBhvr>
                                        <p:cTn id="7" dur="500"/>
                                        <p:tgtEl>
                                          <p:spTgt spid="96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42">
                                            <p:txEl>
                                              <p:pRg st="0" end="0"/>
                                            </p:txEl>
                                          </p:spTgt>
                                        </p:tgtEl>
                                        <p:attrNameLst>
                                          <p:attrName>style.visibility</p:attrName>
                                        </p:attrNameLst>
                                      </p:cBhvr>
                                      <p:to>
                                        <p:strVal val="visible"/>
                                      </p:to>
                                    </p:set>
                                    <p:animEffect transition="in" filter="fade">
                                      <p:cBhvr>
                                        <p:cTn id="12" dur="500"/>
                                        <p:tgtEl>
                                          <p:spTgt spid="94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42">
                                            <p:txEl>
                                              <p:pRg st="1" end="1"/>
                                            </p:txEl>
                                          </p:spTgt>
                                        </p:tgtEl>
                                        <p:attrNameLst>
                                          <p:attrName>style.visibility</p:attrName>
                                        </p:attrNameLst>
                                      </p:cBhvr>
                                      <p:to>
                                        <p:strVal val="visible"/>
                                      </p:to>
                                    </p:set>
                                    <p:animEffect transition="in" filter="fade">
                                      <p:cBhvr>
                                        <p:cTn id="17" dur="500"/>
                                        <p:tgtEl>
                                          <p:spTgt spid="94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 grpId="0" build="p"/>
      <p:bldP spid="96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80" name="Google Shape;980;p47"/>
          <p:cNvSpPr txBox="1">
            <a:spLocks noGrp="1"/>
          </p:cNvSpPr>
          <p:nvPr>
            <p:ph type="subTitle" idx="1"/>
          </p:nvPr>
        </p:nvSpPr>
        <p:spPr>
          <a:xfrm>
            <a:off x="605809" y="500189"/>
            <a:ext cx="7932383" cy="4055165"/>
          </a:xfrm>
          <a:prstGeom prst="rect">
            <a:avLst/>
          </a:prstGeom>
        </p:spPr>
        <p:txBody>
          <a:bodyPr spcFirstLastPara="1" wrap="square" lIns="91425" tIns="91425" rIns="91425" bIns="91425" anchor="ctr" anchorCtr="0">
            <a:noAutofit/>
          </a:bodyPr>
          <a:lstStyle/>
          <a:p>
            <a:pPr algn="l" fontAlgn="base"/>
            <a:r>
              <a:rPr lang="en-US" dirty="0"/>
              <a:t>A competing point of view charges that offshore oil drilling poses immense risk to the environment while reinforcing a reliance on dirty, environmentally unfriendly sources of energy. Critics claim that industrial activity associated with offshore drilling in the Arctic could harm native animals, including polar bears, walruses, seals, and whales already jeopardized by climate warming and declining levels of sea ice. Environmentalists argue that oil companies have not demonstrated the capability to clean up an oil spill in water obstructed by ice. Furthermore, they contend, extracting oil only perpetuates a fossil-fuel economy and will contribute dangerously to rising global temperature thereby exacerbating climate change.</a:t>
            </a:r>
          </a:p>
          <a:p>
            <a:pPr algn="l" fontAlgn="base"/>
            <a:r>
              <a:rPr lang="en-US" dirty="0"/>
              <a:t>“Granting Shell the permit to drill in the Arctic was the wrong decision, and this fight is far from over,” said Michael </a:t>
            </a:r>
            <a:r>
              <a:rPr lang="en-US" dirty="0"/>
              <a:t>Brune</a:t>
            </a:r>
            <a:r>
              <a:rPr lang="en-US" dirty="0"/>
              <a:t>, executive director of the Sierra Club</a:t>
            </a:r>
            <a:r>
              <a:rPr lang="en-US" dirty="0" smtClean="0"/>
              <a:t>.</a:t>
            </a:r>
            <a:endParaRPr 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80">
                                            <p:txEl>
                                              <p:pRg st="0" end="0"/>
                                            </p:txEl>
                                          </p:spTgt>
                                        </p:tgtEl>
                                        <p:attrNameLst>
                                          <p:attrName>style.visibility</p:attrName>
                                        </p:attrNameLst>
                                      </p:cBhvr>
                                      <p:to>
                                        <p:strVal val="visible"/>
                                      </p:to>
                                    </p:set>
                                    <p:animEffect transition="in" filter="fade">
                                      <p:cBhvr>
                                        <p:cTn id="7" dur="500"/>
                                        <p:tgtEl>
                                          <p:spTgt spid="98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80">
                                            <p:txEl>
                                              <p:pRg st="1" end="1"/>
                                            </p:txEl>
                                          </p:spTgt>
                                        </p:tgtEl>
                                        <p:attrNameLst>
                                          <p:attrName>style.visibility</p:attrName>
                                        </p:attrNameLst>
                                      </p:cBhvr>
                                      <p:to>
                                        <p:strVal val="visible"/>
                                      </p:to>
                                    </p:set>
                                    <p:animEffect transition="in" filter="fade">
                                      <p:cBhvr>
                                        <p:cTn id="12" dur="500"/>
                                        <p:tgtEl>
                                          <p:spTgt spid="98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0" grpId="0" build="p"/>
    </p:bldLst>
  </p:timing>
</p:sld>
</file>

<file path=ppt/theme/theme1.xml><?xml version="1.0" encoding="utf-8"?>
<a:theme xmlns:a="http://schemas.openxmlformats.org/drawingml/2006/main" name="Ecology World by Slidesgo">
  <a:themeElements>
    <a:clrScheme name="Simple Light">
      <a:dk1>
        <a:srgbClr val="FFFFFF"/>
      </a:dk1>
      <a:lt1>
        <a:srgbClr val="2C7EA8"/>
      </a:lt1>
      <a:dk2>
        <a:srgbClr val="2B779D"/>
      </a:dk2>
      <a:lt2>
        <a:srgbClr val="297090"/>
      </a:lt2>
      <a:accent1>
        <a:srgbClr val="76D0ED"/>
      </a:accent1>
      <a:accent2>
        <a:srgbClr val="97BE6D"/>
      </a:accent2>
      <a:accent3>
        <a:srgbClr val="80AD5A"/>
      </a:accent3>
      <a:accent4>
        <a:srgbClr val="3994B7"/>
      </a:accent4>
      <a:accent5>
        <a:srgbClr val="CCAB8B"/>
      </a:accent5>
      <a:accent6>
        <a:srgbClr val="AA896D"/>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TotalTime>
  <Words>1445</Words>
  <Application>Microsoft Office PowerPoint</Application>
  <PresentationFormat>On-screen Show (16:9)</PresentationFormat>
  <Paragraphs>93</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Montserrat</vt:lpstr>
      <vt:lpstr>Montserrat SemiBold</vt:lpstr>
      <vt:lpstr>Calibri</vt:lpstr>
      <vt:lpstr>Arial</vt:lpstr>
      <vt:lpstr>Staatliches</vt:lpstr>
      <vt:lpstr>Times New Roman</vt:lpstr>
      <vt:lpstr>Roboto Slab Light</vt:lpstr>
      <vt:lpstr>Ecology World by Slidesgo</vt:lpstr>
      <vt:lpstr>Environmental ethics</vt:lpstr>
      <vt:lpstr>What is environmental ethics?</vt:lpstr>
      <vt:lpstr>Importance of environmental ethics</vt:lpstr>
      <vt:lpstr>ENVIRONMENTAL ISSUES </vt:lpstr>
      <vt:lpstr>OBJECTIVES OF ENVIRONMENTAL ETHICS</vt:lpstr>
      <vt:lpstr>TYPES OF ENVIRONMENTAL ETHICS</vt:lpstr>
      <vt:lpstr>PowerPoint Presentation</vt:lpstr>
      <vt:lpstr>Case study oN ENVIRONMENTAL ETHICS</vt:lpstr>
      <vt:lpstr>PowerPoint Presentation</vt:lpstr>
      <vt:lpstr>ETHICAL THEORIES</vt:lpstr>
      <vt:lpstr>PowerPoint Presentation</vt:lpstr>
      <vt:lpstr>PowerPoint Presentation</vt:lpstr>
      <vt:lpstr>CONCLUSION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Environmental ethics</dc:title>
  <cp:lastModifiedBy>admin</cp:lastModifiedBy>
  <cp:revision>7</cp:revision>
  <dcterms:modified xsi:type="dcterms:W3CDTF">2022-10-16T20:39:29Z</dcterms:modified>
</cp:coreProperties>
</file>