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/>
    <p:restoredTop sz="93556"/>
  </p:normalViewPr>
  <p:slideViewPr>
    <p:cSldViewPr snapToGrid="0" snapToObjects="1">
      <p:cViewPr varScale="1">
        <p:scale>
          <a:sx n="68" d="100"/>
          <a:sy n="68" d="100"/>
        </p:scale>
        <p:origin x="1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3FE0420-AA6B-9D43-AA96-60D025E4BB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yourcoderepositor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96B4-476B-0143-96C6-A7CC6589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Bhi-bsn</a:t>
            </a:r>
            <a:r>
              <a:rPr lang="en-US" dirty="0"/>
              <a:t> 2018 big </a:t>
            </a:r>
            <a:r>
              <a:rPr lang="en-US"/>
              <a:t>data 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0DDFA-991B-E842-85B5-17B1F9CD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396" y="4138367"/>
            <a:ext cx="5101209" cy="18947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Jiaqi</a:t>
            </a:r>
            <a:r>
              <a:rPr lang="en-US" dirty="0"/>
              <a:t> Gong, Ridwan </a:t>
            </a:r>
            <a:r>
              <a:rPr lang="en-US" dirty="0" err="1"/>
              <a:t>Alam</a:t>
            </a:r>
            <a:r>
              <a:rPr lang="en-US" dirty="0"/>
              <a:t>, Ben </a:t>
            </a:r>
            <a:r>
              <a:rPr lang="en-US" dirty="0" err="1"/>
              <a:t>Ghaemaghammi</a:t>
            </a:r>
            <a:r>
              <a:rPr lang="en-US" dirty="0"/>
              <a:t>, </a:t>
            </a:r>
          </a:p>
          <a:p>
            <a:r>
              <a:rPr lang="en-US" dirty="0"/>
              <a:t>Renee Mitchell</a:t>
            </a:r>
          </a:p>
          <a:p>
            <a:r>
              <a:rPr lang="en-US" dirty="0"/>
              <a:t>University of Maryland, Baltimore County</a:t>
            </a:r>
          </a:p>
          <a:p>
            <a:r>
              <a:rPr lang="en-US" dirty="0"/>
              <a:t>University of Virginia</a:t>
            </a:r>
          </a:p>
          <a:p>
            <a:r>
              <a:rPr lang="en-US" dirty="0"/>
              <a:t>3/7/2018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C6B8A-2296-604A-A72B-72834725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96" y="5912318"/>
            <a:ext cx="1997364" cy="5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7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7D77-D39F-C441-B888-8920DAB1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7614-E14A-0340-9917-F067A0D6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thank…</a:t>
            </a:r>
          </a:p>
          <a:p>
            <a:pPr lvl="1"/>
            <a:r>
              <a:rPr lang="en-US" dirty="0"/>
              <a:t>Colleagues?</a:t>
            </a:r>
          </a:p>
          <a:p>
            <a:pPr lvl="1"/>
            <a:r>
              <a:rPr lang="en-US" dirty="0"/>
              <a:t>Funders?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07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BE62-DD19-0040-A95E-69B8A65E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A78B-5F08-8448-B144-7DE868AB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101983"/>
          </a:xfrm>
        </p:spPr>
        <p:txBody>
          <a:bodyPr/>
          <a:lstStyle/>
          <a:p>
            <a:r>
              <a:rPr lang="en-US" dirty="0"/>
              <a:t>Brief literature review and motivation</a:t>
            </a:r>
          </a:p>
          <a:p>
            <a:r>
              <a:rPr lang="en-US" dirty="0"/>
              <a:t>We have limited understanding of X</a:t>
            </a:r>
          </a:p>
          <a:p>
            <a:r>
              <a:rPr lang="en-US" dirty="0"/>
              <a:t>We can study it in MIMIC-III</a:t>
            </a:r>
          </a:p>
        </p:txBody>
      </p:sp>
      <p:pic>
        <p:nvPicPr>
          <p:cNvPr id="4" name="Shape 97">
            <a:extLst>
              <a:ext uri="{FF2B5EF4-FFF2-40B4-BE49-F238E27FC236}">
                <a16:creationId xmlns:a16="http://schemas.microsoft.com/office/drawing/2014/main" id="{E43B9776-3C2D-3743-9462-5E1C4D8184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6045" y="4478204"/>
            <a:ext cx="3661045" cy="174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96">
            <a:extLst>
              <a:ext uri="{FF2B5EF4-FFF2-40B4-BE49-F238E27FC236}">
                <a16:creationId xmlns:a16="http://schemas.microsoft.com/office/drawing/2014/main" id="{C87594F3-5FF6-C34E-828A-4B097F80F9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2568"/>
          <a:stretch/>
        </p:blipFill>
        <p:spPr>
          <a:xfrm>
            <a:off x="5485430" y="3835338"/>
            <a:ext cx="2058370" cy="2389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19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6AC6-26B9-D642-8D67-A6852A20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35E9-5E95-C140-9090-038D38AB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and testable hypothesis</a:t>
            </a:r>
          </a:p>
          <a:p>
            <a:r>
              <a:rPr lang="en-US" dirty="0"/>
              <a:t>e.g. Patients with one or more episodes of hypoglycemia (≤70 mg/</a:t>
            </a:r>
            <a:r>
              <a:rPr lang="en-US" dirty="0" err="1"/>
              <a:t>dL</a:t>
            </a:r>
            <a:r>
              <a:rPr lang="en-US" dirty="0"/>
              <a:t>) have a higher in-hospital mortality than patients with no episodes.</a:t>
            </a:r>
          </a:p>
        </p:txBody>
      </p:sp>
    </p:spTree>
    <p:extLst>
      <p:ext uri="{BB962C8B-B14F-4D97-AF65-F5344CB8AC3E}">
        <p14:creationId xmlns:p14="http://schemas.microsoft.com/office/powerpoint/2010/main" val="182196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1D78-803A-044F-8A74-6907A32F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4EAF8-0A1E-E54A-B190-4C722B61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18" y="2393497"/>
            <a:ext cx="5140008" cy="3671434"/>
          </a:xfrm>
        </p:spPr>
      </p:pic>
    </p:spTree>
    <p:extLst>
      <p:ext uri="{BB962C8B-B14F-4D97-AF65-F5344CB8AC3E}">
        <p14:creationId xmlns:p14="http://schemas.microsoft.com/office/powerpoint/2010/main" val="222288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2118-D35E-2D46-88E2-EA04A54F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E4DC-087F-9E40-BB92-740A2DB7D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on in-hospital mortality</a:t>
            </a:r>
          </a:p>
          <a:p>
            <a:r>
              <a:rPr lang="en-US" dirty="0"/>
              <a:t>Covariates included:</a:t>
            </a:r>
          </a:p>
          <a:p>
            <a:pPr lvl="1"/>
            <a:r>
              <a:rPr lang="en-US" dirty="0"/>
              <a:t>age, gender, number of events,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Code for reproducing the analysis is available at: </a:t>
            </a:r>
            <a:r>
              <a:rPr lang="en-US" dirty="0">
                <a:hlinkClick r:id="rId2"/>
              </a:rPr>
              <a:t>http://{your-favorite-code-repository}.com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7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7EEC-C857-184B-8326-DE5ECDB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F31B-9392-2045-92CA-5D843041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Shape 124">
            <a:extLst>
              <a:ext uri="{FF2B5EF4-FFF2-40B4-BE49-F238E27FC236}">
                <a16:creationId xmlns:a16="http://schemas.microsoft.com/office/drawing/2014/main" id="{8A02898B-057C-CF40-9AFF-84E51D189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085881"/>
              </p:ext>
            </p:extLst>
          </p:nvPr>
        </p:nvGraphicFramePr>
        <p:xfrm>
          <a:off x="1606045" y="2501023"/>
          <a:ext cx="5937756" cy="337602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30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sv-SE" sz="13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Hypoglycemia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xxx)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hypoglycemia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xxx)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value</a:t>
                      </a: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Age, </a:t>
                      </a:r>
                      <a:r>
                        <a:rPr lang="sv-SE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years</a:t>
                      </a:r>
                      <a:endParaRPr lang="sv-SE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 sex, n (%)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APACHE III score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Diabetes, n (%)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17780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sv-S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17780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sv-S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17780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 disease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Admission diagnosis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17780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Operative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17780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Non-operative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66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1460-522B-BF40-A902-6E385018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(figure)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B83DDD-E8CD-FD4E-9D0F-E5EE6E1F5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7" y="2409825"/>
            <a:ext cx="4169269" cy="3802740"/>
          </a:xfrm>
        </p:spPr>
      </p:pic>
    </p:spTree>
    <p:extLst>
      <p:ext uri="{BB962C8B-B14F-4D97-AF65-F5344CB8AC3E}">
        <p14:creationId xmlns:p14="http://schemas.microsoft.com/office/powerpoint/2010/main" val="297717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B235-8B8A-3E47-98E0-88C93769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8146-DEEF-8A4F-9C9E-351FB5BE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Promising results?</a:t>
            </a:r>
          </a:p>
          <a:p>
            <a:r>
              <a:rPr lang="en-US" dirty="0"/>
              <a:t>Limitations?</a:t>
            </a:r>
          </a:p>
        </p:txBody>
      </p:sp>
    </p:spTree>
    <p:extLst>
      <p:ext uri="{BB962C8B-B14F-4D97-AF65-F5344CB8AC3E}">
        <p14:creationId xmlns:p14="http://schemas.microsoft.com/office/powerpoint/2010/main" val="214222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8A8A-8816-FC42-8476-1D18F831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7D5D-5D2F-074D-880F-8E47FAAF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to:</a:t>
            </a:r>
          </a:p>
          <a:p>
            <a:pPr lvl="1"/>
            <a:r>
              <a:rPr lang="en-US" dirty="0"/>
              <a:t>Adjust for A, B, C.</a:t>
            </a:r>
          </a:p>
          <a:p>
            <a:pPr lvl="1"/>
            <a:r>
              <a:rPr lang="en-US" dirty="0"/>
              <a:t>Try in subgroup D and E.</a:t>
            </a:r>
          </a:p>
        </p:txBody>
      </p:sp>
    </p:spTree>
    <p:extLst>
      <p:ext uri="{BB962C8B-B14F-4D97-AF65-F5344CB8AC3E}">
        <p14:creationId xmlns:p14="http://schemas.microsoft.com/office/powerpoint/2010/main" val="35564370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{18D84F07-655F-D24A-BB33-C75CCFD922C8}tf10001120</Template>
  <TotalTime>39</TotalTime>
  <Words>204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Bhi-bsn 2018 big data challenge</vt:lpstr>
      <vt:lpstr>background</vt:lpstr>
      <vt:lpstr>Study aim</vt:lpstr>
      <vt:lpstr>Cohort selection</vt:lpstr>
      <vt:lpstr>Methods</vt:lpstr>
      <vt:lpstr>Results (table)</vt:lpstr>
      <vt:lpstr>Results (figure)</vt:lpstr>
      <vt:lpstr>Discussion</vt:lpstr>
      <vt:lpstr>Future aims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Pollard</dc:creator>
  <cp:lastModifiedBy>Renizzle Machifouceuzekakison</cp:lastModifiedBy>
  <cp:revision>66</cp:revision>
  <dcterms:created xsi:type="dcterms:W3CDTF">2018-02-05T18:48:25Z</dcterms:created>
  <dcterms:modified xsi:type="dcterms:W3CDTF">2018-03-06T16:47:17Z</dcterms:modified>
</cp:coreProperties>
</file>