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FFB3"/>
    <a:srgbClr val="18A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-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6741-FE6D-43DC-9658-19ED1132A85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8BE-E5AF-49F0-BA06-5CAF9BF7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9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6741-FE6D-43DC-9658-19ED1132A85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8BE-E5AF-49F0-BA06-5CAF9BF7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6741-FE6D-43DC-9658-19ED1132A85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8BE-E5AF-49F0-BA06-5CAF9BF7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1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6741-FE6D-43DC-9658-19ED1132A85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8BE-E5AF-49F0-BA06-5CAF9BF7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3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6741-FE6D-43DC-9658-19ED1132A85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8BE-E5AF-49F0-BA06-5CAF9BF7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2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6741-FE6D-43DC-9658-19ED1132A85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8BE-E5AF-49F0-BA06-5CAF9BF7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3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6741-FE6D-43DC-9658-19ED1132A85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8BE-E5AF-49F0-BA06-5CAF9BF7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0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6741-FE6D-43DC-9658-19ED1132A85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8BE-E5AF-49F0-BA06-5CAF9BF7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1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6741-FE6D-43DC-9658-19ED1132A85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8BE-E5AF-49F0-BA06-5CAF9BF7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2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6741-FE6D-43DC-9658-19ED1132A85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8BE-E5AF-49F0-BA06-5CAF9BF7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5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6741-FE6D-43DC-9658-19ED1132A85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8BE-E5AF-49F0-BA06-5CAF9BF7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4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46741-FE6D-43DC-9658-19ED1132A85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F88BE-E5AF-49F0-BA06-5CAF9BF7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6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12" r="16060"/>
          <a:stretch/>
        </p:blipFill>
        <p:spPr>
          <a:xfrm>
            <a:off x="2658359" y="207394"/>
            <a:ext cx="6549860" cy="644793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Oval 6"/>
          <p:cNvSpPr/>
          <p:nvPr/>
        </p:nvSpPr>
        <p:spPr>
          <a:xfrm>
            <a:off x="2554664" y="84841"/>
            <a:ext cx="6759018" cy="6693031"/>
          </a:xfrm>
          <a:prstGeom prst="ellipse">
            <a:avLst/>
          </a:prstGeom>
          <a:noFill/>
          <a:ln w="57150">
            <a:solidFill>
              <a:srgbClr val="18A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rotunda uva logo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43FFB3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67" b="89974" l="9961" r="89974">
                        <a14:foregroundMark x1="24154" y1="35026" x2="24154" y2="35026"/>
                        <a14:foregroundMark x1="48568" y1="37370" x2="48568" y2="37370"/>
                        <a14:foregroundMark x1="69596" y1="33268" x2="69596" y2="33268"/>
                        <a14:foregroundMark x1="77930" y1="51953" x2="77930" y2="51953"/>
                        <a14:foregroundMark x1="77930" y1="75065" x2="77930" y2="75065"/>
                        <a14:foregroundMark x1="52734" y1="73242" x2="52734" y2="73242"/>
                        <a14:foregroundMark x1="22331" y1="75846" x2="22331" y2="75846"/>
                        <a14:foregroundMark x1="20247" y1="63607" x2="20247" y2="63607"/>
                        <a14:foregroundMark x1="34049" y1="52734" x2="34049" y2="52734"/>
                        <a14:foregroundMark x1="42839" y1="53776" x2="42839" y2="53776"/>
                        <a14:foregroundMark x1="49349" y1="55599" x2="49349" y2="55599"/>
                        <a14:foregroundMark x1="57682" y1="55339" x2="57682" y2="55339"/>
                        <a14:foregroundMark x1="64714" y1="54818" x2="64714" y2="54818"/>
                        <a14:backgroundMark x1="19466" y1="53516" x2="19466" y2="53516"/>
                        <a14:backgroundMark x1="22852" y1="60742" x2="22852" y2="60742"/>
                        <a14:backgroundMark x1="27279" y1="66992" x2="27279" y2="66992"/>
                        <a14:backgroundMark x1="34570" y1="72461" x2="34570" y2="72461"/>
                        <a14:backgroundMark x1="41862" y1="75586" x2="41862" y2="75586"/>
                        <a14:backgroundMark x1="58724" y1="75586" x2="58724" y2="75586"/>
                        <a14:backgroundMark x1="66211" y1="72721" x2="66211" y2="72721"/>
                        <a14:backgroundMark x1="73242" y1="66471" x2="73242" y2="66471"/>
                        <a14:backgroundMark x1="77669" y1="60482" x2="77669" y2="60482"/>
                        <a14:backgroundMark x1="80794" y1="53255" x2="80794" y2="53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10" r="12465" b="16382"/>
          <a:stretch/>
        </p:blipFill>
        <p:spPr bwMode="auto">
          <a:xfrm>
            <a:off x="3733015" y="-75414"/>
            <a:ext cx="4138366" cy="4412428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18616" y="3821132"/>
            <a:ext cx="6014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Rage Italic" panose="03070502040507070304" pitchFamily="66" charset="0"/>
              </a:rPr>
              <a:t>Unspoken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82588" y="5004384"/>
            <a:ext cx="50904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Perpetua Titling MT" panose="02020502060505020804" pitchFamily="18" charset="0"/>
              </a:rPr>
              <a:t>Voices</a:t>
            </a:r>
          </a:p>
        </p:txBody>
      </p:sp>
    </p:spTree>
    <p:extLst>
      <p:ext uri="{BB962C8B-B14F-4D97-AF65-F5344CB8AC3E}">
        <p14:creationId xmlns:p14="http://schemas.microsoft.com/office/powerpoint/2010/main" val="358887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Perpetua Titling MT</vt:lpstr>
      <vt:lpstr>Rage Italic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Renizzle Machifouceuzekakison</dc:creator>
  <cp:lastModifiedBy>Renizzle Machifouceuzekakison</cp:lastModifiedBy>
  <cp:revision>9</cp:revision>
  <dcterms:created xsi:type="dcterms:W3CDTF">2017-04-24T17:31:17Z</dcterms:created>
  <dcterms:modified xsi:type="dcterms:W3CDTF">2017-04-24T17:58:47Z</dcterms:modified>
</cp:coreProperties>
</file>