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B1C45-8475-4B2B-8E53-B876E510DE55}" v="2154" dt="2021-11-19T14:06:17.842"/>
    <p1510:client id="{185FFBED-160B-4997-B489-0FEB4C3C8CAD}" v="69" dt="2021-11-19T14:44:19.798"/>
    <p1510:client id="{50CB8616-995D-45FC-8CFF-A61208E9028E}" v="29" dt="2021-11-19T10:40:17.017"/>
    <p1510:client id="{75603DF9-0FB8-4827-9C91-EA532D7FDA51}" v="536" dt="2021-11-19T14:35:48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84879-2FF2-4FB8-B218-2F09E171042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916F77-A091-45F1-B8C7-7D7274D543D6}">
      <dgm:prSet/>
      <dgm:spPr/>
      <dgm:t>
        <a:bodyPr/>
        <a:lstStyle/>
        <a:p>
          <a:pPr rtl="0"/>
          <a:r>
            <a:rPr lang="en-US"/>
            <a:t>Creating</a:t>
          </a:r>
          <a:r>
            <a:rPr lang="en-US">
              <a:latin typeface="Century Gothic" panose="020B0502020202020204"/>
            </a:rPr>
            <a:t> elements</a:t>
          </a:r>
          <a:endParaRPr lang="en-US"/>
        </a:p>
      </dgm:t>
    </dgm:pt>
    <dgm:pt modelId="{19E8F49B-D483-4F25-8DC0-F8D6662C6074}" type="parTrans" cxnId="{BD667971-23A4-4CD7-98CA-71A5F377C5BF}">
      <dgm:prSet/>
      <dgm:spPr/>
      <dgm:t>
        <a:bodyPr/>
        <a:lstStyle/>
        <a:p>
          <a:endParaRPr lang="en-US"/>
        </a:p>
      </dgm:t>
    </dgm:pt>
    <dgm:pt modelId="{A26FF55A-97CC-4BD4-ACB9-3618E41C0312}" type="sibTrans" cxnId="{BD667971-23A4-4CD7-98CA-71A5F377C5BF}">
      <dgm:prSet/>
      <dgm:spPr/>
      <dgm:t>
        <a:bodyPr/>
        <a:lstStyle/>
        <a:p>
          <a:endParaRPr lang="en-US"/>
        </a:p>
      </dgm:t>
    </dgm:pt>
    <dgm:pt modelId="{BAA76CC9-BEEF-43AB-86C6-691EACFDB4DD}">
      <dgm:prSet/>
      <dgm:spPr/>
      <dgm:t>
        <a:bodyPr/>
        <a:lstStyle/>
        <a:p>
          <a:r>
            <a:rPr lang="en-US"/>
            <a:t>Creating an element in the DOM using </a:t>
          </a:r>
          <a:r>
            <a:rPr lang="en-US" err="1"/>
            <a:t>Javascript</a:t>
          </a:r>
          <a:endParaRPr lang="en-US"/>
        </a:p>
      </dgm:t>
    </dgm:pt>
    <dgm:pt modelId="{89465C52-3F9B-4CE4-A908-05A09F27F608}" type="parTrans" cxnId="{01320697-A529-4717-B63E-76BF2B20D88F}">
      <dgm:prSet/>
      <dgm:spPr/>
      <dgm:t>
        <a:bodyPr/>
        <a:lstStyle/>
        <a:p>
          <a:endParaRPr lang="en-US"/>
        </a:p>
      </dgm:t>
    </dgm:pt>
    <dgm:pt modelId="{DA874356-1EAF-4C5A-8EFE-8B86CAA74846}" type="sibTrans" cxnId="{01320697-A529-4717-B63E-76BF2B20D88F}">
      <dgm:prSet/>
      <dgm:spPr/>
      <dgm:t>
        <a:bodyPr/>
        <a:lstStyle/>
        <a:p>
          <a:endParaRPr lang="en-US"/>
        </a:p>
      </dgm:t>
    </dgm:pt>
    <dgm:pt modelId="{8F0A702B-4857-4B14-B9A2-610CDA1DD684}">
      <dgm:prSet/>
      <dgm:spPr/>
      <dgm:t>
        <a:bodyPr/>
        <a:lstStyle/>
        <a:p>
          <a:pPr rtl="0"/>
          <a:r>
            <a:rPr lang="en-US"/>
            <a:t>Selecting</a:t>
          </a:r>
          <a:r>
            <a:rPr lang="en-US">
              <a:latin typeface="Century Gothic" panose="020B0502020202020204"/>
            </a:rPr>
            <a:t> elements</a:t>
          </a:r>
          <a:endParaRPr lang="en-US"/>
        </a:p>
      </dgm:t>
    </dgm:pt>
    <dgm:pt modelId="{4A8361F0-F681-4613-A26E-26C30885FB55}" type="parTrans" cxnId="{BAAB6A36-A9C6-4C87-B0ED-F2BC23AB0073}">
      <dgm:prSet/>
      <dgm:spPr/>
      <dgm:t>
        <a:bodyPr/>
        <a:lstStyle/>
        <a:p>
          <a:endParaRPr lang="en-US"/>
        </a:p>
      </dgm:t>
    </dgm:pt>
    <dgm:pt modelId="{6DAF8DC7-DADA-4B81-B8AC-149BAFB4019E}" type="sibTrans" cxnId="{BAAB6A36-A9C6-4C87-B0ED-F2BC23AB0073}">
      <dgm:prSet/>
      <dgm:spPr/>
      <dgm:t>
        <a:bodyPr/>
        <a:lstStyle/>
        <a:p>
          <a:endParaRPr lang="en-US"/>
        </a:p>
      </dgm:t>
    </dgm:pt>
    <dgm:pt modelId="{0C29FDC5-5060-4A03-A262-FE5466CD8F7B}">
      <dgm:prSet/>
      <dgm:spPr/>
      <dgm:t>
        <a:bodyPr/>
        <a:lstStyle/>
        <a:p>
          <a:r>
            <a:rPr lang="en-US"/>
            <a:t>Selecting already existing elements in the DOM using </a:t>
          </a:r>
          <a:r>
            <a:rPr lang="en-US" err="1"/>
            <a:t>Javascript</a:t>
          </a:r>
          <a:endParaRPr lang="en-US"/>
        </a:p>
      </dgm:t>
    </dgm:pt>
    <dgm:pt modelId="{C09C62F0-25EB-4C87-9FAE-0891DC88B15C}" type="parTrans" cxnId="{A00C1DCE-3B19-4E26-9F60-CD82EB99CABC}">
      <dgm:prSet/>
      <dgm:spPr/>
      <dgm:t>
        <a:bodyPr/>
        <a:lstStyle/>
        <a:p>
          <a:endParaRPr lang="en-US"/>
        </a:p>
      </dgm:t>
    </dgm:pt>
    <dgm:pt modelId="{F0C5CE83-BC65-4ED1-A683-D8DFA829E0AA}" type="sibTrans" cxnId="{A00C1DCE-3B19-4E26-9F60-CD82EB99CABC}">
      <dgm:prSet/>
      <dgm:spPr/>
      <dgm:t>
        <a:bodyPr/>
        <a:lstStyle/>
        <a:p>
          <a:endParaRPr lang="en-US"/>
        </a:p>
      </dgm:t>
    </dgm:pt>
    <dgm:pt modelId="{23DDB096-7719-436E-BD18-3253C20D0904}">
      <dgm:prSet/>
      <dgm:spPr/>
      <dgm:t>
        <a:bodyPr/>
        <a:lstStyle/>
        <a:p>
          <a:pPr rtl="0"/>
          <a:r>
            <a:rPr lang="en-US"/>
            <a:t>Setting</a:t>
          </a:r>
          <a:r>
            <a:rPr lang="en-US">
              <a:latin typeface="Century Gothic" panose="020B0502020202020204"/>
            </a:rPr>
            <a:t> attributes</a:t>
          </a:r>
          <a:endParaRPr lang="en-US"/>
        </a:p>
      </dgm:t>
    </dgm:pt>
    <dgm:pt modelId="{AF22EA61-F964-411A-A4BB-E8E74A4D7399}" type="parTrans" cxnId="{035FA6E3-5A2B-40D5-A36E-EC6113205964}">
      <dgm:prSet/>
      <dgm:spPr/>
      <dgm:t>
        <a:bodyPr/>
        <a:lstStyle/>
        <a:p>
          <a:endParaRPr lang="en-US"/>
        </a:p>
      </dgm:t>
    </dgm:pt>
    <dgm:pt modelId="{38809E71-F272-4CB1-B1B1-4438F447C5E9}" type="sibTrans" cxnId="{035FA6E3-5A2B-40D5-A36E-EC6113205964}">
      <dgm:prSet/>
      <dgm:spPr/>
      <dgm:t>
        <a:bodyPr/>
        <a:lstStyle/>
        <a:p>
          <a:endParaRPr lang="en-US"/>
        </a:p>
      </dgm:t>
    </dgm:pt>
    <dgm:pt modelId="{4B025401-E902-4368-970A-66A560A1EB00}">
      <dgm:prSet/>
      <dgm:spPr/>
      <dgm:t>
        <a:bodyPr/>
        <a:lstStyle/>
        <a:p>
          <a:r>
            <a:rPr lang="en-US"/>
            <a:t>Setting attributes of elements in the DOM</a:t>
          </a:r>
        </a:p>
      </dgm:t>
    </dgm:pt>
    <dgm:pt modelId="{B6B3CAC9-5FA5-40F9-98D2-8255CF0BF1B6}" type="parTrans" cxnId="{1DC90EC6-2247-4522-9CB6-FD0DB35CF4D2}">
      <dgm:prSet/>
      <dgm:spPr/>
      <dgm:t>
        <a:bodyPr/>
        <a:lstStyle/>
        <a:p>
          <a:endParaRPr lang="en-US"/>
        </a:p>
      </dgm:t>
    </dgm:pt>
    <dgm:pt modelId="{CDB87BD1-6E60-4DE2-8E59-D2DA5ED52087}" type="sibTrans" cxnId="{1DC90EC6-2247-4522-9CB6-FD0DB35CF4D2}">
      <dgm:prSet/>
      <dgm:spPr/>
      <dgm:t>
        <a:bodyPr/>
        <a:lstStyle/>
        <a:p>
          <a:endParaRPr lang="en-US"/>
        </a:p>
      </dgm:t>
    </dgm:pt>
    <dgm:pt modelId="{1BB583D2-18E5-48BE-8922-FF8140A9A78F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Bonus: Quiz</a:t>
          </a:r>
        </a:p>
      </dgm:t>
    </dgm:pt>
    <dgm:pt modelId="{C0BD8B5C-25C5-40CC-875B-F9BBE7E21836}" type="parTrans" cxnId="{3F30DDC7-8F10-4A70-A8C6-BA7CCE8DEFE9}">
      <dgm:prSet/>
      <dgm:spPr/>
    </dgm:pt>
    <dgm:pt modelId="{4FAAC87E-5682-4D89-B74C-C18BBC4EC4A3}" type="sibTrans" cxnId="{3F30DDC7-8F10-4A70-A8C6-BA7CCE8DEFE9}">
      <dgm:prSet/>
      <dgm:spPr/>
    </dgm:pt>
    <dgm:pt modelId="{6FE041CD-C29D-4986-9A82-F1FE731280B6}" type="pres">
      <dgm:prSet presAssocID="{D8A84879-2FF2-4FB8-B218-2F09E171042D}" presName="linear" presStyleCnt="0">
        <dgm:presLayoutVars>
          <dgm:animLvl val="lvl"/>
          <dgm:resizeHandles val="exact"/>
        </dgm:presLayoutVars>
      </dgm:prSet>
      <dgm:spPr/>
    </dgm:pt>
    <dgm:pt modelId="{23557995-40FF-48B6-8232-0CF20355A5D1}" type="pres">
      <dgm:prSet presAssocID="{B3916F77-A091-45F1-B8C7-7D7274D543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A1C143-6510-4158-B6EA-535AB1699517}" type="pres">
      <dgm:prSet presAssocID="{B3916F77-A091-45F1-B8C7-7D7274D543D6}" presName="childText" presStyleLbl="revTx" presStyleIdx="0" presStyleCnt="3">
        <dgm:presLayoutVars>
          <dgm:bulletEnabled val="1"/>
        </dgm:presLayoutVars>
      </dgm:prSet>
      <dgm:spPr/>
    </dgm:pt>
    <dgm:pt modelId="{D02F121E-502A-42C5-9801-5E46EA170DB0}" type="pres">
      <dgm:prSet presAssocID="{8F0A702B-4857-4B14-B9A2-610CDA1DD6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EF7CD-B6B9-4A7B-AFEB-474B6821CE39}" type="pres">
      <dgm:prSet presAssocID="{8F0A702B-4857-4B14-B9A2-610CDA1DD684}" presName="childText" presStyleLbl="revTx" presStyleIdx="1" presStyleCnt="3">
        <dgm:presLayoutVars>
          <dgm:bulletEnabled val="1"/>
        </dgm:presLayoutVars>
      </dgm:prSet>
      <dgm:spPr/>
    </dgm:pt>
    <dgm:pt modelId="{2505C860-75BC-4DF6-982E-4E9655A48C1D}" type="pres">
      <dgm:prSet presAssocID="{23DDB096-7719-436E-BD18-3253C20D09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695BFB-E329-40CD-9C7F-7CE3AC14FED2}" type="pres">
      <dgm:prSet presAssocID="{23DDB096-7719-436E-BD18-3253C20D0904}" presName="childText" presStyleLbl="revTx" presStyleIdx="2" presStyleCnt="3">
        <dgm:presLayoutVars>
          <dgm:bulletEnabled val="1"/>
        </dgm:presLayoutVars>
      </dgm:prSet>
      <dgm:spPr/>
    </dgm:pt>
    <dgm:pt modelId="{47A9615F-01B8-4BC1-AC74-6910D4D3C686}" type="pres">
      <dgm:prSet presAssocID="{1BB583D2-18E5-48BE-8922-FF8140A9A78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BAA805-6D7C-4D1F-909B-2F7EF75EABD4}" type="presOf" srcId="{BAA76CC9-BEEF-43AB-86C6-691EACFDB4DD}" destId="{6DA1C143-6510-4158-B6EA-535AB1699517}" srcOrd="0" destOrd="0" presId="urn:microsoft.com/office/officeart/2005/8/layout/vList2"/>
    <dgm:cxn modelId="{240B7C27-863E-4B27-96BC-3265A94D4BEE}" type="presOf" srcId="{23DDB096-7719-436E-BD18-3253C20D0904}" destId="{2505C860-75BC-4DF6-982E-4E9655A48C1D}" srcOrd="0" destOrd="0" presId="urn:microsoft.com/office/officeart/2005/8/layout/vList2"/>
    <dgm:cxn modelId="{7E5D302F-7DD4-4BBB-9FE1-7CA65031F489}" type="presOf" srcId="{0C29FDC5-5060-4A03-A262-FE5466CD8F7B}" destId="{292EF7CD-B6B9-4A7B-AFEB-474B6821CE39}" srcOrd="0" destOrd="0" presId="urn:microsoft.com/office/officeart/2005/8/layout/vList2"/>
    <dgm:cxn modelId="{FDFD2836-B497-435B-8BE9-4B5E19BA6B0B}" type="presOf" srcId="{B3916F77-A091-45F1-B8C7-7D7274D543D6}" destId="{23557995-40FF-48B6-8232-0CF20355A5D1}" srcOrd="0" destOrd="0" presId="urn:microsoft.com/office/officeart/2005/8/layout/vList2"/>
    <dgm:cxn modelId="{BAAB6A36-A9C6-4C87-B0ED-F2BC23AB0073}" srcId="{D8A84879-2FF2-4FB8-B218-2F09E171042D}" destId="{8F0A702B-4857-4B14-B9A2-610CDA1DD684}" srcOrd="1" destOrd="0" parTransId="{4A8361F0-F681-4613-A26E-26C30885FB55}" sibTransId="{6DAF8DC7-DADA-4B81-B8AC-149BAFB4019E}"/>
    <dgm:cxn modelId="{BD667971-23A4-4CD7-98CA-71A5F377C5BF}" srcId="{D8A84879-2FF2-4FB8-B218-2F09E171042D}" destId="{B3916F77-A091-45F1-B8C7-7D7274D543D6}" srcOrd="0" destOrd="0" parTransId="{19E8F49B-D483-4F25-8DC0-F8D6662C6074}" sibTransId="{A26FF55A-97CC-4BD4-ACB9-3618E41C0312}"/>
    <dgm:cxn modelId="{10284E93-9B3F-4D04-BECB-73B102DAC26E}" type="presOf" srcId="{8F0A702B-4857-4B14-B9A2-610CDA1DD684}" destId="{D02F121E-502A-42C5-9801-5E46EA170DB0}" srcOrd="0" destOrd="0" presId="urn:microsoft.com/office/officeart/2005/8/layout/vList2"/>
    <dgm:cxn modelId="{2824A195-92AA-41B3-92BA-D44031287772}" type="presOf" srcId="{1BB583D2-18E5-48BE-8922-FF8140A9A78F}" destId="{47A9615F-01B8-4BC1-AC74-6910D4D3C686}" srcOrd="0" destOrd="0" presId="urn:microsoft.com/office/officeart/2005/8/layout/vList2"/>
    <dgm:cxn modelId="{01320697-A529-4717-B63E-76BF2B20D88F}" srcId="{B3916F77-A091-45F1-B8C7-7D7274D543D6}" destId="{BAA76CC9-BEEF-43AB-86C6-691EACFDB4DD}" srcOrd="0" destOrd="0" parTransId="{89465C52-3F9B-4CE4-A908-05A09F27F608}" sibTransId="{DA874356-1EAF-4C5A-8EFE-8B86CAA74846}"/>
    <dgm:cxn modelId="{1DC90EC6-2247-4522-9CB6-FD0DB35CF4D2}" srcId="{23DDB096-7719-436E-BD18-3253C20D0904}" destId="{4B025401-E902-4368-970A-66A560A1EB00}" srcOrd="0" destOrd="0" parTransId="{B6B3CAC9-5FA5-40F9-98D2-8255CF0BF1B6}" sibTransId="{CDB87BD1-6E60-4DE2-8E59-D2DA5ED52087}"/>
    <dgm:cxn modelId="{3F30DDC7-8F10-4A70-A8C6-BA7CCE8DEFE9}" srcId="{D8A84879-2FF2-4FB8-B218-2F09E171042D}" destId="{1BB583D2-18E5-48BE-8922-FF8140A9A78F}" srcOrd="3" destOrd="0" parTransId="{C0BD8B5C-25C5-40CC-875B-F9BBE7E21836}" sibTransId="{4FAAC87E-5682-4D89-B74C-C18BBC4EC4A3}"/>
    <dgm:cxn modelId="{A00C1DCE-3B19-4E26-9F60-CD82EB99CABC}" srcId="{8F0A702B-4857-4B14-B9A2-610CDA1DD684}" destId="{0C29FDC5-5060-4A03-A262-FE5466CD8F7B}" srcOrd="0" destOrd="0" parTransId="{C09C62F0-25EB-4C87-9FAE-0891DC88B15C}" sibTransId="{F0C5CE83-BC65-4ED1-A683-D8DFA829E0AA}"/>
    <dgm:cxn modelId="{035FA6E3-5A2B-40D5-A36E-EC6113205964}" srcId="{D8A84879-2FF2-4FB8-B218-2F09E171042D}" destId="{23DDB096-7719-436E-BD18-3253C20D0904}" srcOrd="2" destOrd="0" parTransId="{AF22EA61-F964-411A-A4BB-E8E74A4D7399}" sibTransId="{38809E71-F272-4CB1-B1B1-4438F447C5E9}"/>
    <dgm:cxn modelId="{AB7140EC-E3D5-4E44-A9AA-A63FBE1B6E11}" type="presOf" srcId="{4B025401-E902-4368-970A-66A560A1EB00}" destId="{B0695BFB-E329-40CD-9C7F-7CE3AC14FED2}" srcOrd="0" destOrd="0" presId="urn:microsoft.com/office/officeart/2005/8/layout/vList2"/>
    <dgm:cxn modelId="{477FD2F7-A574-420D-8756-36E783842590}" type="presOf" srcId="{D8A84879-2FF2-4FB8-B218-2F09E171042D}" destId="{6FE041CD-C29D-4986-9A82-F1FE731280B6}" srcOrd="0" destOrd="0" presId="urn:microsoft.com/office/officeart/2005/8/layout/vList2"/>
    <dgm:cxn modelId="{720A33F2-3083-42D1-8C5F-9A48662EB952}" type="presParOf" srcId="{6FE041CD-C29D-4986-9A82-F1FE731280B6}" destId="{23557995-40FF-48B6-8232-0CF20355A5D1}" srcOrd="0" destOrd="0" presId="urn:microsoft.com/office/officeart/2005/8/layout/vList2"/>
    <dgm:cxn modelId="{164446C1-EEFC-4450-95F5-87E6D8ECE84F}" type="presParOf" srcId="{6FE041CD-C29D-4986-9A82-F1FE731280B6}" destId="{6DA1C143-6510-4158-B6EA-535AB1699517}" srcOrd="1" destOrd="0" presId="urn:microsoft.com/office/officeart/2005/8/layout/vList2"/>
    <dgm:cxn modelId="{4CD9A022-54E8-4099-BBE6-7DDC35765F9D}" type="presParOf" srcId="{6FE041CD-C29D-4986-9A82-F1FE731280B6}" destId="{D02F121E-502A-42C5-9801-5E46EA170DB0}" srcOrd="2" destOrd="0" presId="urn:microsoft.com/office/officeart/2005/8/layout/vList2"/>
    <dgm:cxn modelId="{8F079B47-C7DD-4C2A-88FB-5439884894C4}" type="presParOf" srcId="{6FE041CD-C29D-4986-9A82-F1FE731280B6}" destId="{292EF7CD-B6B9-4A7B-AFEB-474B6821CE39}" srcOrd="3" destOrd="0" presId="urn:microsoft.com/office/officeart/2005/8/layout/vList2"/>
    <dgm:cxn modelId="{CB563DBF-250A-4F19-BF3B-8AFD3E8F1670}" type="presParOf" srcId="{6FE041CD-C29D-4986-9A82-F1FE731280B6}" destId="{2505C860-75BC-4DF6-982E-4E9655A48C1D}" srcOrd="4" destOrd="0" presId="urn:microsoft.com/office/officeart/2005/8/layout/vList2"/>
    <dgm:cxn modelId="{21C4DDEE-E745-4F55-962F-2409A64160E7}" type="presParOf" srcId="{6FE041CD-C29D-4986-9A82-F1FE731280B6}" destId="{B0695BFB-E329-40CD-9C7F-7CE3AC14FED2}" srcOrd="5" destOrd="0" presId="urn:microsoft.com/office/officeart/2005/8/layout/vList2"/>
    <dgm:cxn modelId="{2D3D1221-F895-438B-B122-BE8170649DA6}" type="presParOf" srcId="{6FE041CD-C29D-4986-9A82-F1FE731280B6}" destId="{47A9615F-01B8-4BC1-AC74-6910D4D3C6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40DE99-9E54-43C5-9479-1363EF713CB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C3E766-9CA6-474B-BEF3-0FDD6FCBE92A}">
      <dgm:prSet/>
      <dgm:spPr/>
      <dgm:t>
        <a:bodyPr/>
        <a:lstStyle/>
        <a:p>
          <a:r>
            <a:rPr lang="en-GB"/>
            <a:t> </a:t>
          </a:r>
          <a:r>
            <a:rPr lang="en-GB" err="1"/>
            <a:t>document.querySelector</a:t>
          </a:r>
          <a:r>
            <a:rPr lang="en-GB"/>
            <a:t>('h1')</a:t>
          </a:r>
          <a:endParaRPr lang="en-US"/>
        </a:p>
      </dgm:t>
    </dgm:pt>
    <dgm:pt modelId="{6CE2AA4E-2E11-4B2B-B284-80109DA460BA}" type="parTrans" cxnId="{259311C9-36AA-4937-B02C-5DF0E8304AD2}">
      <dgm:prSet/>
      <dgm:spPr/>
      <dgm:t>
        <a:bodyPr/>
        <a:lstStyle/>
        <a:p>
          <a:endParaRPr lang="en-US"/>
        </a:p>
      </dgm:t>
    </dgm:pt>
    <dgm:pt modelId="{66C68995-B173-4E7A-B393-D01C38E2EE35}" type="sibTrans" cxnId="{259311C9-36AA-4937-B02C-5DF0E8304AD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9200EF-782D-42CC-A855-6FA00AAD235C}">
      <dgm:prSet/>
      <dgm:spPr/>
      <dgm:t>
        <a:bodyPr/>
        <a:lstStyle/>
        <a:p>
          <a:r>
            <a:rPr lang="en-GB"/>
            <a:t> </a:t>
          </a:r>
          <a:r>
            <a:rPr lang="en-GB" err="1"/>
            <a:t>document.createElement</a:t>
          </a:r>
          <a:r>
            <a:rPr lang="en-GB"/>
            <a:t>('h1')</a:t>
          </a:r>
          <a:endParaRPr lang="en-US"/>
        </a:p>
      </dgm:t>
    </dgm:pt>
    <dgm:pt modelId="{27180AC6-7841-4C5F-9B0B-5F100489C95C}" type="parTrans" cxnId="{03626156-1700-440B-8D27-5A0FC12EFA35}">
      <dgm:prSet/>
      <dgm:spPr/>
      <dgm:t>
        <a:bodyPr/>
        <a:lstStyle/>
        <a:p>
          <a:endParaRPr lang="en-US"/>
        </a:p>
      </dgm:t>
    </dgm:pt>
    <dgm:pt modelId="{5192FA4F-07A8-4BC8-AE16-8C51DE4AA2FA}" type="sibTrans" cxnId="{03626156-1700-440B-8D27-5A0FC12EFA3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F2D95C-F416-491B-A5AB-538C7283486E}">
      <dgm:prSet/>
      <dgm:spPr/>
      <dgm:t>
        <a:bodyPr/>
        <a:lstStyle/>
        <a:p>
          <a:r>
            <a:rPr lang="en-GB"/>
            <a:t> </a:t>
          </a:r>
          <a:r>
            <a:rPr lang="en-GB" err="1"/>
            <a:t>document.querySelectorAll</a:t>
          </a:r>
          <a:r>
            <a:rPr lang="en-GB"/>
            <a:t>('.h1')</a:t>
          </a:r>
          <a:endParaRPr lang="en-US"/>
        </a:p>
      </dgm:t>
    </dgm:pt>
    <dgm:pt modelId="{50CCA8D9-0EE4-4A4E-A083-CEF333F3521E}" type="parTrans" cxnId="{ACFCB49F-75EE-4157-99CA-810CD441BA27}">
      <dgm:prSet/>
      <dgm:spPr/>
      <dgm:t>
        <a:bodyPr/>
        <a:lstStyle/>
        <a:p>
          <a:endParaRPr lang="en-US"/>
        </a:p>
      </dgm:t>
    </dgm:pt>
    <dgm:pt modelId="{C61C1973-213B-4827-9FF8-71AC9C29B8AE}" type="sibTrans" cxnId="{ACFCB49F-75EE-4157-99CA-810CD441BA2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03B9FB4-CF2F-478C-A7FD-59E55778C159}" type="pres">
      <dgm:prSet presAssocID="{1040DE99-9E54-43C5-9479-1363EF713CB2}" presName="Name0" presStyleCnt="0">
        <dgm:presLayoutVars>
          <dgm:animLvl val="lvl"/>
          <dgm:resizeHandles val="exact"/>
        </dgm:presLayoutVars>
      </dgm:prSet>
      <dgm:spPr/>
    </dgm:pt>
    <dgm:pt modelId="{D989E164-4037-4360-9B57-1C768B087F95}" type="pres">
      <dgm:prSet presAssocID="{FDC3E766-9CA6-474B-BEF3-0FDD6FCBE92A}" presName="compositeNode" presStyleCnt="0">
        <dgm:presLayoutVars>
          <dgm:bulletEnabled val="1"/>
        </dgm:presLayoutVars>
      </dgm:prSet>
      <dgm:spPr/>
    </dgm:pt>
    <dgm:pt modelId="{946152DA-C56A-4063-ABF1-88FB7E7A0FD6}" type="pres">
      <dgm:prSet presAssocID="{FDC3E766-9CA6-474B-BEF3-0FDD6FCBE92A}" presName="bgRect" presStyleLbl="bgAccFollowNode1" presStyleIdx="0" presStyleCnt="3"/>
      <dgm:spPr/>
    </dgm:pt>
    <dgm:pt modelId="{E6797F6F-F198-4324-BB27-BBE972FDF2B7}" type="pres">
      <dgm:prSet presAssocID="{66C68995-B173-4E7A-B393-D01C38E2EE3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FEB0433-46EC-4D3E-80F2-83753D0565F2}" type="pres">
      <dgm:prSet presAssocID="{FDC3E766-9CA6-474B-BEF3-0FDD6FCBE92A}" presName="bottomLine" presStyleLbl="alignNode1" presStyleIdx="1" presStyleCnt="6">
        <dgm:presLayoutVars/>
      </dgm:prSet>
      <dgm:spPr/>
    </dgm:pt>
    <dgm:pt modelId="{E819AFB6-5CBC-4735-BE4D-F4F147F5EDA3}" type="pres">
      <dgm:prSet presAssocID="{FDC3E766-9CA6-474B-BEF3-0FDD6FCBE92A}" presName="nodeText" presStyleLbl="bgAccFollowNode1" presStyleIdx="0" presStyleCnt="3">
        <dgm:presLayoutVars>
          <dgm:bulletEnabled val="1"/>
        </dgm:presLayoutVars>
      </dgm:prSet>
      <dgm:spPr/>
    </dgm:pt>
    <dgm:pt modelId="{D436B6E3-6F8A-4104-ACB4-7863EAC468A0}" type="pres">
      <dgm:prSet presAssocID="{66C68995-B173-4E7A-B393-D01C38E2EE35}" presName="sibTrans" presStyleCnt="0"/>
      <dgm:spPr/>
    </dgm:pt>
    <dgm:pt modelId="{F9327E33-DB68-4DF5-B91A-93FBF07B7344}" type="pres">
      <dgm:prSet presAssocID="{E79200EF-782D-42CC-A855-6FA00AAD235C}" presName="compositeNode" presStyleCnt="0">
        <dgm:presLayoutVars>
          <dgm:bulletEnabled val="1"/>
        </dgm:presLayoutVars>
      </dgm:prSet>
      <dgm:spPr/>
    </dgm:pt>
    <dgm:pt modelId="{2F862F8C-CDDE-400D-84B2-950129E0CBF5}" type="pres">
      <dgm:prSet presAssocID="{E79200EF-782D-42CC-A855-6FA00AAD235C}" presName="bgRect" presStyleLbl="bgAccFollowNode1" presStyleIdx="1" presStyleCnt="3"/>
      <dgm:spPr/>
    </dgm:pt>
    <dgm:pt modelId="{44B3B293-6AB2-4297-BD7D-D51C7F98FDEB}" type="pres">
      <dgm:prSet presAssocID="{5192FA4F-07A8-4BC8-AE16-8C51DE4AA2F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66B4E1F-9E29-4F2F-B4A1-051F919FEDE8}" type="pres">
      <dgm:prSet presAssocID="{E79200EF-782D-42CC-A855-6FA00AAD235C}" presName="bottomLine" presStyleLbl="alignNode1" presStyleIdx="3" presStyleCnt="6">
        <dgm:presLayoutVars/>
      </dgm:prSet>
      <dgm:spPr/>
    </dgm:pt>
    <dgm:pt modelId="{EEC2A4B4-2512-4D27-9A24-F042D68BF63C}" type="pres">
      <dgm:prSet presAssocID="{E79200EF-782D-42CC-A855-6FA00AAD235C}" presName="nodeText" presStyleLbl="bgAccFollowNode1" presStyleIdx="1" presStyleCnt="3">
        <dgm:presLayoutVars>
          <dgm:bulletEnabled val="1"/>
        </dgm:presLayoutVars>
      </dgm:prSet>
      <dgm:spPr/>
    </dgm:pt>
    <dgm:pt modelId="{093C4C8C-172E-432E-83E2-2ABEFBB1BB2D}" type="pres">
      <dgm:prSet presAssocID="{5192FA4F-07A8-4BC8-AE16-8C51DE4AA2FA}" presName="sibTrans" presStyleCnt="0"/>
      <dgm:spPr/>
    </dgm:pt>
    <dgm:pt modelId="{5FE4A3AF-3DEB-4E8A-B363-2D1D78A3642B}" type="pres">
      <dgm:prSet presAssocID="{13F2D95C-F416-491B-A5AB-538C7283486E}" presName="compositeNode" presStyleCnt="0">
        <dgm:presLayoutVars>
          <dgm:bulletEnabled val="1"/>
        </dgm:presLayoutVars>
      </dgm:prSet>
      <dgm:spPr/>
    </dgm:pt>
    <dgm:pt modelId="{0E23687F-153F-491E-9C39-E0CB4474D781}" type="pres">
      <dgm:prSet presAssocID="{13F2D95C-F416-491B-A5AB-538C7283486E}" presName="bgRect" presStyleLbl="bgAccFollowNode1" presStyleIdx="2" presStyleCnt="3"/>
      <dgm:spPr/>
    </dgm:pt>
    <dgm:pt modelId="{99E15003-C873-42B3-B950-03DFF7EDE10E}" type="pres">
      <dgm:prSet presAssocID="{C61C1973-213B-4827-9FF8-71AC9C29B8A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F9C23F3-2FC9-4A3C-998D-C9E36B6AAD45}" type="pres">
      <dgm:prSet presAssocID="{13F2D95C-F416-491B-A5AB-538C7283486E}" presName="bottomLine" presStyleLbl="alignNode1" presStyleIdx="5" presStyleCnt="6">
        <dgm:presLayoutVars/>
      </dgm:prSet>
      <dgm:spPr/>
    </dgm:pt>
    <dgm:pt modelId="{867CA5E7-A9FC-47B8-AD90-A28D8E09EFDD}" type="pres">
      <dgm:prSet presAssocID="{13F2D95C-F416-491B-A5AB-538C7283486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BA9880B-CCB3-4DF6-BB36-63379C68DE00}" type="presOf" srcId="{FDC3E766-9CA6-474B-BEF3-0FDD6FCBE92A}" destId="{E819AFB6-5CBC-4735-BE4D-F4F147F5EDA3}" srcOrd="1" destOrd="0" presId="urn:microsoft.com/office/officeart/2016/7/layout/BasicLinearProcessNumbered"/>
    <dgm:cxn modelId="{EC72F72C-2699-4388-8579-F3F77C4EE5E8}" type="presOf" srcId="{13F2D95C-F416-491B-A5AB-538C7283486E}" destId="{867CA5E7-A9FC-47B8-AD90-A28D8E09EFDD}" srcOrd="1" destOrd="0" presId="urn:microsoft.com/office/officeart/2016/7/layout/BasicLinearProcessNumbered"/>
    <dgm:cxn modelId="{E79A8431-A433-4D96-AB06-0BBFA8DF160C}" type="presOf" srcId="{FDC3E766-9CA6-474B-BEF3-0FDD6FCBE92A}" destId="{946152DA-C56A-4063-ABF1-88FB7E7A0FD6}" srcOrd="0" destOrd="0" presId="urn:microsoft.com/office/officeart/2016/7/layout/BasicLinearProcessNumbered"/>
    <dgm:cxn modelId="{29FFD43A-5F71-45F9-9323-6093AEBF5CF9}" type="presOf" srcId="{5192FA4F-07A8-4BC8-AE16-8C51DE4AA2FA}" destId="{44B3B293-6AB2-4297-BD7D-D51C7F98FDEB}" srcOrd="0" destOrd="0" presId="urn:microsoft.com/office/officeart/2016/7/layout/BasicLinearProcessNumbered"/>
    <dgm:cxn modelId="{94426469-761B-4B38-AFFB-B03C27048F40}" type="presOf" srcId="{C61C1973-213B-4827-9FF8-71AC9C29B8AE}" destId="{99E15003-C873-42B3-B950-03DFF7EDE10E}" srcOrd="0" destOrd="0" presId="urn:microsoft.com/office/officeart/2016/7/layout/BasicLinearProcessNumbered"/>
    <dgm:cxn modelId="{C4CC9A4B-7017-4DA1-8F82-1AF452A75181}" type="presOf" srcId="{13F2D95C-F416-491B-A5AB-538C7283486E}" destId="{0E23687F-153F-491E-9C39-E0CB4474D781}" srcOrd="0" destOrd="0" presId="urn:microsoft.com/office/officeart/2016/7/layout/BasicLinearProcessNumbered"/>
    <dgm:cxn modelId="{ED768154-523A-41DF-AD23-929F3A9F26AB}" type="presOf" srcId="{66C68995-B173-4E7A-B393-D01C38E2EE35}" destId="{E6797F6F-F198-4324-BB27-BBE972FDF2B7}" srcOrd="0" destOrd="0" presId="urn:microsoft.com/office/officeart/2016/7/layout/BasicLinearProcessNumbered"/>
    <dgm:cxn modelId="{03626156-1700-440B-8D27-5A0FC12EFA35}" srcId="{1040DE99-9E54-43C5-9479-1363EF713CB2}" destId="{E79200EF-782D-42CC-A855-6FA00AAD235C}" srcOrd="1" destOrd="0" parTransId="{27180AC6-7841-4C5F-9B0B-5F100489C95C}" sibTransId="{5192FA4F-07A8-4BC8-AE16-8C51DE4AA2FA}"/>
    <dgm:cxn modelId="{50D5C67A-E564-4F5D-8217-E2A1F3C1CF33}" type="presOf" srcId="{1040DE99-9E54-43C5-9479-1363EF713CB2}" destId="{D03B9FB4-CF2F-478C-A7FD-59E55778C159}" srcOrd="0" destOrd="0" presId="urn:microsoft.com/office/officeart/2016/7/layout/BasicLinearProcessNumbered"/>
    <dgm:cxn modelId="{ACFCB49F-75EE-4157-99CA-810CD441BA27}" srcId="{1040DE99-9E54-43C5-9479-1363EF713CB2}" destId="{13F2D95C-F416-491B-A5AB-538C7283486E}" srcOrd="2" destOrd="0" parTransId="{50CCA8D9-0EE4-4A4E-A083-CEF333F3521E}" sibTransId="{C61C1973-213B-4827-9FF8-71AC9C29B8AE}"/>
    <dgm:cxn modelId="{CC93D1B7-3B12-4591-85C9-143212A69FF8}" type="presOf" srcId="{E79200EF-782D-42CC-A855-6FA00AAD235C}" destId="{EEC2A4B4-2512-4D27-9A24-F042D68BF63C}" srcOrd="1" destOrd="0" presId="urn:microsoft.com/office/officeart/2016/7/layout/BasicLinearProcessNumbered"/>
    <dgm:cxn modelId="{259311C9-36AA-4937-B02C-5DF0E8304AD2}" srcId="{1040DE99-9E54-43C5-9479-1363EF713CB2}" destId="{FDC3E766-9CA6-474B-BEF3-0FDD6FCBE92A}" srcOrd="0" destOrd="0" parTransId="{6CE2AA4E-2E11-4B2B-B284-80109DA460BA}" sibTransId="{66C68995-B173-4E7A-B393-D01C38E2EE35}"/>
    <dgm:cxn modelId="{F6388EE8-F646-49AC-BFD8-FCC6A72EE66C}" type="presOf" srcId="{E79200EF-782D-42CC-A855-6FA00AAD235C}" destId="{2F862F8C-CDDE-400D-84B2-950129E0CBF5}" srcOrd="0" destOrd="0" presId="urn:microsoft.com/office/officeart/2016/7/layout/BasicLinearProcessNumbered"/>
    <dgm:cxn modelId="{6E8E7AE3-C498-48C3-9E1D-7B7A2D01D5A7}" type="presParOf" srcId="{D03B9FB4-CF2F-478C-A7FD-59E55778C159}" destId="{D989E164-4037-4360-9B57-1C768B087F95}" srcOrd="0" destOrd="0" presId="urn:microsoft.com/office/officeart/2016/7/layout/BasicLinearProcessNumbered"/>
    <dgm:cxn modelId="{49ACB3A0-92BD-43B5-BA38-99E5974BF987}" type="presParOf" srcId="{D989E164-4037-4360-9B57-1C768B087F95}" destId="{946152DA-C56A-4063-ABF1-88FB7E7A0FD6}" srcOrd="0" destOrd="0" presId="urn:microsoft.com/office/officeart/2016/7/layout/BasicLinearProcessNumbered"/>
    <dgm:cxn modelId="{C3059E22-BB4B-49E8-AAA3-0CAA04C99F56}" type="presParOf" srcId="{D989E164-4037-4360-9B57-1C768B087F95}" destId="{E6797F6F-F198-4324-BB27-BBE972FDF2B7}" srcOrd="1" destOrd="0" presId="urn:microsoft.com/office/officeart/2016/7/layout/BasicLinearProcessNumbered"/>
    <dgm:cxn modelId="{8351AC86-1541-49DF-B2FE-A2C808736086}" type="presParOf" srcId="{D989E164-4037-4360-9B57-1C768B087F95}" destId="{BFEB0433-46EC-4D3E-80F2-83753D0565F2}" srcOrd="2" destOrd="0" presId="urn:microsoft.com/office/officeart/2016/7/layout/BasicLinearProcessNumbered"/>
    <dgm:cxn modelId="{34AC654A-2B52-4B94-8098-733E8B5EBB8A}" type="presParOf" srcId="{D989E164-4037-4360-9B57-1C768B087F95}" destId="{E819AFB6-5CBC-4735-BE4D-F4F147F5EDA3}" srcOrd="3" destOrd="0" presId="urn:microsoft.com/office/officeart/2016/7/layout/BasicLinearProcessNumbered"/>
    <dgm:cxn modelId="{57A9752B-0756-466A-9DED-142634486374}" type="presParOf" srcId="{D03B9FB4-CF2F-478C-A7FD-59E55778C159}" destId="{D436B6E3-6F8A-4104-ACB4-7863EAC468A0}" srcOrd="1" destOrd="0" presId="urn:microsoft.com/office/officeart/2016/7/layout/BasicLinearProcessNumbered"/>
    <dgm:cxn modelId="{4C373FF6-F283-4B65-9A36-602683E39F0B}" type="presParOf" srcId="{D03B9FB4-CF2F-478C-A7FD-59E55778C159}" destId="{F9327E33-DB68-4DF5-B91A-93FBF07B7344}" srcOrd="2" destOrd="0" presId="urn:microsoft.com/office/officeart/2016/7/layout/BasicLinearProcessNumbered"/>
    <dgm:cxn modelId="{F73E7690-323B-47E2-83DB-98154779ABDC}" type="presParOf" srcId="{F9327E33-DB68-4DF5-B91A-93FBF07B7344}" destId="{2F862F8C-CDDE-400D-84B2-950129E0CBF5}" srcOrd="0" destOrd="0" presId="urn:microsoft.com/office/officeart/2016/7/layout/BasicLinearProcessNumbered"/>
    <dgm:cxn modelId="{467DBFB0-DBC2-4125-8ACB-7F460899D9A2}" type="presParOf" srcId="{F9327E33-DB68-4DF5-B91A-93FBF07B7344}" destId="{44B3B293-6AB2-4297-BD7D-D51C7F98FDEB}" srcOrd="1" destOrd="0" presId="urn:microsoft.com/office/officeart/2016/7/layout/BasicLinearProcessNumbered"/>
    <dgm:cxn modelId="{724226C8-A926-4F45-8065-119658BC2460}" type="presParOf" srcId="{F9327E33-DB68-4DF5-B91A-93FBF07B7344}" destId="{C66B4E1F-9E29-4F2F-B4A1-051F919FEDE8}" srcOrd="2" destOrd="0" presId="urn:microsoft.com/office/officeart/2016/7/layout/BasicLinearProcessNumbered"/>
    <dgm:cxn modelId="{FA5CFA5C-30C9-4FFE-85EC-C3C9FE5A18AF}" type="presParOf" srcId="{F9327E33-DB68-4DF5-B91A-93FBF07B7344}" destId="{EEC2A4B4-2512-4D27-9A24-F042D68BF63C}" srcOrd="3" destOrd="0" presId="urn:microsoft.com/office/officeart/2016/7/layout/BasicLinearProcessNumbered"/>
    <dgm:cxn modelId="{34498943-F9FA-4F56-91DC-9DB6E005CE4C}" type="presParOf" srcId="{D03B9FB4-CF2F-478C-A7FD-59E55778C159}" destId="{093C4C8C-172E-432E-83E2-2ABEFBB1BB2D}" srcOrd="3" destOrd="0" presId="urn:microsoft.com/office/officeart/2016/7/layout/BasicLinearProcessNumbered"/>
    <dgm:cxn modelId="{5FDAF2FC-508A-4FD9-A998-8768842DC45A}" type="presParOf" srcId="{D03B9FB4-CF2F-478C-A7FD-59E55778C159}" destId="{5FE4A3AF-3DEB-4E8A-B363-2D1D78A3642B}" srcOrd="4" destOrd="0" presId="urn:microsoft.com/office/officeart/2016/7/layout/BasicLinearProcessNumbered"/>
    <dgm:cxn modelId="{98FE33CF-28BC-44DC-9AEE-D61BE42CC18C}" type="presParOf" srcId="{5FE4A3AF-3DEB-4E8A-B363-2D1D78A3642B}" destId="{0E23687F-153F-491E-9C39-E0CB4474D781}" srcOrd="0" destOrd="0" presId="urn:microsoft.com/office/officeart/2016/7/layout/BasicLinearProcessNumbered"/>
    <dgm:cxn modelId="{6286B382-6C8E-4221-ACDA-DFC8A331D564}" type="presParOf" srcId="{5FE4A3AF-3DEB-4E8A-B363-2D1D78A3642B}" destId="{99E15003-C873-42B3-B950-03DFF7EDE10E}" srcOrd="1" destOrd="0" presId="urn:microsoft.com/office/officeart/2016/7/layout/BasicLinearProcessNumbered"/>
    <dgm:cxn modelId="{818D4BA1-4039-4C7B-8F76-F1EF03707881}" type="presParOf" srcId="{5FE4A3AF-3DEB-4E8A-B363-2D1D78A3642B}" destId="{AF9C23F3-2FC9-4A3C-998D-C9E36B6AAD45}" srcOrd="2" destOrd="0" presId="urn:microsoft.com/office/officeart/2016/7/layout/BasicLinearProcessNumbered"/>
    <dgm:cxn modelId="{57490312-1D6B-448A-9BCA-B347EAEC5FC1}" type="presParOf" srcId="{5FE4A3AF-3DEB-4E8A-B363-2D1D78A3642B}" destId="{867CA5E7-A9FC-47B8-AD90-A28D8E09EFD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40DE99-9E54-43C5-9479-1363EF713CB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C3E766-9CA6-474B-BEF3-0FDD6FCBE92A}">
      <dgm:prSet/>
      <dgm:spPr/>
      <dgm:t>
        <a:bodyPr/>
        <a:lstStyle/>
        <a:p>
          <a:pPr rtl="0"/>
          <a:r>
            <a:rPr lang="en-GB">
              <a:latin typeface="Century Gothic" panose="020B0502020202020204"/>
            </a:rPr>
            <a:t> </a:t>
          </a:r>
          <a:r>
            <a:rPr lang="en-GB"/>
            <a:t>document.querySelector</a:t>
          </a:r>
          <a:r>
            <a:rPr lang="en-GB">
              <a:latin typeface="Century Gothic" panose="020B0502020202020204"/>
            </a:rPr>
            <a:t>('.container')</a:t>
          </a:r>
          <a:endParaRPr lang="en-US"/>
        </a:p>
      </dgm:t>
    </dgm:pt>
    <dgm:pt modelId="{6CE2AA4E-2E11-4B2B-B284-80109DA460BA}" type="parTrans" cxnId="{259311C9-36AA-4937-B02C-5DF0E8304AD2}">
      <dgm:prSet/>
      <dgm:spPr/>
      <dgm:t>
        <a:bodyPr/>
        <a:lstStyle/>
        <a:p>
          <a:endParaRPr lang="en-US"/>
        </a:p>
      </dgm:t>
    </dgm:pt>
    <dgm:pt modelId="{66C68995-B173-4E7A-B393-D01C38E2EE35}" type="sibTrans" cxnId="{259311C9-36AA-4937-B02C-5DF0E8304AD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9200EF-782D-42CC-A855-6FA00AAD235C}">
      <dgm:prSet/>
      <dgm:spPr/>
      <dgm:t>
        <a:bodyPr/>
        <a:lstStyle/>
        <a:p>
          <a:pPr rtl="0"/>
          <a:r>
            <a:rPr lang="en-GB">
              <a:latin typeface="Century Gothic" panose="020B0502020202020204"/>
            </a:rPr>
            <a:t> </a:t>
          </a:r>
          <a:r>
            <a:rPr lang="en-GB"/>
            <a:t>document.createElement</a:t>
          </a:r>
          <a:r>
            <a:rPr lang="en-GB">
              <a:latin typeface="Century Gothic" panose="020B0502020202020204"/>
            </a:rPr>
            <a:t>('#container')</a:t>
          </a:r>
          <a:endParaRPr lang="en-US"/>
        </a:p>
      </dgm:t>
    </dgm:pt>
    <dgm:pt modelId="{27180AC6-7841-4C5F-9B0B-5F100489C95C}" type="parTrans" cxnId="{03626156-1700-440B-8D27-5A0FC12EFA35}">
      <dgm:prSet/>
      <dgm:spPr/>
      <dgm:t>
        <a:bodyPr/>
        <a:lstStyle/>
        <a:p>
          <a:endParaRPr lang="en-US"/>
        </a:p>
      </dgm:t>
    </dgm:pt>
    <dgm:pt modelId="{5192FA4F-07A8-4BC8-AE16-8C51DE4AA2FA}" type="sibTrans" cxnId="{03626156-1700-440B-8D27-5A0FC12EFA3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F2D95C-F416-491B-A5AB-538C7283486E}">
      <dgm:prSet/>
      <dgm:spPr/>
      <dgm:t>
        <a:bodyPr/>
        <a:lstStyle/>
        <a:p>
          <a:pPr rtl="0"/>
          <a:r>
            <a:rPr lang="en-GB">
              <a:latin typeface="Century Gothic" panose="020B0502020202020204"/>
            </a:rPr>
            <a:t> </a:t>
          </a:r>
          <a:r>
            <a:rPr lang="en-GB"/>
            <a:t>document.</a:t>
          </a:r>
          <a:r>
            <a:rPr lang="en-GB">
              <a:latin typeface="Century Gothic" panose="020B0502020202020204"/>
            </a:rPr>
            <a:t>querySelector('#container')</a:t>
          </a:r>
          <a:endParaRPr lang="en-US"/>
        </a:p>
      </dgm:t>
    </dgm:pt>
    <dgm:pt modelId="{50CCA8D9-0EE4-4A4E-A083-CEF333F3521E}" type="parTrans" cxnId="{ACFCB49F-75EE-4157-99CA-810CD441BA27}">
      <dgm:prSet/>
      <dgm:spPr/>
      <dgm:t>
        <a:bodyPr/>
        <a:lstStyle/>
        <a:p>
          <a:endParaRPr lang="en-US"/>
        </a:p>
      </dgm:t>
    </dgm:pt>
    <dgm:pt modelId="{C61C1973-213B-4827-9FF8-71AC9C29B8AE}" type="sibTrans" cxnId="{ACFCB49F-75EE-4157-99CA-810CD441BA2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03B9FB4-CF2F-478C-A7FD-59E55778C159}" type="pres">
      <dgm:prSet presAssocID="{1040DE99-9E54-43C5-9479-1363EF713CB2}" presName="Name0" presStyleCnt="0">
        <dgm:presLayoutVars>
          <dgm:animLvl val="lvl"/>
          <dgm:resizeHandles val="exact"/>
        </dgm:presLayoutVars>
      </dgm:prSet>
      <dgm:spPr/>
    </dgm:pt>
    <dgm:pt modelId="{D989E164-4037-4360-9B57-1C768B087F95}" type="pres">
      <dgm:prSet presAssocID="{FDC3E766-9CA6-474B-BEF3-0FDD6FCBE92A}" presName="compositeNode" presStyleCnt="0">
        <dgm:presLayoutVars>
          <dgm:bulletEnabled val="1"/>
        </dgm:presLayoutVars>
      </dgm:prSet>
      <dgm:spPr/>
    </dgm:pt>
    <dgm:pt modelId="{946152DA-C56A-4063-ABF1-88FB7E7A0FD6}" type="pres">
      <dgm:prSet presAssocID="{FDC3E766-9CA6-474B-BEF3-0FDD6FCBE92A}" presName="bgRect" presStyleLbl="bgAccFollowNode1" presStyleIdx="0" presStyleCnt="3"/>
      <dgm:spPr/>
    </dgm:pt>
    <dgm:pt modelId="{E6797F6F-F198-4324-BB27-BBE972FDF2B7}" type="pres">
      <dgm:prSet presAssocID="{66C68995-B173-4E7A-B393-D01C38E2EE3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FEB0433-46EC-4D3E-80F2-83753D0565F2}" type="pres">
      <dgm:prSet presAssocID="{FDC3E766-9CA6-474B-BEF3-0FDD6FCBE92A}" presName="bottomLine" presStyleLbl="alignNode1" presStyleIdx="1" presStyleCnt="6">
        <dgm:presLayoutVars/>
      </dgm:prSet>
      <dgm:spPr/>
    </dgm:pt>
    <dgm:pt modelId="{E819AFB6-5CBC-4735-BE4D-F4F147F5EDA3}" type="pres">
      <dgm:prSet presAssocID="{FDC3E766-9CA6-474B-BEF3-0FDD6FCBE92A}" presName="nodeText" presStyleLbl="bgAccFollowNode1" presStyleIdx="0" presStyleCnt="3">
        <dgm:presLayoutVars>
          <dgm:bulletEnabled val="1"/>
        </dgm:presLayoutVars>
      </dgm:prSet>
      <dgm:spPr/>
    </dgm:pt>
    <dgm:pt modelId="{D436B6E3-6F8A-4104-ACB4-7863EAC468A0}" type="pres">
      <dgm:prSet presAssocID="{66C68995-B173-4E7A-B393-D01C38E2EE35}" presName="sibTrans" presStyleCnt="0"/>
      <dgm:spPr/>
    </dgm:pt>
    <dgm:pt modelId="{F9327E33-DB68-4DF5-B91A-93FBF07B7344}" type="pres">
      <dgm:prSet presAssocID="{E79200EF-782D-42CC-A855-6FA00AAD235C}" presName="compositeNode" presStyleCnt="0">
        <dgm:presLayoutVars>
          <dgm:bulletEnabled val="1"/>
        </dgm:presLayoutVars>
      </dgm:prSet>
      <dgm:spPr/>
    </dgm:pt>
    <dgm:pt modelId="{2F862F8C-CDDE-400D-84B2-950129E0CBF5}" type="pres">
      <dgm:prSet presAssocID="{E79200EF-782D-42CC-A855-6FA00AAD235C}" presName="bgRect" presStyleLbl="bgAccFollowNode1" presStyleIdx="1" presStyleCnt="3"/>
      <dgm:spPr/>
    </dgm:pt>
    <dgm:pt modelId="{44B3B293-6AB2-4297-BD7D-D51C7F98FDEB}" type="pres">
      <dgm:prSet presAssocID="{5192FA4F-07A8-4BC8-AE16-8C51DE4AA2F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66B4E1F-9E29-4F2F-B4A1-051F919FEDE8}" type="pres">
      <dgm:prSet presAssocID="{E79200EF-782D-42CC-A855-6FA00AAD235C}" presName="bottomLine" presStyleLbl="alignNode1" presStyleIdx="3" presStyleCnt="6">
        <dgm:presLayoutVars/>
      </dgm:prSet>
      <dgm:spPr/>
    </dgm:pt>
    <dgm:pt modelId="{EEC2A4B4-2512-4D27-9A24-F042D68BF63C}" type="pres">
      <dgm:prSet presAssocID="{E79200EF-782D-42CC-A855-6FA00AAD235C}" presName="nodeText" presStyleLbl="bgAccFollowNode1" presStyleIdx="1" presStyleCnt="3">
        <dgm:presLayoutVars>
          <dgm:bulletEnabled val="1"/>
        </dgm:presLayoutVars>
      </dgm:prSet>
      <dgm:spPr/>
    </dgm:pt>
    <dgm:pt modelId="{093C4C8C-172E-432E-83E2-2ABEFBB1BB2D}" type="pres">
      <dgm:prSet presAssocID="{5192FA4F-07A8-4BC8-AE16-8C51DE4AA2FA}" presName="sibTrans" presStyleCnt="0"/>
      <dgm:spPr/>
    </dgm:pt>
    <dgm:pt modelId="{5FE4A3AF-3DEB-4E8A-B363-2D1D78A3642B}" type="pres">
      <dgm:prSet presAssocID="{13F2D95C-F416-491B-A5AB-538C7283486E}" presName="compositeNode" presStyleCnt="0">
        <dgm:presLayoutVars>
          <dgm:bulletEnabled val="1"/>
        </dgm:presLayoutVars>
      </dgm:prSet>
      <dgm:spPr/>
    </dgm:pt>
    <dgm:pt modelId="{0E23687F-153F-491E-9C39-E0CB4474D781}" type="pres">
      <dgm:prSet presAssocID="{13F2D95C-F416-491B-A5AB-538C7283486E}" presName="bgRect" presStyleLbl="bgAccFollowNode1" presStyleIdx="2" presStyleCnt="3"/>
      <dgm:spPr/>
    </dgm:pt>
    <dgm:pt modelId="{99E15003-C873-42B3-B950-03DFF7EDE10E}" type="pres">
      <dgm:prSet presAssocID="{C61C1973-213B-4827-9FF8-71AC9C29B8A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F9C23F3-2FC9-4A3C-998D-C9E36B6AAD45}" type="pres">
      <dgm:prSet presAssocID="{13F2D95C-F416-491B-A5AB-538C7283486E}" presName="bottomLine" presStyleLbl="alignNode1" presStyleIdx="5" presStyleCnt="6">
        <dgm:presLayoutVars/>
      </dgm:prSet>
      <dgm:spPr/>
    </dgm:pt>
    <dgm:pt modelId="{867CA5E7-A9FC-47B8-AD90-A28D8E09EFDD}" type="pres">
      <dgm:prSet presAssocID="{13F2D95C-F416-491B-A5AB-538C7283486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BA9880B-CCB3-4DF6-BB36-63379C68DE00}" type="presOf" srcId="{FDC3E766-9CA6-474B-BEF3-0FDD6FCBE92A}" destId="{E819AFB6-5CBC-4735-BE4D-F4F147F5EDA3}" srcOrd="1" destOrd="0" presId="urn:microsoft.com/office/officeart/2016/7/layout/BasicLinearProcessNumbered"/>
    <dgm:cxn modelId="{EC72F72C-2699-4388-8579-F3F77C4EE5E8}" type="presOf" srcId="{13F2D95C-F416-491B-A5AB-538C7283486E}" destId="{867CA5E7-A9FC-47B8-AD90-A28D8E09EFDD}" srcOrd="1" destOrd="0" presId="urn:microsoft.com/office/officeart/2016/7/layout/BasicLinearProcessNumbered"/>
    <dgm:cxn modelId="{E79A8431-A433-4D96-AB06-0BBFA8DF160C}" type="presOf" srcId="{FDC3E766-9CA6-474B-BEF3-0FDD6FCBE92A}" destId="{946152DA-C56A-4063-ABF1-88FB7E7A0FD6}" srcOrd="0" destOrd="0" presId="urn:microsoft.com/office/officeart/2016/7/layout/BasicLinearProcessNumbered"/>
    <dgm:cxn modelId="{29FFD43A-5F71-45F9-9323-6093AEBF5CF9}" type="presOf" srcId="{5192FA4F-07A8-4BC8-AE16-8C51DE4AA2FA}" destId="{44B3B293-6AB2-4297-BD7D-D51C7F98FDEB}" srcOrd="0" destOrd="0" presId="urn:microsoft.com/office/officeart/2016/7/layout/BasicLinearProcessNumbered"/>
    <dgm:cxn modelId="{94426469-761B-4B38-AFFB-B03C27048F40}" type="presOf" srcId="{C61C1973-213B-4827-9FF8-71AC9C29B8AE}" destId="{99E15003-C873-42B3-B950-03DFF7EDE10E}" srcOrd="0" destOrd="0" presId="urn:microsoft.com/office/officeart/2016/7/layout/BasicLinearProcessNumbered"/>
    <dgm:cxn modelId="{C4CC9A4B-7017-4DA1-8F82-1AF452A75181}" type="presOf" srcId="{13F2D95C-F416-491B-A5AB-538C7283486E}" destId="{0E23687F-153F-491E-9C39-E0CB4474D781}" srcOrd="0" destOrd="0" presId="urn:microsoft.com/office/officeart/2016/7/layout/BasicLinearProcessNumbered"/>
    <dgm:cxn modelId="{ED768154-523A-41DF-AD23-929F3A9F26AB}" type="presOf" srcId="{66C68995-B173-4E7A-B393-D01C38E2EE35}" destId="{E6797F6F-F198-4324-BB27-BBE972FDF2B7}" srcOrd="0" destOrd="0" presId="urn:microsoft.com/office/officeart/2016/7/layout/BasicLinearProcessNumbered"/>
    <dgm:cxn modelId="{03626156-1700-440B-8D27-5A0FC12EFA35}" srcId="{1040DE99-9E54-43C5-9479-1363EF713CB2}" destId="{E79200EF-782D-42CC-A855-6FA00AAD235C}" srcOrd="1" destOrd="0" parTransId="{27180AC6-7841-4C5F-9B0B-5F100489C95C}" sibTransId="{5192FA4F-07A8-4BC8-AE16-8C51DE4AA2FA}"/>
    <dgm:cxn modelId="{50D5C67A-E564-4F5D-8217-E2A1F3C1CF33}" type="presOf" srcId="{1040DE99-9E54-43C5-9479-1363EF713CB2}" destId="{D03B9FB4-CF2F-478C-A7FD-59E55778C159}" srcOrd="0" destOrd="0" presId="urn:microsoft.com/office/officeart/2016/7/layout/BasicLinearProcessNumbered"/>
    <dgm:cxn modelId="{ACFCB49F-75EE-4157-99CA-810CD441BA27}" srcId="{1040DE99-9E54-43C5-9479-1363EF713CB2}" destId="{13F2D95C-F416-491B-A5AB-538C7283486E}" srcOrd="2" destOrd="0" parTransId="{50CCA8D9-0EE4-4A4E-A083-CEF333F3521E}" sibTransId="{C61C1973-213B-4827-9FF8-71AC9C29B8AE}"/>
    <dgm:cxn modelId="{CC93D1B7-3B12-4591-85C9-143212A69FF8}" type="presOf" srcId="{E79200EF-782D-42CC-A855-6FA00AAD235C}" destId="{EEC2A4B4-2512-4D27-9A24-F042D68BF63C}" srcOrd="1" destOrd="0" presId="urn:microsoft.com/office/officeart/2016/7/layout/BasicLinearProcessNumbered"/>
    <dgm:cxn modelId="{259311C9-36AA-4937-B02C-5DF0E8304AD2}" srcId="{1040DE99-9E54-43C5-9479-1363EF713CB2}" destId="{FDC3E766-9CA6-474B-BEF3-0FDD6FCBE92A}" srcOrd="0" destOrd="0" parTransId="{6CE2AA4E-2E11-4B2B-B284-80109DA460BA}" sibTransId="{66C68995-B173-4E7A-B393-D01C38E2EE35}"/>
    <dgm:cxn modelId="{F6388EE8-F646-49AC-BFD8-FCC6A72EE66C}" type="presOf" srcId="{E79200EF-782D-42CC-A855-6FA00AAD235C}" destId="{2F862F8C-CDDE-400D-84B2-950129E0CBF5}" srcOrd="0" destOrd="0" presId="urn:microsoft.com/office/officeart/2016/7/layout/BasicLinearProcessNumbered"/>
    <dgm:cxn modelId="{6E8E7AE3-C498-48C3-9E1D-7B7A2D01D5A7}" type="presParOf" srcId="{D03B9FB4-CF2F-478C-A7FD-59E55778C159}" destId="{D989E164-4037-4360-9B57-1C768B087F95}" srcOrd="0" destOrd="0" presId="urn:microsoft.com/office/officeart/2016/7/layout/BasicLinearProcessNumbered"/>
    <dgm:cxn modelId="{49ACB3A0-92BD-43B5-BA38-99E5974BF987}" type="presParOf" srcId="{D989E164-4037-4360-9B57-1C768B087F95}" destId="{946152DA-C56A-4063-ABF1-88FB7E7A0FD6}" srcOrd="0" destOrd="0" presId="urn:microsoft.com/office/officeart/2016/7/layout/BasicLinearProcessNumbered"/>
    <dgm:cxn modelId="{C3059E22-BB4B-49E8-AAA3-0CAA04C99F56}" type="presParOf" srcId="{D989E164-4037-4360-9B57-1C768B087F95}" destId="{E6797F6F-F198-4324-BB27-BBE972FDF2B7}" srcOrd="1" destOrd="0" presId="urn:microsoft.com/office/officeart/2016/7/layout/BasicLinearProcessNumbered"/>
    <dgm:cxn modelId="{8351AC86-1541-49DF-B2FE-A2C808736086}" type="presParOf" srcId="{D989E164-4037-4360-9B57-1C768B087F95}" destId="{BFEB0433-46EC-4D3E-80F2-83753D0565F2}" srcOrd="2" destOrd="0" presId="urn:microsoft.com/office/officeart/2016/7/layout/BasicLinearProcessNumbered"/>
    <dgm:cxn modelId="{34AC654A-2B52-4B94-8098-733E8B5EBB8A}" type="presParOf" srcId="{D989E164-4037-4360-9B57-1C768B087F95}" destId="{E819AFB6-5CBC-4735-BE4D-F4F147F5EDA3}" srcOrd="3" destOrd="0" presId="urn:microsoft.com/office/officeart/2016/7/layout/BasicLinearProcessNumbered"/>
    <dgm:cxn modelId="{57A9752B-0756-466A-9DED-142634486374}" type="presParOf" srcId="{D03B9FB4-CF2F-478C-A7FD-59E55778C159}" destId="{D436B6E3-6F8A-4104-ACB4-7863EAC468A0}" srcOrd="1" destOrd="0" presId="urn:microsoft.com/office/officeart/2016/7/layout/BasicLinearProcessNumbered"/>
    <dgm:cxn modelId="{4C373FF6-F283-4B65-9A36-602683E39F0B}" type="presParOf" srcId="{D03B9FB4-CF2F-478C-A7FD-59E55778C159}" destId="{F9327E33-DB68-4DF5-B91A-93FBF07B7344}" srcOrd="2" destOrd="0" presId="urn:microsoft.com/office/officeart/2016/7/layout/BasicLinearProcessNumbered"/>
    <dgm:cxn modelId="{F73E7690-323B-47E2-83DB-98154779ABDC}" type="presParOf" srcId="{F9327E33-DB68-4DF5-B91A-93FBF07B7344}" destId="{2F862F8C-CDDE-400D-84B2-950129E0CBF5}" srcOrd="0" destOrd="0" presId="urn:microsoft.com/office/officeart/2016/7/layout/BasicLinearProcessNumbered"/>
    <dgm:cxn modelId="{467DBFB0-DBC2-4125-8ACB-7F460899D9A2}" type="presParOf" srcId="{F9327E33-DB68-4DF5-B91A-93FBF07B7344}" destId="{44B3B293-6AB2-4297-BD7D-D51C7F98FDEB}" srcOrd="1" destOrd="0" presId="urn:microsoft.com/office/officeart/2016/7/layout/BasicLinearProcessNumbered"/>
    <dgm:cxn modelId="{724226C8-A926-4F45-8065-119658BC2460}" type="presParOf" srcId="{F9327E33-DB68-4DF5-B91A-93FBF07B7344}" destId="{C66B4E1F-9E29-4F2F-B4A1-051F919FEDE8}" srcOrd="2" destOrd="0" presId="urn:microsoft.com/office/officeart/2016/7/layout/BasicLinearProcessNumbered"/>
    <dgm:cxn modelId="{FA5CFA5C-30C9-4FFE-85EC-C3C9FE5A18AF}" type="presParOf" srcId="{F9327E33-DB68-4DF5-B91A-93FBF07B7344}" destId="{EEC2A4B4-2512-4D27-9A24-F042D68BF63C}" srcOrd="3" destOrd="0" presId="urn:microsoft.com/office/officeart/2016/7/layout/BasicLinearProcessNumbered"/>
    <dgm:cxn modelId="{34498943-F9FA-4F56-91DC-9DB6E005CE4C}" type="presParOf" srcId="{D03B9FB4-CF2F-478C-A7FD-59E55778C159}" destId="{093C4C8C-172E-432E-83E2-2ABEFBB1BB2D}" srcOrd="3" destOrd="0" presId="urn:microsoft.com/office/officeart/2016/7/layout/BasicLinearProcessNumbered"/>
    <dgm:cxn modelId="{5FDAF2FC-508A-4FD9-A998-8768842DC45A}" type="presParOf" srcId="{D03B9FB4-CF2F-478C-A7FD-59E55778C159}" destId="{5FE4A3AF-3DEB-4E8A-B363-2D1D78A3642B}" srcOrd="4" destOrd="0" presId="urn:microsoft.com/office/officeart/2016/7/layout/BasicLinearProcessNumbered"/>
    <dgm:cxn modelId="{98FE33CF-28BC-44DC-9AEE-D61BE42CC18C}" type="presParOf" srcId="{5FE4A3AF-3DEB-4E8A-B363-2D1D78A3642B}" destId="{0E23687F-153F-491E-9C39-E0CB4474D781}" srcOrd="0" destOrd="0" presId="urn:microsoft.com/office/officeart/2016/7/layout/BasicLinearProcessNumbered"/>
    <dgm:cxn modelId="{6286B382-6C8E-4221-ACDA-DFC8A331D564}" type="presParOf" srcId="{5FE4A3AF-3DEB-4E8A-B363-2D1D78A3642B}" destId="{99E15003-C873-42B3-B950-03DFF7EDE10E}" srcOrd="1" destOrd="0" presId="urn:microsoft.com/office/officeart/2016/7/layout/BasicLinearProcessNumbered"/>
    <dgm:cxn modelId="{818D4BA1-4039-4C7B-8F76-F1EF03707881}" type="presParOf" srcId="{5FE4A3AF-3DEB-4E8A-B363-2D1D78A3642B}" destId="{AF9C23F3-2FC9-4A3C-998D-C9E36B6AAD45}" srcOrd="2" destOrd="0" presId="urn:microsoft.com/office/officeart/2016/7/layout/BasicLinearProcessNumbered"/>
    <dgm:cxn modelId="{57490312-1D6B-448A-9BCA-B347EAEC5FC1}" type="presParOf" srcId="{5FE4A3AF-3DEB-4E8A-B363-2D1D78A3642B}" destId="{867CA5E7-A9FC-47B8-AD90-A28D8E09EFD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57995-40FF-48B6-8232-0CF20355A5D1}">
      <dsp:nvSpPr>
        <dsp:cNvPr id="0" name=""/>
        <dsp:cNvSpPr/>
      </dsp:nvSpPr>
      <dsp:spPr>
        <a:xfrm>
          <a:off x="0" y="22101"/>
          <a:ext cx="5614987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Creating</a:t>
          </a:r>
          <a:r>
            <a:rPr lang="en-US" sz="2800" kern="1200">
              <a:latin typeface="Century Gothic" panose="020B0502020202020204"/>
            </a:rPr>
            <a:t> elements</a:t>
          </a:r>
          <a:endParaRPr lang="en-US" sz="2800" kern="1200"/>
        </a:p>
      </dsp:txBody>
      <dsp:txXfrm>
        <a:off x="32784" y="54885"/>
        <a:ext cx="5549419" cy="606012"/>
      </dsp:txXfrm>
    </dsp:sp>
    <dsp:sp modelId="{6DA1C143-6510-4158-B6EA-535AB1699517}">
      <dsp:nvSpPr>
        <dsp:cNvPr id="0" name=""/>
        <dsp:cNvSpPr/>
      </dsp:nvSpPr>
      <dsp:spPr>
        <a:xfrm>
          <a:off x="0" y="693681"/>
          <a:ext cx="5614987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Creating an element in the DOM using </a:t>
          </a:r>
          <a:r>
            <a:rPr lang="en-US" sz="2200" kern="1200" err="1"/>
            <a:t>Javascript</a:t>
          </a:r>
          <a:endParaRPr lang="en-US" sz="2200" kern="1200"/>
        </a:p>
      </dsp:txBody>
      <dsp:txXfrm>
        <a:off x="0" y="693681"/>
        <a:ext cx="5614987" cy="681030"/>
      </dsp:txXfrm>
    </dsp:sp>
    <dsp:sp modelId="{D02F121E-502A-42C5-9801-5E46EA170DB0}">
      <dsp:nvSpPr>
        <dsp:cNvPr id="0" name=""/>
        <dsp:cNvSpPr/>
      </dsp:nvSpPr>
      <dsp:spPr>
        <a:xfrm>
          <a:off x="0" y="1374711"/>
          <a:ext cx="5614987" cy="671580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Selecting</a:t>
          </a:r>
          <a:r>
            <a:rPr lang="en-US" sz="2800" kern="1200">
              <a:latin typeface="Century Gothic" panose="020B0502020202020204"/>
            </a:rPr>
            <a:t> elements</a:t>
          </a:r>
          <a:endParaRPr lang="en-US" sz="2800" kern="1200"/>
        </a:p>
      </dsp:txBody>
      <dsp:txXfrm>
        <a:off x="32784" y="1407495"/>
        <a:ext cx="5549419" cy="606012"/>
      </dsp:txXfrm>
    </dsp:sp>
    <dsp:sp modelId="{292EF7CD-B6B9-4A7B-AFEB-474B6821CE39}">
      <dsp:nvSpPr>
        <dsp:cNvPr id="0" name=""/>
        <dsp:cNvSpPr/>
      </dsp:nvSpPr>
      <dsp:spPr>
        <a:xfrm>
          <a:off x="0" y="2046291"/>
          <a:ext cx="5614987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Selecting already existing elements in the DOM using </a:t>
          </a:r>
          <a:r>
            <a:rPr lang="en-US" sz="2200" kern="1200" err="1"/>
            <a:t>Javascript</a:t>
          </a:r>
          <a:endParaRPr lang="en-US" sz="2200" kern="1200"/>
        </a:p>
      </dsp:txBody>
      <dsp:txXfrm>
        <a:off x="0" y="2046291"/>
        <a:ext cx="5614987" cy="681030"/>
      </dsp:txXfrm>
    </dsp:sp>
    <dsp:sp modelId="{2505C860-75BC-4DF6-982E-4E9655A48C1D}">
      <dsp:nvSpPr>
        <dsp:cNvPr id="0" name=""/>
        <dsp:cNvSpPr/>
      </dsp:nvSpPr>
      <dsp:spPr>
        <a:xfrm>
          <a:off x="0" y="2727321"/>
          <a:ext cx="5614987" cy="671580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Setting</a:t>
          </a:r>
          <a:r>
            <a:rPr lang="en-US" sz="2800" kern="1200">
              <a:latin typeface="Century Gothic" panose="020B0502020202020204"/>
            </a:rPr>
            <a:t> attributes</a:t>
          </a:r>
          <a:endParaRPr lang="en-US" sz="2800" kern="1200"/>
        </a:p>
      </dsp:txBody>
      <dsp:txXfrm>
        <a:off x="32784" y="2760105"/>
        <a:ext cx="5549419" cy="606012"/>
      </dsp:txXfrm>
    </dsp:sp>
    <dsp:sp modelId="{B0695BFB-E329-40CD-9C7F-7CE3AC14FED2}">
      <dsp:nvSpPr>
        <dsp:cNvPr id="0" name=""/>
        <dsp:cNvSpPr/>
      </dsp:nvSpPr>
      <dsp:spPr>
        <a:xfrm>
          <a:off x="0" y="3398901"/>
          <a:ext cx="5614987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Setting attributes of elements in the DOM</a:t>
          </a:r>
        </a:p>
      </dsp:txBody>
      <dsp:txXfrm>
        <a:off x="0" y="3398901"/>
        <a:ext cx="5614987" cy="681030"/>
      </dsp:txXfrm>
    </dsp:sp>
    <dsp:sp modelId="{47A9615F-01B8-4BC1-AC74-6910D4D3C686}">
      <dsp:nvSpPr>
        <dsp:cNvPr id="0" name=""/>
        <dsp:cNvSpPr/>
      </dsp:nvSpPr>
      <dsp:spPr>
        <a:xfrm>
          <a:off x="0" y="4079931"/>
          <a:ext cx="5614987" cy="67158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Gothic" panose="020B0502020202020204"/>
            </a:rPr>
            <a:t>Bonus: Quiz</a:t>
          </a:r>
        </a:p>
      </dsp:txBody>
      <dsp:txXfrm>
        <a:off x="32784" y="4112715"/>
        <a:ext cx="5549419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152DA-C56A-4063-ABF1-88FB7E7A0FD6}">
      <dsp:nvSpPr>
        <dsp:cNvPr id="0" name=""/>
        <dsp:cNvSpPr/>
      </dsp:nvSpPr>
      <dsp:spPr>
        <a:xfrm>
          <a:off x="0" y="0"/>
          <a:ext cx="3404803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 </a:t>
          </a:r>
          <a:r>
            <a:rPr lang="en-GB" sz="1400" kern="1200" err="1"/>
            <a:t>document.querySelector</a:t>
          </a:r>
          <a:r>
            <a:rPr lang="en-GB" sz="1400" kern="1200"/>
            <a:t>('h1')</a:t>
          </a:r>
          <a:endParaRPr lang="en-US" sz="1400" kern="1200"/>
        </a:p>
      </dsp:txBody>
      <dsp:txXfrm>
        <a:off x="0" y="1293625"/>
        <a:ext cx="3404803" cy="2042566"/>
      </dsp:txXfrm>
    </dsp:sp>
    <dsp:sp modelId="{E6797F6F-F198-4324-BB27-BBE972FDF2B7}">
      <dsp:nvSpPr>
        <dsp:cNvPr id="0" name=""/>
        <dsp:cNvSpPr/>
      </dsp:nvSpPr>
      <dsp:spPr>
        <a:xfrm>
          <a:off x="1191760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1323" y="489990"/>
        <a:ext cx="722157" cy="722157"/>
      </dsp:txXfrm>
    </dsp:sp>
    <dsp:sp modelId="{BFEB0433-46EC-4D3E-80F2-83753D0565F2}">
      <dsp:nvSpPr>
        <dsp:cNvPr id="0" name=""/>
        <dsp:cNvSpPr/>
      </dsp:nvSpPr>
      <dsp:spPr>
        <a:xfrm>
          <a:off x="0" y="3404205"/>
          <a:ext cx="340480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62F8C-CDDE-400D-84B2-950129E0CBF5}">
      <dsp:nvSpPr>
        <dsp:cNvPr id="0" name=""/>
        <dsp:cNvSpPr/>
      </dsp:nvSpPr>
      <dsp:spPr>
        <a:xfrm>
          <a:off x="3745283" y="0"/>
          <a:ext cx="3404803" cy="34042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 </a:t>
          </a:r>
          <a:r>
            <a:rPr lang="en-GB" sz="1400" kern="1200" err="1"/>
            <a:t>document.createElement</a:t>
          </a:r>
          <a:r>
            <a:rPr lang="en-GB" sz="1400" kern="1200"/>
            <a:t>('h1')</a:t>
          </a:r>
          <a:endParaRPr lang="en-US" sz="1400" kern="1200"/>
        </a:p>
      </dsp:txBody>
      <dsp:txXfrm>
        <a:off x="3745283" y="1293625"/>
        <a:ext cx="3404803" cy="2042566"/>
      </dsp:txXfrm>
    </dsp:sp>
    <dsp:sp modelId="{44B3B293-6AB2-4297-BD7D-D51C7F98FDEB}">
      <dsp:nvSpPr>
        <dsp:cNvPr id="0" name=""/>
        <dsp:cNvSpPr/>
      </dsp:nvSpPr>
      <dsp:spPr>
        <a:xfrm>
          <a:off x="4937043" y="340427"/>
          <a:ext cx="1021283" cy="1021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6606" y="489990"/>
        <a:ext cx="722157" cy="722157"/>
      </dsp:txXfrm>
    </dsp:sp>
    <dsp:sp modelId="{C66B4E1F-9E29-4F2F-B4A1-051F919FEDE8}">
      <dsp:nvSpPr>
        <dsp:cNvPr id="0" name=""/>
        <dsp:cNvSpPr/>
      </dsp:nvSpPr>
      <dsp:spPr>
        <a:xfrm>
          <a:off x="3745283" y="3404205"/>
          <a:ext cx="340480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3687F-153F-491E-9C39-E0CB4474D781}">
      <dsp:nvSpPr>
        <dsp:cNvPr id="0" name=""/>
        <dsp:cNvSpPr/>
      </dsp:nvSpPr>
      <dsp:spPr>
        <a:xfrm>
          <a:off x="7490566" y="0"/>
          <a:ext cx="3404803" cy="34042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 </a:t>
          </a:r>
          <a:r>
            <a:rPr lang="en-GB" sz="1400" kern="1200" err="1"/>
            <a:t>document.querySelectorAll</a:t>
          </a:r>
          <a:r>
            <a:rPr lang="en-GB" sz="1400" kern="1200"/>
            <a:t>('.h1')</a:t>
          </a:r>
          <a:endParaRPr lang="en-US" sz="1400" kern="1200"/>
        </a:p>
      </dsp:txBody>
      <dsp:txXfrm>
        <a:off x="7490566" y="1293625"/>
        <a:ext cx="3404803" cy="2042566"/>
      </dsp:txXfrm>
    </dsp:sp>
    <dsp:sp modelId="{99E15003-C873-42B3-B950-03DFF7EDE10E}">
      <dsp:nvSpPr>
        <dsp:cNvPr id="0" name=""/>
        <dsp:cNvSpPr/>
      </dsp:nvSpPr>
      <dsp:spPr>
        <a:xfrm>
          <a:off x="8682326" y="340427"/>
          <a:ext cx="1021283" cy="1021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1889" y="489990"/>
        <a:ext cx="722157" cy="722157"/>
      </dsp:txXfrm>
    </dsp:sp>
    <dsp:sp modelId="{AF9C23F3-2FC9-4A3C-998D-C9E36B6AAD45}">
      <dsp:nvSpPr>
        <dsp:cNvPr id="0" name=""/>
        <dsp:cNvSpPr/>
      </dsp:nvSpPr>
      <dsp:spPr>
        <a:xfrm>
          <a:off x="7490566" y="3404205"/>
          <a:ext cx="340480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152DA-C56A-4063-ABF1-88FB7E7A0FD6}">
      <dsp:nvSpPr>
        <dsp:cNvPr id="0" name=""/>
        <dsp:cNvSpPr/>
      </dsp:nvSpPr>
      <dsp:spPr>
        <a:xfrm>
          <a:off x="0" y="0"/>
          <a:ext cx="3404803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entury Gothic" panose="020B0502020202020204"/>
            </a:rPr>
            <a:t> </a:t>
          </a:r>
          <a:r>
            <a:rPr lang="en-GB" sz="1100" kern="1200"/>
            <a:t>document.querySelector</a:t>
          </a:r>
          <a:r>
            <a:rPr lang="en-GB" sz="1100" kern="1200">
              <a:latin typeface="Century Gothic" panose="020B0502020202020204"/>
            </a:rPr>
            <a:t>('.container')</a:t>
          </a:r>
          <a:endParaRPr lang="en-US" sz="1100" kern="1200"/>
        </a:p>
      </dsp:txBody>
      <dsp:txXfrm>
        <a:off x="0" y="1293625"/>
        <a:ext cx="3404803" cy="2042566"/>
      </dsp:txXfrm>
    </dsp:sp>
    <dsp:sp modelId="{E6797F6F-F198-4324-BB27-BBE972FDF2B7}">
      <dsp:nvSpPr>
        <dsp:cNvPr id="0" name=""/>
        <dsp:cNvSpPr/>
      </dsp:nvSpPr>
      <dsp:spPr>
        <a:xfrm>
          <a:off x="1191760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1323" y="489990"/>
        <a:ext cx="722157" cy="722157"/>
      </dsp:txXfrm>
    </dsp:sp>
    <dsp:sp modelId="{BFEB0433-46EC-4D3E-80F2-83753D0565F2}">
      <dsp:nvSpPr>
        <dsp:cNvPr id="0" name=""/>
        <dsp:cNvSpPr/>
      </dsp:nvSpPr>
      <dsp:spPr>
        <a:xfrm>
          <a:off x="0" y="3404205"/>
          <a:ext cx="340480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62F8C-CDDE-400D-84B2-950129E0CBF5}">
      <dsp:nvSpPr>
        <dsp:cNvPr id="0" name=""/>
        <dsp:cNvSpPr/>
      </dsp:nvSpPr>
      <dsp:spPr>
        <a:xfrm>
          <a:off x="3745283" y="0"/>
          <a:ext cx="3404803" cy="34042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entury Gothic" panose="020B0502020202020204"/>
            </a:rPr>
            <a:t> </a:t>
          </a:r>
          <a:r>
            <a:rPr lang="en-GB" sz="1100" kern="1200"/>
            <a:t>document.createElement</a:t>
          </a:r>
          <a:r>
            <a:rPr lang="en-GB" sz="1100" kern="1200">
              <a:latin typeface="Century Gothic" panose="020B0502020202020204"/>
            </a:rPr>
            <a:t>('#container')</a:t>
          </a:r>
          <a:endParaRPr lang="en-US" sz="1100" kern="1200"/>
        </a:p>
      </dsp:txBody>
      <dsp:txXfrm>
        <a:off x="3745283" y="1293625"/>
        <a:ext cx="3404803" cy="2042566"/>
      </dsp:txXfrm>
    </dsp:sp>
    <dsp:sp modelId="{44B3B293-6AB2-4297-BD7D-D51C7F98FDEB}">
      <dsp:nvSpPr>
        <dsp:cNvPr id="0" name=""/>
        <dsp:cNvSpPr/>
      </dsp:nvSpPr>
      <dsp:spPr>
        <a:xfrm>
          <a:off x="4937043" y="340427"/>
          <a:ext cx="1021283" cy="1021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6606" y="489990"/>
        <a:ext cx="722157" cy="722157"/>
      </dsp:txXfrm>
    </dsp:sp>
    <dsp:sp modelId="{C66B4E1F-9E29-4F2F-B4A1-051F919FEDE8}">
      <dsp:nvSpPr>
        <dsp:cNvPr id="0" name=""/>
        <dsp:cNvSpPr/>
      </dsp:nvSpPr>
      <dsp:spPr>
        <a:xfrm>
          <a:off x="3745283" y="3404205"/>
          <a:ext cx="340480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3687F-153F-491E-9C39-E0CB4474D781}">
      <dsp:nvSpPr>
        <dsp:cNvPr id="0" name=""/>
        <dsp:cNvSpPr/>
      </dsp:nvSpPr>
      <dsp:spPr>
        <a:xfrm>
          <a:off x="7490566" y="0"/>
          <a:ext cx="3404803" cy="34042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52" tIns="330200" rIns="265452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entury Gothic" panose="020B0502020202020204"/>
            </a:rPr>
            <a:t> </a:t>
          </a:r>
          <a:r>
            <a:rPr lang="en-GB" sz="1100" kern="1200"/>
            <a:t>document.</a:t>
          </a:r>
          <a:r>
            <a:rPr lang="en-GB" sz="1100" kern="1200">
              <a:latin typeface="Century Gothic" panose="020B0502020202020204"/>
            </a:rPr>
            <a:t>querySelector('#container')</a:t>
          </a:r>
          <a:endParaRPr lang="en-US" sz="1100" kern="1200"/>
        </a:p>
      </dsp:txBody>
      <dsp:txXfrm>
        <a:off x="7490566" y="1293625"/>
        <a:ext cx="3404803" cy="2042566"/>
      </dsp:txXfrm>
    </dsp:sp>
    <dsp:sp modelId="{99E15003-C873-42B3-B950-03DFF7EDE10E}">
      <dsp:nvSpPr>
        <dsp:cNvPr id="0" name=""/>
        <dsp:cNvSpPr/>
      </dsp:nvSpPr>
      <dsp:spPr>
        <a:xfrm>
          <a:off x="8682326" y="340427"/>
          <a:ext cx="1021283" cy="1021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1889" y="489990"/>
        <a:ext cx="722157" cy="722157"/>
      </dsp:txXfrm>
    </dsp:sp>
    <dsp:sp modelId="{AF9C23F3-2FC9-4A3C-998D-C9E36B6AAD45}">
      <dsp:nvSpPr>
        <dsp:cNvPr id="0" name=""/>
        <dsp:cNvSpPr/>
      </dsp:nvSpPr>
      <dsp:spPr>
        <a:xfrm>
          <a:off x="7490566" y="3404205"/>
          <a:ext cx="340480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25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5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2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6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430D4B1-AA01-4B1F-8235-C7C6D0F1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446" y="2025250"/>
            <a:ext cx="5374786" cy="2795110"/>
          </a:xfrm>
        </p:spPr>
        <p:txBody>
          <a:bodyPr>
            <a:normAutofit fontScale="90000"/>
          </a:bodyPr>
          <a:lstStyle/>
          <a:p>
            <a:r>
              <a:rPr lang="en-GB" sz="6600" b="1">
                <a:solidFill>
                  <a:srgbClr val="EBEBEB"/>
                </a:solidFill>
                <a:cs typeface="Calibri Light"/>
              </a:rPr>
              <a:t>DOM Manipulation in JavaScript</a:t>
            </a:r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3354DFA6-6453-4DEA-B13E-C2A4D4570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2">
            <a:extLst>
              <a:ext uri="{FF2B5EF4-FFF2-40B4-BE49-F238E27FC236}">
                <a16:creationId xmlns:a16="http://schemas.microsoft.com/office/drawing/2014/main" id="{585ADACC-B978-41CD-812C-38B46FD2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49823" cy="6858000"/>
          </a:xfrm>
          <a:custGeom>
            <a:avLst/>
            <a:gdLst>
              <a:gd name="connsiteX0" fmla="*/ 4205108 w 5549823"/>
              <a:gd name="connsiteY0" fmla="*/ 0 h 6858000"/>
              <a:gd name="connsiteX1" fmla="*/ 5548646 w 5549823"/>
              <a:gd name="connsiteY1" fmla="*/ 0 h 6858000"/>
              <a:gd name="connsiteX2" fmla="*/ 5523601 w 5549823"/>
              <a:gd name="connsiteY2" fmla="*/ 155676 h 6858000"/>
              <a:gd name="connsiteX3" fmla="*/ 5499732 w 5549823"/>
              <a:gd name="connsiteY3" fmla="*/ 310667 h 6858000"/>
              <a:gd name="connsiteX4" fmla="*/ 5476368 w 5549823"/>
              <a:gd name="connsiteY4" fmla="*/ 466344 h 6858000"/>
              <a:gd name="connsiteX5" fmla="*/ 5456365 w 5549823"/>
              <a:gd name="connsiteY5" fmla="*/ 622706 h 6858000"/>
              <a:gd name="connsiteX6" fmla="*/ 5436194 w 5549823"/>
              <a:gd name="connsiteY6" fmla="*/ 778383 h 6858000"/>
              <a:gd name="connsiteX7" fmla="*/ 5417368 w 5549823"/>
              <a:gd name="connsiteY7" fmla="*/ 934745 h 6858000"/>
              <a:gd name="connsiteX8" fmla="*/ 5401232 w 5549823"/>
              <a:gd name="connsiteY8" fmla="*/ 1089050 h 6858000"/>
              <a:gd name="connsiteX9" fmla="*/ 5385936 w 5549823"/>
              <a:gd name="connsiteY9" fmla="*/ 1245413 h 6858000"/>
              <a:gd name="connsiteX10" fmla="*/ 5371984 w 5549823"/>
              <a:gd name="connsiteY10" fmla="*/ 1401089 h 6858000"/>
              <a:gd name="connsiteX11" fmla="*/ 5359882 w 5549823"/>
              <a:gd name="connsiteY11" fmla="*/ 1554023 h 6858000"/>
              <a:gd name="connsiteX12" fmla="*/ 5347779 w 5549823"/>
              <a:gd name="connsiteY12" fmla="*/ 1709013 h 6858000"/>
              <a:gd name="connsiteX13" fmla="*/ 5337694 w 5549823"/>
              <a:gd name="connsiteY13" fmla="*/ 1861947 h 6858000"/>
              <a:gd name="connsiteX14" fmla="*/ 5329794 w 5549823"/>
              <a:gd name="connsiteY14" fmla="*/ 2014880 h 6858000"/>
              <a:gd name="connsiteX15" fmla="*/ 5321557 w 5549823"/>
              <a:gd name="connsiteY15" fmla="*/ 2167128 h 6858000"/>
              <a:gd name="connsiteX16" fmla="*/ 5314666 w 5549823"/>
              <a:gd name="connsiteY16" fmla="*/ 2318004 h 6858000"/>
              <a:gd name="connsiteX17" fmla="*/ 5309791 w 5549823"/>
              <a:gd name="connsiteY17" fmla="*/ 2467508 h 6858000"/>
              <a:gd name="connsiteX18" fmla="*/ 5305589 w 5549823"/>
              <a:gd name="connsiteY18" fmla="*/ 2617013 h 6858000"/>
              <a:gd name="connsiteX19" fmla="*/ 5301555 w 5549823"/>
              <a:gd name="connsiteY19" fmla="*/ 2765145 h 6858000"/>
              <a:gd name="connsiteX20" fmla="*/ 5299706 w 5549823"/>
              <a:gd name="connsiteY20" fmla="*/ 2911221 h 6858000"/>
              <a:gd name="connsiteX21" fmla="*/ 5297689 w 5549823"/>
              <a:gd name="connsiteY21" fmla="*/ 3057296 h 6858000"/>
              <a:gd name="connsiteX22" fmla="*/ 5296680 w 5549823"/>
              <a:gd name="connsiteY22" fmla="*/ 3201314 h 6858000"/>
              <a:gd name="connsiteX23" fmla="*/ 5297689 w 5549823"/>
              <a:gd name="connsiteY23" fmla="*/ 3343960 h 6858000"/>
              <a:gd name="connsiteX24" fmla="*/ 5297689 w 5549823"/>
              <a:gd name="connsiteY24" fmla="*/ 3485235 h 6858000"/>
              <a:gd name="connsiteX25" fmla="*/ 5299706 w 5549823"/>
              <a:gd name="connsiteY25" fmla="*/ 3625138 h 6858000"/>
              <a:gd name="connsiteX26" fmla="*/ 5302731 w 5549823"/>
              <a:gd name="connsiteY26" fmla="*/ 3762298 h 6858000"/>
              <a:gd name="connsiteX27" fmla="*/ 5305589 w 5549823"/>
              <a:gd name="connsiteY27" fmla="*/ 3898087 h 6858000"/>
              <a:gd name="connsiteX28" fmla="*/ 5308783 w 5549823"/>
              <a:gd name="connsiteY28" fmla="*/ 4031132 h 6858000"/>
              <a:gd name="connsiteX29" fmla="*/ 5313657 w 5549823"/>
              <a:gd name="connsiteY29" fmla="*/ 4163491 h 6858000"/>
              <a:gd name="connsiteX30" fmla="*/ 5318868 w 5549823"/>
              <a:gd name="connsiteY30" fmla="*/ 4293793 h 6858000"/>
              <a:gd name="connsiteX31" fmla="*/ 5323574 w 5549823"/>
              <a:gd name="connsiteY31" fmla="*/ 4421352 h 6858000"/>
              <a:gd name="connsiteX32" fmla="*/ 5336854 w 5549823"/>
              <a:gd name="connsiteY32" fmla="*/ 4670298 h 6858000"/>
              <a:gd name="connsiteX33" fmla="*/ 5350973 w 5549823"/>
              <a:gd name="connsiteY33" fmla="*/ 4908956 h 6858000"/>
              <a:gd name="connsiteX34" fmla="*/ 5365765 w 5549823"/>
              <a:gd name="connsiteY34" fmla="*/ 5138013 h 6858000"/>
              <a:gd name="connsiteX35" fmla="*/ 5382070 w 5549823"/>
              <a:gd name="connsiteY35" fmla="*/ 5354726 h 6858000"/>
              <a:gd name="connsiteX36" fmla="*/ 5399047 w 5549823"/>
              <a:gd name="connsiteY36" fmla="*/ 5561838 h 6858000"/>
              <a:gd name="connsiteX37" fmla="*/ 5417368 w 5549823"/>
              <a:gd name="connsiteY37" fmla="*/ 5753862 h 6858000"/>
              <a:gd name="connsiteX38" fmla="*/ 5435354 w 5549823"/>
              <a:gd name="connsiteY38" fmla="*/ 5934227 h 6858000"/>
              <a:gd name="connsiteX39" fmla="*/ 5453339 w 5549823"/>
              <a:gd name="connsiteY39" fmla="*/ 6100191 h 6858000"/>
              <a:gd name="connsiteX40" fmla="*/ 5470316 w 5549823"/>
              <a:gd name="connsiteY40" fmla="*/ 6252438 h 6858000"/>
              <a:gd name="connsiteX41" fmla="*/ 5486453 w 5549823"/>
              <a:gd name="connsiteY41" fmla="*/ 6387541 h 6858000"/>
              <a:gd name="connsiteX42" fmla="*/ 5501749 w 5549823"/>
              <a:gd name="connsiteY42" fmla="*/ 6509613 h 6858000"/>
              <a:gd name="connsiteX43" fmla="*/ 5514524 w 5549823"/>
              <a:gd name="connsiteY43" fmla="*/ 6612483 h 6858000"/>
              <a:gd name="connsiteX44" fmla="*/ 5526626 w 5549823"/>
              <a:gd name="connsiteY44" fmla="*/ 6698894 h 6858000"/>
              <a:gd name="connsiteX45" fmla="*/ 5543940 w 5549823"/>
              <a:gd name="connsiteY45" fmla="*/ 6817538 h 6858000"/>
              <a:gd name="connsiteX46" fmla="*/ 5549823 w 5549823"/>
              <a:gd name="connsiteY46" fmla="*/ 6858000 h 6858000"/>
              <a:gd name="connsiteX47" fmla="*/ 4644470 w 5549823"/>
              <a:gd name="connsiteY47" fmla="*/ 6858000 h 6858000"/>
              <a:gd name="connsiteX48" fmla="*/ 4644470 w 5549823"/>
              <a:gd name="connsiteY48" fmla="*/ 6858000 h 6858000"/>
              <a:gd name="connsiteX49" fmla="*/ 0 w 5549823"/>
              <a:gd name="connsiteY49" fmla="*/ 6858000 h 6858000"/>
              <a:gd name="connsiteX50" fmla="*/ 0 w 5549823"/>
              <a:gd name="connsiteY50" fmla="*/ 0 h 6858000"/>
              <a:gd name="connsiteX51" fmla="*/ 4205108 w 5549823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49823" h="6858000">
                <a:moveTo>
                  <a:pt x="4205108" y="0"/>
                </a:moveTo>
                <a:lnTo>
                  <a:pt x="5548646" y="0"/>
                </a:lnTo>
                <a:lnTo>
                  <a:pt x="5523601" y="155676"/>
                </a:lnTo>
                <a:lnTo>
                  <a:pt x="5499732" y="310667"/>
                </a:lnTo>
                <a:lnTo>
                  <a:pt x="5476368" y="466344"/>
                </a:lnTo>
                <a:lnTo>
                  <a:pt x="5456365" y="622706"/>
                </a:lnTo>
                <a:lnTo>
                  <a:pt x="5436194" y="778383"/>
                </a:lnTo>
                <a:lnTo>
                  <a:pt x="5417368" y="934745"/>
                </a:lnTo>
                <a:lnTo>
                  <a:pt x="5401232" y="1089050"/>
                </a:lnTo>
                <a:lnTo>
                  <a:pt x="5385936" y="1245413"/>
                </a:lnTo>
                <a:lnTo>
                  <a:pt x="5371984" y="1401089"/>
                </a:lnTo>
                <a:lnTo>
                  <a:pt x="5359882" y="1554023"/>
                </a:lnTo>
                <a:lnTo>
                  <a:pt x="5347779" y="1709013"/>
                </a:lnTo>
                <a:lnTo>
                  <a:pt x="5337694" y="1861947"/>
                </a:lnTo>
                <a:lnTo>
                  <a:pt x="5329794" y="2014880"/>
                </a:lnTo>
                <a:lnTo>
                  <a:pt x="5321557" y="2167128"/>
                </a:lnTo>
                <a:lnTo>
                  <a:pt x="5314666" y="2318004"/>
                </a:lnTo>
                <a:lnTo>
                  <a:pt x="5309791" y="2467508"/>
                </a:lnTo>
                <a:lnTo>
                  <a:pt x="5305589" y="2617013"/>
                </a:lnTo>
                <a:lnTo>
                  <a:pt x="5301555" y="2765145"/>
                </a:lnTo>
                <a:lnTo>
                  <a:pt x="5299706" y="2911221"/>
                </a:lnTo>
                <a:lnTo>
                  <a:pt x="5297689" y="3057296"/>
                </a:lnTo>
                <a:lnTo>
                  <a:pt x="5296680" y="3201314"/>
                </a:lnTo>
                <a:lnTo>
                  <a:pt x="5297689" y="3343960"/>
                </a:lnTo>
                <a:lnTo>
                  <a:pt x="5297689" y="3485235"/>
                </a:lnTo>
                <a:lnTo>
                  <a:pt x="5299706" y="3625138"/>
                </a:lnTo>
                <a:lnTo>
                  <a:pt x="5302731" y="3762298"/>
                </a:lnTo>
                <a:lnTo>
                  <a:pt x="5305589" y="3898087"/>
                </a:lnTo>
                <a:lnTo>
                  <a:pt x="5308783" y="4031132"/>
                </a:lnTo>
                <a:lnTo>
                  <a:pt x="5313657" y="4163491"/>
                </a:lnTo>
                <a:lnTo>
                  <a:pt x="5318868" y="4293793"/>
                </a:lnTo>
                <a:lnTo>
                  <a:pt x="5323574" y="4421352"/>
                </a:lnTo>
                <a:lnTo>
                  <a:pt x="5336854" y="4670298"/>
                </a:lnTo>
                <a:lnTo>
                  <a:pt x="5350973" y="4908956"/>
                </a:lnTo>
                <a:lnTo>
                  <a:pt x="5365765" y="5138013"/>
                </a:lnTo>
                <a:lnTo>
                  <a:pt x="5382070" y="5354726"/>
                </a:lnTo>
                <a:lnTo>
                  <a:pt x="5399047" y="5561838"/>
                </a:lnTo>
                <a:lnTo>
                  <a:pt x="5417368" y="5753862"/>
                </a:lnTo>
                <a:lnTo>
                  <a:pt x="5435354" y="5934227"/>
                </a:lnTo>
                <a:lnTo>
                  <a:pt x="5453339" y="6100191"/>
                </a:lnTo>
                <a:lnTo>
                  <a:pt x="5470316" y="6252438"/>
                </a:lnTo>
                <a:lnTo>
                  <a:pt x="5486453" y="6387541"/>
                </a:lnTo>
                <a:lnTo>
                  <a:pt x="5501749" y="6509613"/>
                </a:lnTo>
                <a:lnTo>
                  <a:pt x="5514524" y="6612483"/>
                </a:lnTo>
                <a:lnTo>
                  <a:pt x="5526626" y="6698894"/>
                </a:lnTo>
                <a:lnTo>
                  <a:pt x="5543940" y="6817538"/>
                </a:lnTo>
                <a:lnTo>
                  <a:pt x="5549823" y="6858000"/>
                </a:lnTo>
                <a:lnTo>
                  <a:pt x="4644470" y="6858000"/>
                </a:lnTo>
                <a:lnTo>
                  <a:pt x="4644470" y="6858000"/>
                </a:lnTo>
                <a:lnTo>
                  <a:pt x="0" y="6858000"/>
                </a:lnTo>
                <a:lnTo>
                  <a:pt x="0" y="0"/>
                </a:lnTo>
                <a:lnTo>
                  <a:pt x="420510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14C93-446E-4342-B0E4-565235060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49412BC-5CFE-478C-BF53-34470DC2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2387211"/>
            <a:ext cx="3990829" cy="20831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89" y="306581"/>
            <a:ext cx="9404723" cy="1400530"/>
          </a:xfrm>
        </p:spPr>
        <p:txBody>
          <a:bodyPr/>
          <a:lstStyle/>
          <a:p>
            <a:pPr algn="ctr"/>
            <a:r>
              <a:rPr lang="en-GB"/>
              <a:t>Your turn: How would we select the p tag below in Javascript?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3E257-84C1-4F49-A433-102BDD98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017646"/>
              </p:ext>
            </p:extLst>
          </p:nvPr>
        </p:nvGraphicFramePr>
        <p:xfrm>
          <a:off x="688931" y="1878904"/>
          <a:ext cx="10809779" cy="129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779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626301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200" b="0" i="0" u="none" strike="noStrike" noProof="0">
                          <a:latin typeface="Century Gothic"/>
                        </a:rPr>
                        <a:t>&lt;p id="lorem"  class="paragraph" &gt;&lt;/p&gt;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5B6720F-5082-44D9-9E89-E913479BA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336397"/>
              </p:ext>
            </p:extLst>
          </p:nvPr>
        </p:nvGraphicFramePr>
        <p:xfrm>
          <a:off x="490602" y="4311041"/>
          <a:ext cx="11055738" cy="137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869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5527869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709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Selecting by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Selecting by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000" b="0" i="0" u="none" strike="noStrike" noProof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C2602C-DD33-4F7B-8FB6-1E3E15FE364D}"/>
              </a:ext>
            </a:extLst>
          </p:cNvPr>
          <p:cNvGraphicFramePr>
            <a:graphicFrameLocks noGrp="1"/>
          </p:cNvGraphicFramePr>
          <p:nvPr/>
        </p:nvGraphicFramePr>
        <p:xfrm>
          <a:off x="469726" y="3705616"/>
          <a:ext cx="11070607" cy="52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0607">
                  <a:extLst>
                    <a:ext uri="{9D8B030D-6E8A-4147-A177-3AD203B41FA5}">
                      <a16:colId xmlns:a16="http://schemas.microsoft.com/office/drawing/2014/main" val="245991529"/>
                    </a:ext>
                  </a:extLst>
                </a:gridCol>
              </a:tblGrid>
              <a:tr h="5219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800" b="1" i="0" u="none" strike="noStrike" noProof="0">
                          <a:latin typeface="Century Gothic"/>
                        </a:rPr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6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89" y="306581"/>
            <a:ext cx="9404723" cy="1400530"/>
          </a:xfrm>
        </p:spPr>
        <p:txBody>
          <a:bodyPr/>
          <a:lstStyle/>
          <a:p>
            <a:pPr algn="ctr"/>
            <a:r>
              <a:rPr lang="en-GB"/>
              <a:t>Your turn: How would we select the p tag below in Javascript?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3E257-84C1-4F49-A433-102BDD98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206761"/>
              </p:ext>
            </p:extLst>
          </p:nvPr>
        </p:nvGraphicFramePr>
        <p:xfrm>
          <a:off x="688931" y="1878904"/>
          <a:ext cx="10809779" cy="129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779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626301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200" b="0" i="0" u="none" strike="noStrike" noProof="0">
                          <a:latin typeface="Century Gothic"/>
                        </a:rPr>
                        <a:t>&lt;p id="lorem"  class="paragraph"&gt;&lt;/p&gt;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5B6720F-5082-44D9-9E89-E913479BA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28952"/>
              </p:ext>
            </p:extLst>
          </p:nvPr>
        </p:nvGraphicFramePr>
        <p:xfrm>
          <a:off x="490602" y="4311041"/>
          <a:ext cx="11055738" cy="137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869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5527869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709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Selecting by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Selecting by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document.querySelector('#lorem')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2000" b="0" i="0" u="none" strike="noStrike" noProof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C2602C-DD33-4F7B-8FB6-1E3E15FE364D}"/>
              </a:ext>
            </a:extLst>
          </p:cNvPr>
          <p:cNvGraphicFramePr>
            <a:graphicFrameLocks noGrp="1"/>
          </p:cNvGraphicFramePr>
          <p:nvPr/>
        </p:nvGraphicFramePr>
        <p:xfrm>
          <a:off x="469726" y="3705616"/>
          <a:ext cx="11070607" cy="52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0607">
                  <a:extLst>
                    <a:ext uri="{9D8B030D-6E8A-4147-A177-3AD203B41FA5}">
                      <a16:colId xmlns:a16="http://schemas.microsoft.com/office/drawing/2014/main" val="245991529"/>
                    </a:ext>
                  </a:extLst>
                </a:gridCol>
              </a:tblGrid>
              <a:tr h="5219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800" b="1" i="0" u="none" strike="noStrike" noProof="0">
                          <a:latin typeface="Century Gothic"/>
                        </a:rPr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6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33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89" y="306581"/>
            <a:ext cx="9404723" cy="1400530"/>
          </a:xfrm>
        </p:spPr>
        <p:txBody>
          <a:bodyPr/>
          <a:lstStyle/>
          <a:p>
            <a:pPr algn="ctr"/>
            <a:r>
              <a:rPr lang="en-GB"/>
              <a:t>Your turn: How would we select the p tag below in Javascript?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3E257-84C1-4F49-A433-102BDD9812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8931" y="1878904"/>
          <a:ext cx="10809779" cy="129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779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626301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200" b="0" i="0" u="none" strike="noStrike" noProof="0">
                          <a:latin typeface="Century Gothic"/>
                        </a:rPr>
                        <a:t>&lt;p id="lorem"  class="paragraph"&gt;&lt;/p&gt;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5B6720F-5082-44D9-9E89-E913479BA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814618"/>
              </p:ext>
            </p:extLst>
          </p:nvPr>
        </p:nvGraphicFramePr>
        <p:xfrm>
          <a:off x="490602" y="4311041"/>
          <a:ext cx="11055738" cy="137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869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5527869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709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Selecting by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Selecting by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document.querySelector('#lorem')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document.querySelector('.paragraph')</a:t>
                      </a:r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C2602C-DD33-4F7B-8FB6-1E3E15FE364D}"/>
              </a:ext>
            </a:extLst>
          </p:cNvPr>
          <p:cNvGraphicFramePr>
            <a:graphicFrameLocks noGrp="1"/>
          </p:cNvGraphicFramePr>
          <p:nvPr/>
        </p:nvGraphicFramePr>
        <p:xfrm>
          <a:off x="469726" y="3705616"/>
          <a:ext cx="11070607" cy="52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0607">
                  <a:extLst>
                    <a:ext uri="{9D8B030D-6E8A-4147-A177-3AD203B41FA5}">
                      <a16:colId xmlns:a16="http://schemas.microsoft.com/office/drawing/2014/main" val="245991529"/>
                    </a:ext>
                  </a:extLst>
                </a:gridCol>
              </a:tblGrid>
              <a:tr h="5219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800" b="1" i="0" u="none" strike="noStrike" noProof="0">
                          <a:latin typeface="Century Gothic"/>
                        </a:rPr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6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2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21" y="306581"/>
            <a:ext cx="10239791" cy="1400530"/>
          </a:xfrm>
        </p:spPr>
        <p:txBody>
          <a:bodyPr/>
          <a:lstStyle/>
          <a:p>
            <a:pPr algn="ctr"/>
            <a:r>
              <a:rPr lang="en-GB"/>
              <a:t>What if we had several elements in the dom with the</a:t>
            </a:r>
            <a:r>
              <a:rPr lang="en-GB">
                <a:solidFill>
                  <a:srgbClr val="FF0000"/>
                </a:solidFill>
              </a:rPr>
              <a:t> same</a:t>
            </a:r>
            <a:r>
              <a:rPr lang="en-GB"/>
              <a:t> class or ID?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C2602C-DD33-4F7B-8FB6-1E3E15FE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84257"/>
              </p:ext>
            </p:extLst>
          </p:nvPr>
        </p:nvGraphicFramePr>
        <p:xfrm>
          <a:off x="1283917" y="2515643"/>
          <a:ext cx="952571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718">
                  <a:extLst>
                    <a:ext uri="{9D8B030D-6E8A-4147-A177-3AD203B41FA5}">
                      <a16:colId xmlns:a16="http://schemas.microsoft.com/office/drawing/2014/main" val="245991529"/>
                    </a:ext>
                  </a:extLst>
                </a:gridCol>
              </a:tblGrid>
              <a:tr h="40106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28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600" b="0" i="0" u="none" strike="noStrike" noProof="0">
                          <a:solidFill>
                            <a:schemeClr val="bg1"/>
                          </a:solidFill>
                        </a:rPr>
                        <a:t>document.querySelectorAll('.paragraph')</a:t>
                      </a:r>
                    </a:p>
                    <a:p>
                      <a:pPr lvl="0" algn="ctr">
                        <a:buNone/>
                      </a:pPr>
                      <a:endParaRPr lang="en-GB" sz="2800" b="1" i="0" u="none" strike="noStrike" noProof="0">
                        <a:latin typeface="Century Gothic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6209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ACECD72-5F0F-46BC-99D3-826134526C1E}"/>
              </a:ext>
            </a:extLst>
          </p:cNvPr>
          <p:cNvSpPr txBox="1">
            <a:spLocks/>
          </p:cNvSpPr>
          <p:nvPr/>
        </p:nvSpPr>
        <p:spPr>
          <a:xfrm>
            <a:off x="798511" y="4383803"/>
            <a:ext cx="1023979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/>
              <a:t>This will select all elements with the class of paragraph!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55B0-01EA-47FF-8A20-6715916C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597" y="503518"/>
            <a:ext cx="9404723" cy="1400530"/>
          </a:xfrm>
        </p:spPr>
        <p:txBody>
          <a:bodyPr/>
          <a:lstStyle/>
          <a:p>
            <a:pPr algn="ctr"/>
            <a:r>
              <a:rPr lang="en-GB"/>
              <a:t>Setting an attribute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CF9862-8FE6-4DEB-8D11-CB9D3B48A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843929"/>
              </p:ext>
            </p:extLst>
          </p:nvPr>
        </p:nvGraphicFramePr>
        <p:xfrm>
          <a:off x="580570" y="3483429"/>
          <a:ext cx="1108478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857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4125923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In HTML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marL="457200" lvl="0" indent="-457200" algn="ctr">
                        <a:buAutoNum type="arabicPeriod"/>
                      </a:pPr>
                      <a:r>
                        <a:rPr lang="en-GB" sz="2000"/>
                        <a:t>const img = document.querySelector('img')</a:t>
                      </a:r>
                    </a:p>
                    <a:p>
                      <a:pPr marL="457200" lvl="0" indent="-457200" algn="ctr">
                        <a:buAutoNum type="arabicPeriod"/>
                      </a:pPr>
                      <a:r>
                        <a:rPr lang="en-GB" sz="2000"/>
                        <a:t>img.setAttribute=("src", "https://www.google.com")</a:t>
                      </a:r>
                    </a:p>
                    <a:p>
                      <a:pPr marL="457200" lvl="0" indent="-457200" algn="ctr">
                        <a:buAutoNum type="arabicPeriod"/>
                      </a:pPr>
                      <a:endParaRPr lang="en-GB" sz="20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/>
                        <a:t>&lt;img&gt;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4456D9-5CD3-4C13-AE13-F7DA5DBEF9B6}"/>
              </a:ext>
            </a:extLst>
          </p:cNvPr>
          <p:cNvSpPr txBox="1"/>
          <p:nvPr/>
        </p:nvSpPr>
        <p:spPr>
          <a:xfrm>
            <a:off x="1705429" y="1625600"/>
            <a:ext cx="828765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ea typeface="+mn-lt"/>
                <a:cs typeface="+mn-lt"/>
              </a:rPr>
              <a:t>const b = document.querySelector("button");
b.setAttribute("name", "helloButton");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40903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E3656-392B-4065-9152-1022A5C2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How do we create a h1 element in </a:t>
            </a:r>
            <a:r>
              <a:rPr lang="en-US" sz="3300" err="1">
                <a:solidFill>
                  <a:srgbClr val="EBEBEB"/>
                </a:solidFill>
              </a:rPr>
              <a:t>Javascript</a:t>
            </a:r>
            <a:r>
              <a:rPr lang="en-US" sz="3300">
                <a:solidFill>
                  <a:srgbClr val="EBEBEB"/>
                </a:solidFill>
              </a:rPr>
              <a:t>? (I.e. &lt;h1&gt;&lt;/h1&gt;)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C30AD8EE-6239-4A2A-A4A7-650DAB3F4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18060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970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E3656-392B-4065-9152-1022A5C2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How do we select an existing div element with a class of "container" in Javascript? </a:t>
            </a:r>
            <a:br>
              <a:rPr lang="en-US" sz="2000">
                <a:solidFill>
                  <a:srgbClr val="EBEBEB"/>
                </a:solidFill>
              </a:rPr>
            </a:br>
            <a:r>
              <a:rPr lang="en-US" sz="2000">
                <a:solidFill>
                  <a:srgbClr val="EBEBEB"/>
                </a:solidFill>
              </a:rPr>
              <a:t>(I.e. &lt;div class="container&gt;&lt;/div&gt;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C30AD8EE-6239-4A2A-A4A7-650DAB3F4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73315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897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E3656-392B-4065-9152-1022A5C2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1" y="447838"/>
            <a:ext cx="9992382" cy="101665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EBEBEB"/>
                </a:solidFill>
              </a:rPr>
              <a:t>How do give an input element a type of "text an input element in </a:t>
            </a:r>
            <a:r>
              <a:rPr lang="en-US" sz="2400" err="1">
                <a:solidFill>
                  <a:srgbClr val="EBEBEB"/>
                </a:solidFill>
              </a:rPr>
              <a:t>Javascript</a:t>
            </a:r>
            <a:r>
              <a:rPr lang="en-US" sz="2400">
                <a:solidFill>
                  <a:srgbClr val="EBEBEB"/>
                </a:solidFill>
              </a:rPr>
              <a:t>?</a:t>
            </a:r>
            <a:br>
              <a:rPr lang="en-US" sz="2400"/>
            </a:br>
            <a:r>
              <a:rPr lang="en-US" sz="2400">
                <a:solidFill>
                  <a:srgbClr val="EBEBEB"/>
                </a:solidFill>
              </a:rPr>
              <a:t>(I.e. &lt;input  </a:t>
            </a:r>
            <a:r>
              <a:rPr lang="en-US" sz="2400">
                <a:solidFill>
                  <a:srgbClr val="FF0000"/>
                </a:solidFill>
              </a:rPr>
              <a:t>type="text" </a:t>
            </a:r>
            <a:r>
              <a:rPr lang="en-US" sz="2400">
                <a:solidFill>
                  <a:schemeClr val="bg1"/>
                </a:solidFill>
              </a:rPr>
              <a:t>class="field"</a:t>
            </a:r>
            <a:r>
              <a:rPr lang="en-US" sz="2400">
                <a:solidFill>
                  <a:srgbClr val="EBEBEB"/>
                </a:solidFill>
              </a:rPr>
              <a:t>&gt;)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73423C8-2C64-4FA7-B10F-23C3CACD8E88}"/>
              </a:ext>
            </a:extLst>
          </p:cNvPr>
          <p:cNvSpPr/>
          <p:nvPr/>
        </p:nvSpPr>
        <p:spPr>
          <a:xfrm>
            <a:off x="565904" y="2971799"/>
            <a:ext cx="10316307" cy="35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ea typeface="+mn-lt"/>
                <a:cs typeface="+mn-lt"/>
              </a:rPr>
              <a:t>const input = document.querySelector(".field");</a:t>
            </a:r>
            <a:br>
              <a:rPr lang="en-GB" sz="3200">
                <a:ea typeface="+mn-lt"/>
                <a:cs typeface="+mn-lt"/>
              </a:rPr>
            </a:br>
            <a:br>
              <a:rPr lang="en-GB" sz="3200">
                <a:ea typeface="+mn-lt"/>
                <a:cs typeface="+mn-lt"/>
              </a:rPr>
            </a:br>
            <a:r>
              <a:rPr lang="en-GB" sz="3200">
                <a:ea typeface="+mn-lt"/>
                <a:cs typeface="+mn-lt"/>
              </a:rPr>
              <a:t>input.setAttribute("type", "text");</a:t>
            </a:r>
          </a:p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65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C0C7B-944B-4DFB-84F4-32C8BCD4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WHAT IS THE DOM?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8C83-9E0D-4AE7-B351-ACCEFD89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2732277" cy="2822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rgbClr val="FFFFFF"/>
                </a:solidFill>
                <a:ea typeface="+mj-lt"/>
                <a:cs typeface="+mj-lt"/>
              </a:rPr>
              <a:t>The </a:t>
            </a:r>
            <a:r>
              <a:rPr lang="en-GB" sz="1800" b="1">
                <a:solidFill>
                  <a:srgbClr val="FFFFFF"/>
                </a:solidFill>
                <a:ea typeface="+mj-lt"/>
                <a:cs typeface="+mj-lt"/>
              </a:rPr>
              <a:t>DOM</a:t>
            </a:r>
            <a:r>
              <a:rPr lang="en-GB" sz="1800">
                <a:solidFill>
                  <a:srgbClr val="FFFFFF"/>
                </a:solidFill>
                <a:ea typeface="+mj-lt"/>
                <a:cs typeface="+mj-lt"/>
              </a:rPr>
              <a:t> defines a standard for accessing documents. It represents the page so that programs can change the document structure, style, and content.</a:t>
            </a:r>
          </a:p>
          <a:p>
            <a:pPr marL="0" indent="0">
              <a:buNone/>
            </a:pPr>
            <a:endParaRPr lang="en-GB" sz="1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400">
              <a:solidFill>
                <a:srgbClr val="FFFFFF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09C3950-AAFA-4D3B-AE3E-89C79F54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36" y="1635899"/>
            <a:ext cx="6495847" cy="36782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2295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2C5FB-E3D7-436F-A69A-54643222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2F2F2"/>
                </a:solidFill>
              </a:rPr>
              <a:t>WHAT WE WILL COVER: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4BFCDB-88F9-4D7A-BB30-2AFE7D38F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13943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315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686" y="379649"/>
            <a:ext cx="9404723" cy="1400530"/>
          </a:xfrm>
        </p:spPr>
        <p:txBody>
          <a:bodyPr/>
          <a:lstStyle/>
          <a:p>
            <a:pPr algn="ctr"/>
            <a:r>
              <a:rPr lang="en-GB"/>
              <a:t>Creating a new element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3E257-84C1-4F49-A433-102BDD98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88612"/>
              </p:ext>
            </p:extLst>
          </p:nvPr>
        </p:nvGraphicFramePr>
        <p:xfrm>
          <a:off x="960328" y="1784959"/>
          <a:ext cx="9949252" cy="154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626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4974626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88076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In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Document.createElement('div')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&lt;div&gt;&lt;/div&gt;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2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659" y="452718"/>
            <a:ext cx="9404723" cy="1400530"/>
          </a:xfrm>
        </p:spPr>
        <p:txBody>
          <a:bodyPr/>
          <a:lstStyle/>
          <a:p>
            <a:pPr algn="ctr"/>
            <a:r>
              <a:rPr lang="en-GB"/>
              <a:t>Creating a new element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3E257-84C1-4F49-A433-102BDD98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88170"/>
              </p:ext>
            </p:extLst>
          </p:nvPr>
        </p:nvGraphicFramePr>
        <p:xfrm>
          <a:off x="960328" y="1784959"/>
          <a:ext cx="9949252" cy="2216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626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4974626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88076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In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document.createElement('div')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&lt;div&gt;&lt;/div&gt;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document.createElement('p')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&lt;p&gt;&lt;/p&gt;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7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8691"/>
            <a:ext cx="10427681" cy="1400530"/>
          </a:xfrm>
        </p:spPr>
        <p:txBody>
          <a:bodyPr/>
          <a:lstStyle/>
          <a:p>
            <a:r>
              <a:rPr lang="en-GB"/>
              <a:t>Your turn: How do you think we would create a form element in the dom?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3E257-84C1-4F49-A433-102BDD98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975408"/>
              </p:ext>
            </p:extLst>
          </p:nvPr>
        </p:nvGraphicFramePr>
        <p:xfrm>
          <a:off x="960328" y="1784959"/>
          <a:ext cx="9949252" cy="288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626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4974626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88076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In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document.createElement('div')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&lt;div&gt;&lt;/div&gt;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document.createElement('p')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&lt;p&gt;&lt;/p&gt;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73887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&lt;form&gt;&lt;/form&gt;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8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8691"/>
            <a:ext cx="10427681" cy="1400530"/>
          </a:xfrm>
        </p:spPr>
        <p:txBody>
          <a:bodyPr/>
          <a:lstStyle/>
          <a:p>
            <a:r>
              <a:rPr lang="en-GB"/>
              <a:t>Your turn: How do you think we would create a form element in the dom?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3E257-84C1-4F49-A433-102BDD98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15009"/>
              </p:ext>
            </p:extLst>
          </p:nvPr>
        </p:nvGraphicFramePr>
        <p:xfrm>
          <a:off x="960328" y="1784959"/>
          <a:ext cx="9949252" cy="288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626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4974626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88076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In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In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document.createElement('div')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&lt;div&gt;&lt;/div&gt;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document.createElement('p')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&lt;p&gt;&lt;/p&gt;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73887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document.createElement('form')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>
                          <a:latin typeface="Century Gothic"/>
                        </a:rPr>
                        <a:t>&lt;form&gt;&lt;/form&gt;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893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FF4B33-0692-4638-B8B7-9F0ABA2ED2FF}"/>
              </a:ext>
            </a:extLst>
          </p:cNvPr>
          <p:cNvSpPr txBox="1"/>
          <p:nvPr/>
        </p:nvSpPr>
        <p:spPr>
          <a:xfrm>
            <a:off x="1091852" y="4922729"/>
            <a:ext cx="99665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8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AB23-47C5-477C-B138-D842111C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13" y="167695"/>
            <a:ext cx="9404723" cy="1400530"/>
          </a:xfrm>
        </p:spPr>
        <p:txBody>
          <a:bodyPr/>
          <a:lstStyle/>
          <a:p>
            <a:r>
              <a:rPr lang="en-GB"/>
              <a:t>We can also give elements in the DOM a class name in Javascript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F3C3-7A5C-4514-922F-4A79DB64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88861" cy="46375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GB" sz="2800">
                <a:ea typeface="+mj-lt"/>
                <a:cs typeface="+mj-lt"/>
              </a:rPr>
              <a:t>If an element is created in Javascript:</a:t>
            </a:r>
            <a:endParaRPr lang="en-GB" sz="2800">
              <a:solidFill>
                <a:schemeClr val="bg1"/>
              </a:solidFill>
              <a:highlight>
                <a:srgbClr val="00FF00"/>
              </a:highlight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</a:pPr>
            <a:r>
              <a:rPr lang="en-GB" sz="2800">
                <a:solidFill>
                  <a:schemeClr val="bg1"/>
                </a:solidFill>
                <a:highlight>
                  <a:srgbClr val="FF00FF"/>
                </a:highlight>
                <a:ea typeface="+mj-lt"/>
                <a:cs typeface="+mj-lt"/>
              </a:rPr>
              <a:t>const form = document.createElement('form') </a:t>
            </a:r>
          </a:p>
          <a:p>
            <a:pPr>
              <a:spcBef>
                <a:spcPts val="0"/>
              </a:spcBef>
              <a:buClr>
                <a:srgbClr val="8AD0D6"/>
              </a:buClr>
            </a:pPr>
            <a:endParaRPr lang="en-GB" sz="2800">
              <a:solidFill>
                <a:schemeClr val="bg1"/>
              </a:solidFill>
              <a:highlight>
                <a:srgbClr val="FF00FF"/>
              </a:highlight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</a:pPr>
            <a:r>
              <a:rPr lang="en-GB" sz="2800">
                <a:ea typeface="+mj-lt"/>
                <a:cs typeface="+mj-lt"/>
              </a:rPr>
              <a:t>If an element already exists in the DOM (from html) and is being selected in Javascript:</a:t>
            </a:r>
          </a:p>
          <a:p>
            <a:pPr>
              <a:spcBef>
                <a:spcPts val="0"/>
              </a:spcBef>
              <a:buClr>
                <a:srgbClr val="8AD0D6"/>
              </a:buClr>
            </a:pPr>
            <a:r>
              <a:rPr lang="en-GB" sz="2800">
                <a:solidFill>
                  <a:schemeClr val="bg1"/>
                </a:solidFill>
                <a:highlight>
                  <a:srgbClr val="FF00FF"/>
                </a:highlight>
                <a:ea typeface="+mj-lt"/>
                <a:cs typeface="+mj-lt"/>
              </a:rPr>
              <a:t>const form= document.querySelector('.form')</a:t>
            </a:r>
          </a:p>
          <a:p>
            <a:pPr>
              <a:spcBef>
                <a:spcPts val="0"/>
              </a:spcBef>
              <a:buClr>
                <a:srgbClr val="8AD0D6"/>
              </a:buClr>
            </a:pPr>
            <a:endParaRPr lang="en-GB" sz="2800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spcBef>
                <a:spcPts val="0"/>
              </a:spcBef>
              <a:buClr>
                <a:srgbClr val="8AD0D6"/>
              </a:buClr>
            </a:pPr>
            <a:r>
              <a:rPr lang="en-GB" sz="2800">
                <a:solidFill>
                  <a:schemeClr val="bg1"/>
                </a:solidFill>
                <a:highlight>
                  <a:srgbClr val="00FFFF"/>
                </a:highlight>
                <a:ea typeface="+mj-lt"/>
                <a:cs typeface="+mj-lt"/>
              </a:rPr>
              <a:t>form.className= "hello"</a:t>
            </a:r>
          </a:p>
          <a:p>
            <a:pPr>
              <a:spcBef>
                <a:spcPts val="0"/>
              </a:spcBef>
              <a:buClr>
                <a:srgbClr val="8AD0D6"/>
              </a:buClr>
            </a:pPr>
            <a:endParaRPr lang="en-GB" sz="2800">
              <a:solidFill>
                <a:schemeClr val="bg1"/>
              </a:solidFill>
              <a:highlight>
                <a:srgbClr val="00FFFF"/>
              </a:highlight>
            </a:endParaRPr>
          </a:p>
          <a:p>
            <a:pPr>
              <a:spcBef>
                <a:spcPts val="0"/>
              </a:spcBef>
              <a:buClr>
                <a:srgbClr val="8AD0D6"/>
              </a:buClr>
            </a:pPr>
            <a:r>
              <a:rPr lang="en-GB" sz="2800">
                <a:solidFill>
                  <a:schemeClr val="bg1"/>
                </a:solidFill>
                <a:highlight>
                  <a:srgbClr val="FFFF00"/>
                </a:highlight>
              </a:rPr>
              <a:t>&lt;form class="hello&gt;&lt;/form&gt;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5612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428-44D9-4626-8D52-4E208EA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89" y="306581"/>
            <a:ext cx="9404723" cy="1400530"/>
          </a:xfrm>
        </p:spPr>
        <p:txBody>
          <a:bodyPr/>
          <a:lstStyle/>
          <a:p>
            <a:pPr algn="ctr"/>
            <a:r>
              <a:rPr lang="en-GB"/>
              <a:t>Selecting an existing element from the DOM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3E257-84C1-4F49-A433-102BDD98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500360"/>
              </p:ext>
            </p:extLst>
          </p:nvPr>
        </p:nvGraphicFramePr>
        <p:xfrm>
          <a:off x="688931" y="1878904"/>
          <a:ext cx="10809779" cy="129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779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626301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200" b="0" i="0" u="none" strike="noStrike" noProof="0">
                          <a:latin typeface="Century Gothic"/>
                        </a:rPr>
                        <a:t>&lt;div id="container" class="card"&gt;&lt;/div&gt;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5B6720F-5082-44D9-9E89-E913479BA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262406"/>
              </p:ext>
            </p:extLst>
          </p:nvPr>
        </p:nvGraphicFramePr>
        <p:xfrm>
          <a:off x="490602" y="4311041"/>
          <a:ext cx="11055738" cy="137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869">
                  <a:extLst>
                    <a:ext uri="{9D8B030D-6E8A-4147-A177-3AD203B41FA5}">
                      <a16:colId xmlns:a16="http://schemas.microsoft.com/office/drawing/2014/main" val="397884874"/>
                    </a:ext>
                  </a:extLst>
                </a:gridCol>
                <a:gridCol w="5527869">
                  <a:extLst>
                    <a:ext uri="{9D8B030D-6E8A-4147-A177-3AD203B41FA5}">
                      <a16:colId xmlns:a16="http://schemas.microsoft.com/office/drawing/2014/main" val="2569843199"/>
                    </a:ext>
                  </a:extLst>
                </a:gridCol>
              </a:tblGrid>
              <a:tr h="709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Selecting by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3600"/>
                        <a:t>Selecting by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31652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/>
                        <a:t>document.querySelector('#container')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 i="0" u="none" strike="noStrike" noProof="0"/>
                        <a:t>document.querySelector('.card')</a:t>
                      </a:r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51955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C2602C-DD33-4F7B-8FB6-1E3E15FE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88814"/>
              </p:ext>
            </p:extLst>
          </p:nvPr>
        </p:nvGraphicFramePr>
        <p:xfrm>
          <a:off x="469726" y="3705616"/>
          <a:ext cx="11070607" cy="52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0607">
                  <a:extLst>
                    <a:ext uri="{9D8B030D-6E8A-4147-A177-3AD203B41FA5}">
                      <a16:colId xmlns:a16="http://schemas.microsoft.com/office/drawing/2014/main" val="245991529"/>
                    </a:ext>
                  </a:extLst>
                </a:gridCol>
              </a:tblGrid>
              <a:tr h="5219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800" b="1" i="0" u="none" strike="noStrike" noProof="0">
                          <a:latin typeface="Century Gothic"/>
                        </a:rPr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6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73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DOM Manipulation in JavaScript</vt:lpstr>
      <vt:lpstr>WHAT IS THE DOM?</vt:lpstr>
      <vt:lpstr>WHAT WE WILL COVER: </vt:lpstr>
      <vt:lpstr>Creating a new element </vt:lpstr>
      <vt:lpstr>Creating a new element </vt:lpstr>
      <vt:lpstr>Your turn: How do you think we would create a form element in the dom?</vt:lpstr>
      <vt:lpstr>Your turn: How do you think we would create a form element in the dom?</vt:lpstr>
      <vt:lpstr>We can also give elements in the DOM a class name in Javascript </vt:lpstr>
      <vt:lpstr>Selecting an existing element from the DOM</vt:lpstr>
      <vt:lpstr>Your turn: How would we select the p tag below in Javascript?</vt:lpstr>
      <vt:lpstr>Your turn: How would we select the p tag below in Javascript?</vt:lpstr>
      <vt:lpstr>Your turn: How would we select the p tag below in Javascript?</vt:lpstr>
      <vt:lpstr>What if we had several elements in the dom with the same class or ID?</vt:lpstr>
      <vt:lpstr>Setting an attribute </vt:lpstr>
      <vt:lpstr>How do we create a h1 element in Javascript? (I.e. &lt;h1&gt;&lt;/h1&gt;)</vt:lpstr>
      <vt:lpstr>How do we select an existing div element with a class of "container" in Javascript?  (I.e. &lt;div class="container&gt;&lt;/div&gt;</vt:lpstr>
      <vt:lpstr>How do give an input element a type of "text an input element in Javascript? (I.e. &lt;input  type="text" class="field"&gt;)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2021-11-19T10:32:02Z</dcterms:created>
  <dcterms:modified xsi:type="dcterms:W3CDTF">2021-11-23T14:47:48Z</dcterms:modified>
</cp:coreProperties>
</file>