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2" d="100"/>
          <a:sy n="122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7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2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3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4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48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4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27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92CB-329F-4C9E-AFE5-BAC6CB09A498}" type="datetimeFigureOut">
              <a:rPr lang="en-NZ" smtClean="0"/>
              <a:t>9/03/2018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19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332656"/>
            <a:ext cx="115212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Read in LV and aortic pressure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1124744"/>
            <a:ext cx="19442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Calculate power spectrum to set low-pass cut off frequencies for filtering pressure signals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844" y="2780928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Low-pass filter pressure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7844" y="2106724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Click on cut off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9862" y="3432478"/>
            <a:ext cx="1620180" cy="79480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Satisfied?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39952" y="886654"/>
            <a:ext cx="0" cy="2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139952" y="1832630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4139952" y="2506834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4139952" y="3181038"/>
            <a:ext cx="0" cy="2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3"/>
            <a:endCxn id="7" idx="3"/>
          </p:cNvCxnSpPr>
          <p:nvPr/>
        </p:nvCxnSpPr>
        <p:spPr>
          <a:xfrm flipV="1">
            <a:off x="4950042" y="2306779"/>
            <a:ext cx="162018" cy="1523100"/>
          </a:xfrm>
          <a:prstGeom prst="bentConnector3">
            <a:avLst>
              <a:gd name="adj1" fmla="val 561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2882952"/>
            <a:ext cx="4500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No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52362" t="27600" r="389" b="8000"/>
          <a:stretch/>
        </p:blipFill>
        <p:spPr>
          <a:xfrm>
            <a:off x="51196" y="4954635"/>
            <a:ext cx="3049874" cy="11691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0400" y="4259093"/>
            <a:ext cx="45005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Yes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7" y="2266"/>
            <a:ext cx="3156368" cy="23679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50000" r="7704" b="4110"/>
          <a:stretch/>
        </p:blipFill>
        <p:spPr>
          <a:xfrm>
            <a:off x="5364088" y="804962"/>
            <a:ext cx="3310876" cy="1347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67844" y="4551066"/>
            <a:ext cx="194421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R-peaks in ECG</a:t>
            </a:r>
          </a:p>
        </p:txBody>
      </p:sp>
      <p:cxnSp>
        <p:nvCxnSpPr>
          <p:cNvPr id="28" name="Straight Arrow Connector 27"/>
          <p:cNvCxnSpPr>
            <a:stCxn id="8" idx="2"/>
            <a:endCxn id="27" idx="0"/>
          </p:cNvCxnSpPr>
          <p:nvPr/>
        </p:nvCxnSpPr>
        <p:spPr>
          <a:xfrm>
            <a:off x="4139952" y="4227280"/>
            <a:ext cx="0" cy="32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49" y="3432478"/>
            <a:ext cx="3359072" cy="252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67844" y="5111983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Choose which cycles in LVP and AOP to use</a:t>
            </a:r>
          </a:p>
        </p:txBody>
      </p:sp>
      <p:cxnSp>
        <p:nvCxnSpPr>
          <p:cNvPr id="33" name="Straight Arrow Connector 32"/>
          <p:cNvCxnSpPr>
            <a:stCxn id="27" idx="2"/>
            <a:endCxn id="32" idx="0"/>
          </p:cNvCxnSpPr>
          <p:nvPr/>
        </p:nvCxnSpPr>
        <p:spPr>
          <a:xfrm>
            <a:off x="4139952" y="4797287"/>
            <a:ext cx="0" cy="3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4" y="3019587"/>
            <a:ext cx="987159" cy="22834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14" y="4083373"/>
            <a:ext cx="1295461" cy="5098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167844" y="5797983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>
            <a:off x="4139952" y="551209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2362" t="27600" r="31613" b="8000"/>
          <a:stretch/>
        </p:blipFill>
        <p:spPr>
          <a:xfrm>
            <a:off x="196969" y="1194382"/>
            <a:ext cx="2455131" cy="2774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479" y="332656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9587" y="46766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29587" y="1348319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7479" y="1634209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Linearly interpolate LVP segments between cardiac time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02" y="3931242"/>
            <a:ext cx="2942922" cy="2698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479" y="2474097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Plot final LVP trace and PV loop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29587" y="2188207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33" y="1974207"/>
            <a:ext cx="2399334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95" y="1124744"/>
            <a:ext cx="2399336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7479" y="3165623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Write out final text file with image number and LV pressures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29587" y="287973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18145"/>
            <a:ext cx="2280725" cy="706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69" y="2995852"/>
            <a:ext cx="925143" cy="1999803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2675582" y="318145"/>
            <a:ext cx="232326" cy="4695031"/>
          </a:xfrm>
          <a:prstGeom prst="rightBrace">
            <a:avLst>
              <a:gd name="adj1" fmla="val 8333"/>
              <a:gd name="adj2" fmla="val 125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01756" y="908720"/>
            <a:ext cx="73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/>
          <a:srcRect l="52362" t="27600" r="31613" b="8000"/>
          <a:stretch/>
        </p:blipFill>
        <p:spPr>
          <a:xfrm>
            <a:off x="1223542" y="4162663"/>
            <a:ext cx="2316602" cy="2618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88640"/>
            <a:ext cx="806489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55576" y="1484784"/>
            <a:ext cx="7938722" cy="4278031"/>
            <a:chOff x="251520" y="1399193"/>
            <a:chExt cx="7938722" cy="4278031"/>
          </a:xfrm>
        </p:grpSpPr>
        <p:sp>
          <p:nvSpPr>
            <p:cNvPr id="15" name="TextBox 14"/>
            <p:cNvSpPr txBox="1"/>
            <p:nvPr/>
          </p:nvSpPr>
          <p:spPr>
            <a:xfrm>
              <a:off x="3869921" y="1880492"/>
              <a:ext cx="4500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0062" y="2003603"/>
              <a:ext cx="1620180" cy="1100495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err="1" smtClean="0"/>
                <a:t>i</a:t>
              </a:r>
              <a:r>
                <a:rPr lang="en-NZ" sz="1000" dirty="0" smtClean="0"/>
                <a:t> &lt;= </a:t>
              </a:r>
              <a:r>
                <a:rPr lang="en-NZ" sz="1000" dirty="0" err="1" smtClean="0"/>
                <a:t>num</a:t>
              </a:r>
              <a:r>
                <a:rPr lang="en-NZ" sz="1000" dirty="0" smtClean="0"/>
                <a:t> LVP cycles?</a:t>
              </a:r>
              <a:endParaRPr lang="en-NZ" sz="1000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426221" y="1399193"/>
              <a:ext cx="1944216" cy="3231877"/>
              <a:chOff x="1426221" y="1399193"/>
              <a:chExt cx="1944216" cy="32318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62225" y="2003603"/>
                <a:ext cx="1620180" cy="1100495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err="1" smtClean="0"/>
                  <a:t>i</a:t>
                </a:r>
                <a:r>
                  <a:rPr lang="en-NZ" sz="1000" dirty="0" smtClean="0"/>
                  <a:t> &lt;= </a:t>
                </a:r>
                <a:r>
                  <a:rPr lang="en-NZ" sz="1000" dirty="0" err="1" smtClean="0"/>
                  <a:t>num</a:t>
                </a:r>
                <a:r>
                  <a:rPr lang="en-NZ" sz="1000" dirty="0" smtClean="0"/>
                  <a:t> AOP cycles?</a:t>
                </a:r>
                <a:endParaRPr lang="en-NZ" sz="1000" dirty="0" smtClean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272315" y="3104098"/>
                <a:ext cx="0" cy="3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696251" y="3468508"/>
                <a:ext cx="115212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Identify </a:t>
                </a:r>
                <a:r>
                  <a:rPr lang="en-NZ" sz="1000" dirty="0" err="1" smtClean="0"/>
                  <a:t>eIVC</a:t>
                </a:r>
                <a:endParaRPr lang="en-NZ" sz="1000" dirty="0" smtClean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272315" y="3717072"/>
                <a:ext cx="0" cy="3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26221" y="4077072"/>
                <a:ext cx="1944216" cy="553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Identify ES </a:t>
                </a:r>
                <a:r>
                  <a:rPr lang="en-NZ" sz="1000" dirty="0" smtClean="0">
                    <a:sym typeface="Wingdings" panose="05000000000000000000" pitchFamily="2" charset="2"/>
                  </a:rPr>
                  <a:t></a:t>
                </a:r>
                <a:endParaRPr lang="en-NZ" sz="1000" dirty="0" smtClean="0"/>
              </a:p>
              <a:p>
                <a:pPr algn="ctr"/>
                <a:r>
                  <a:rPr lang="en-NZ" sz="1000" dirty="0" smtClean="0"/>
                  <a:t>UI</a:t>
                </a:r>
                <a:r>
                  <a:rPr lang="en-NZ" sz="1000" dirty="0" smtClean="0"/>
                  <a:t>: </a:t>
                </a:r>
                <a:r>
                  <a:rPr lang="en-NZ" sz="1000" dirty="0" smtClean="0"/>
                  <a:t>Identify </a:t>
                </a:r>
                <a:r>
                  <a:rPr lang="en-NZ" sz="1000" dirty="0" err="1" smtClean="0"/>
                  <a:t>dicrotic</a:t>
                </a:r>
                <a:r>
                  <a:rPr lang="en-NZ" sz="1000" dirty="0" smtClean="0"/>
                  <a:t> notch in AOP</a:t>
                </a:r>
                <a:endParaRPr lang="en-NZ" sz="1000" dirty="0" smtClean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35322" y="3146137"/>
                <a:ext cx="450051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Yes</a:t>
                </a:r>
              </a:p>
            </p:txBody>
          </p:sp>
          <p:cxnSp>
            <p:nvCxnSpPr>
              <p:cNvPr id="14" name="Elbow Connector 13"/>
              <p:cNvCxnSpPr>
                <a:stCxn id="12" idx="1"/>
                <a:endCxn id="5" idx="1"/>
              </p:cNvCxnSpPr>
              <p:nvPr/>
            </p:nvCxnSpPr>
            <p:spPr>
              <a:xfrm rot="10800000" flipH="1">
                <a:off x="1426221" y="2553851"/>
                <a:ext cx="36004" cy="1800220"/>
              </a:xfrm>
              <a:prstGeom prst="bentConnector3">
                <a:avLst>
                  <a:gd name="adj1" fmla="val -63492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696251" y="1399193"/>
                <a:ext cx="115212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err="1" smtClean="0"/>
                  <a:t>i</a:t>
                </a:r>
                <a:r>
                  <a:rPr lang="en-NZ" sz="1000" dirty="0" smtClean="0"/>
                  <a:t> = 0</a:t>
                </a:r>
                <a:endParaRPr lang="en-NZ" sz="1000" dirty="0" smtClean="0"/>
              </a:p>
            </p:txBody>
          </p:sp>
          <p:cxnSp>
            <p:nvCxnSpPr>
              <p:cNvPr id="21" name="Straight Arrow Connector 20"/>
              <p:cNvCxnSpPr>
                <a:stCxn id="20" idx="2"/>
              </p:cNvCxnSpPr>
              <p:nvPr/>
            </p:nvCxnSpPr>
            <p:spPr>
              <a:xfrm>
                <a:off x="2272315" y="1645414"/>
                <a:ext cx="0" cy="35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5364088" y="1399193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err="1" smtClean="0"/>
                <a:t>i</a:t>
              </a:r>
              <a:r>
                <a:rPr lang="en-NZ" sz="1000" dirty="0" smtClean="0"/>
                <a:t> = 0</a:t>
              </a:r>
              <a:endParaRPr lang="en-NZ" sz="1000" dirty="0" smtClean="0"/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>
              <a:off x="5940152" y="1645414"/>
              <a:ext cx="0" cy="3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5" idx="3"/>
              <a:endCxn id="27" idx="1"/>
            </p:cNvCxnSpPr>
            <p:nvPr/>
          </p:nvCxnSpPr>
          <p:spPr>
            <a:xfrm flipV="1">
              <a:off x="3082405" y="1522304"/>
              <a:ext cx="2281683" cy="10315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  <a:endCxn id="38" idx="0"/>
            </p:cNvCxnSpPr>
            <p:nvPr/>
          </p:nvCxnSpPr>
          <p:spPr>
            <a:xfrm>
              <a:off x="5940152" y="3104098"/>
              <a:ext cx="0" cy="352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38094" y="3145845"/>
              <a:ext cx="450051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Yes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088" y="3456108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ED</a:t>
              </a:r>
              <a:endParaRPr lang="en-NZ" sz="1000" dirty="0" smtClean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940152" y="3704672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64088" y="4064672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DS</a:t>
              </a:r>
              <a:endParaRPr lang="en-NZ" sz="1000" dirty="0" smtClean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40152" y="431323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362030" y="4670893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</a:t>
              </a:r>
              <a:r>
                <a:rPr lang="en-NZ" sz="1000" dirty="0" err="1" smtClean="0"/>
                <a:t>eIVR</a:t>
              </a:r>
              <a:endParaRPr lang="en-NZ" sz="1000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38094" y="4919457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362030" y="5277114"/>
              <a:ext cx="1152128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</a:t>
              </a:r>
              <a:r>
                <a:rPr lang="en-NZ" sz="1000" dirty="0" err="1" smtClean="0"/>
                <a:t>maxLVP</a:t>
              </a:r>
              <a:endParaRPr lang="en-NZ" sz="1000" dirty="0" smtClean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51520" y="1522304"/>
              <a:ext cx="144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9" idx="3"/>
            </p:cNvCxnSpPr>
            <p:nvPr/>
          </p:nvCxnSpPr>
          <p:spPr>
            <a:xfrm>
              <a:off x="6750242" y="2553851"/>
              <a:ext cx="144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245216" y="2307629"/>
              <a:ext cx="4500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No</a:t>
              </a:r>
            </a:p>
          </p:txBody>
        </p:sp>
        <p:cxnSp>
          <p:nvCxnSpPr>
            <p:cNvPr id="55" name="Elbow Connector 54"/>
            <p:cNvCxnSpPr>
              <a:stCxn id="45" idx="1"/>
              <a:endCxn id="19" idx="1"/>
            </p:cNvCxnSpPr>
            <p:nvPr/>
          </p:nvCxnSpPr>
          <p:spPr>
            <a:xfrm rot="10800000">
              <a:off x="5130062" y="2553851"/>
              <a:ext cx="231968" cy="2923318"/>
            </a:xfrm>
            <a:prstGeom prst="bentConnector3">
              <a:avLst>
                <a:gd name="adj1" fmla="val 1985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" y="5691146"/>
            <a:ext cx="2280725" cy="70608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517" y="4756484"/>
            <a:ext cx="925143" cy="19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186</TotalTime>
  <Words>222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Miller</dc:creator>
  <cp:lastModifiedBy>Renee Miller</cp:lastModifiedBy>
  <cp:revision>24</cp:revision>
  <dcterms:created xsi:type="dcterms:W3CDTF">2017-12-17T21:20:41Z</dcterms:created>
  <dcterms:modified xsi:type="dcterms:W3CDTF">2018-03-08T22:43:24Z</dcterms:modified>
</cp:coreProperties>
</file>