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6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122" d="100"/>
          <a:sy n="122" d="100"/>
        </p:scale>
        <p:origin x="12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159C4B-8C0F-49E2-B23B-53CA1AB9A37E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NZ"/>
        </a:p>
      </dgm:t>
    </dgm:pt>
    <dgm:pt modelId="{F917B440-B8A9-4C7C-938F-E447EF77CBCA}">
      <dgm:prSet phldrT="[Text]"/>
      <dgm:spPr>
        <a:solidFill>
          <a:schemeClr val="accent4"/>
        </a:solidFill>
      </dgm:spPr>
      <dgm:t>
        <a:bodyPr/>
        <a:lstStyle/>
        <a:p>
          <a:r>
            <a:rPr lang="en-NZ" dirty="0" smtClean="0"/>
            <a:t>Extract Data from Pressure Files</a:t>
          </a:r>
          <a:endParaRPr lang="en-NZ" dirty="0"/>
        </a:p>
      </dgm:t>
    </dgm:pt>
    <dgm:pt modelId="{E618EBB7-75A4-456A-89CD-BF208C321048}" type="parTrans" cxnId="{4A5C9050-AE08-4E91-B052-4C070A6EEA9D}">
      <dgm:prSet/>
      <dgm:spPr/>
      <dgm:t>
        <a:bodyPr/>
        <a:lstStyle/>
        <a:p>
          <a:endParaRPr lang="en-NZ"/>
        </a:p>
      </dgm:t>
    </dgm:pt>
    <dgm:pt modelId="{3072C1D7-15E1-42BA-A2D7-A994166505CF}" type="sibTrans" cxnId="{4A5C9050-AE08-4E91-B052-4C070A6EEA9D}">
      <dgm:prSet/>
      <dgm:spPr>
        <a:solidFill>
          <a:schemeClr val="accent4"/>
        </a:solidFill>
      </dgm:spPr>
      <dgm:t>
        <a:bodyPr/>
        <a:lstStyle/>
        <a:p>
          <a:endParaRPr lang="en-NZ"/>
        </a:p>
      </dgm:t>
    </dgm:pt>
    <dgm:pt modelId="{83B9866B-CDEE-47D6-A481-A625B9B397AA}">
      <dgm:prSet phldrT="[Text]"/>
      <dgm:spPr/>
      <dgm:t>
        <a:bodyPr/>
        <a:lstStyle/>
        <a:p>
          <a:r>
            <a:rPr lang="en-NZ" dirty="0" smtClean="0"/>
            <a:t>Low pass filter data using </a:t>
          </a:r>
          <a:r>
            <a:rPr lang="en-NZ" dirty="0" err="1" smtClean="0"/>
            <a:t>cutoff</a:t>
          </a:r>
          <a:r>
            <a:rPr lang="en-NZ" dirty="0" smtClean="0"/>
            <a:t> frequency chosen from power spectrum of pressure signals</a:t>
          </a:r>
          <a:endParaRPr lang="en-NZ" dirty="0"/>
        </a:p>
      </dgm:t>
    </dgm:pt>
    <dgm:pt modelId="{F496DFF8-07FA-4FCD-957A-9E9C085AC4F5}" type="parTrans" cxnId="{8E107B5B-A18E-448A-AE87-60FE620F83E8}">
      <dgm:prSet/>
      <dgm:spPr/>
      <dgm:t>
        <a:bodyPr/>
        <a:lstStyle/>
        <a:p>
          <a:endParaRPr lang="en-NZ"/>
        </a:p>
      </dgm:t>
    </dgm:pt>
    <dgm:pt modelId="{DC5C312B-4F2F-4BE5-8B16-30A7E046FFBF}" type="sibTrans" cxnId="{8E107B5B-A18E-448A-AE87-60FE620F83E8}">
      <dgm:prSet/>
      <dgm:spPr/>
      <dgm:t>
        <a:bodyPr/>
        <a:lstStyle/>
        <a:p>
          <a:endParaRPr lang="en-NZ"/>
        </a:p>
      </dgm:t>
    </dgm:pt>
    <dgm:pt modelId="{46F880BF-EF25-4401-BC70-94BC232E2D04}">
      <dgm:prSet phldrT="[Text]"/>
      <dgm:spPr/>
      <dgm:t>
        <a:bodyPr/>
        <a:lstStyle/>
        <a:p>
          <a:r>
            <a:rPr lang="en-NZ" dirty="0" smtClean="0"/>
            <a:t>Get R peaks of ECG trace</a:t>
          </a:r>
          <a:endParaRPr lang="en-NZ" dirty="0"/>
        </a:p>
      </dgm:t>
    </dgm:pt>
    <dgm:pt modelId="{DAECA718-F25E-47AD-80AE-752831A977FD}" type="parTrans" cxnId="{F0128F45-EC38-4B18-B6C8-4EF310E98502}">
      <dgm:prSet/>
      <dgm:spPr/>
      <dgm:t>
        <a:bodyPr/>
        <a:lstStyle/>
        <a:p>
          <a:endParaRPr lang="en-NZ"/>
        </a:p>
      </dgm:t>
    </dgm:pt>
    <dgm:pt modelId="{DD8001E0-C8C4-4D51-B2A2-0C7EA18984EC}" type="sibTrans" cxnId="{F0128F45-EC38-4B18-B6C8-4EF310E98502}">
      <dgm:prSet/>
      <dgm:spPr/>
      <dgm:t>
        <a:bodyPr/>
        <a:lstStyle/>
        <a:p>
          <a:endParaRPr lang="en-NZ"/>
        </a:p>
      </dgm:t>
    </dgm:pt>
    <dgm:pt modelId="{EC8B9443-600A-4535-90E7-9D75CED2D144}">
      <dgm:prSet phldrT="[Text]"/>
      <dgm:spPr>
        <a:solidFill>
          <a:schemeClr val="accent3"/>
        </a:solidFill>
      </dgm:spPr>
      <dgm:t>
        <a:bodyPr/>
        <a:lstStyle/>
        <a:p>
          <a:r>
            <a:rPr lang="en-NZ" dirty="0" smtClean="0"/>
            <a:t>User chooses which cycles to use in LVP and AOP traces</a:t>
          </a:r>
          <a:endParaRPr lang="en-NZ" dirty="0"/>
        </a:p>
      </dgm:t>
    </dgm:pt>
    <dgm:pt modelId="{7B5F9FF1-F532-444B-907B-1B0741DAF858}" type="parTrans" cxnId="{5A743F76-33D6-4AD4-83A2-6B7B7931E8A7}">
      <dgm:prSet/>
      <dgm:spPr/>
      <dgm:t>
        <a:bodyPr/>
        <a:lstStyle/>
        <a:p>
          <a:endParaRPr lang="en-NZ"/>
        </a:p>
      </dgm:t>
    </dgm:pt>
    <dgm:pt modelId="{0F5577BB-C04F-4D7B-9698-D6D6A680DC95}" type="sibTrans" cxnId="{5A743F76-33D6-4AD4-83A2-6B7B7931E8A7}">
      <dgm:prSet/>
      <dgm:spPr>
        <a:solidFill>
          <a:schemeClr val="accent3"/>
        </a:solidFill>
      </dgm:spPr>
      <dgm:t>
        <a:bodyPr/>
        <a:lstStyle/>
        <a:p>
          <a:endParaRPr lang="en-NZ"/>
        </a:p>
      </dgm:t>
    </dgm:pt>
    <dgm:pt modelId="{D55C099B-58A8-4A6B-A4B4-0A7D9C7E1F82}">
      <dgm:prSet phldrT="[Text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NZ" dirty="0" smtClean="0"/>
            <a:t>Get </a:t>
          </a:r>
          <a:r>
            <a:rPr lang="en-NZ" dirty="0" err="1" smtClean="0"/>
            <a:t>eIVC</a:t>
          </a:r>
          <a:r>
            <a:rPr lang="en-NZ" dirty="0" smtClean="0"/>
            <a:t> and </a:t>
          </a:r>
          <a:r>
            <a:rPr lang="en-NZ" u="sng" dirty="0" smtClean="0"/>
            <a:t>ES</a:t>
          </a:r>
          <a:r>
            <a:rPr lang="en-NZ" dirty="0" smtClean="0"/>
            <a:t> from AOP traces</a:t>
          </a:r>
          <a:endParaRPr lang="en-NZ" dirty="0"/>
        </a:p>
      </dgm:t>
    </dgm:pt>
    <dgm:pt modelId="{F1B8A5F7-5892-4118-AC66-8D16828D602E}" type="parTrans" cxnId="{F5594058-2CF5-4C78-A97F-CA90E3DFCE63}">
      <dgm:prSet/>
      <dgm:spPr/>
      <dgm:t>
        <a:bodyPr/>
        <a:lstStyle/>
        <a:p>
          <a:endParaRPr lang="en-NZ"/>
        </a:p>
      </dgm:t>
    </dgm:pt>
    <dgm:pt modelId="{303971C0-CB6E-4912-9930-CC544FB75937}" type="sibTrans" cxnId="{F5594058-2CF5-4C78-A97F-CA90E3DFCE63}">
      <dgm:prSet/>
      <dgm:spPr>
        <a:solidFill>
          <a:schemeClr val="accent3"/>
        </a:solidFill>
      </dgm:spPr>
      <dgm:t>
        <a:bodyPr/>
        <a:lstStyle/>
        <a:p>
          <a:endParaRPr lang="en-NZ"/>
        </a:p>
      </dgm:t>
    </dgm:pt>
    <dgm:pt modelId="{421C3F38-C470-429E-9C44-C55093399C05}">
      <dgm:prSet phldrT="[Text]"/>
      <dgm:spPr>
        <a:solidFill>
          <a:schemeClr val="accent4"/>
        </a:solidFill>
      </dgm:spPr>
      <dgm:t>
        <a:bodyPr/>
        <a:lstStyle/>
        <a:p>
          <a:r>
            <a:rPr lang="en-NZ" dirty="0" smtClean="0"/>
            <a:t>Get ED, DS and </a:t>
          </a:r>
          <a:r>
            <a:rPr lang="en-NZ" dirty="0" err="1" smtClean="0"/>
            <a:t>eIVR</a:t>
          </a:r>
          <a:r>
            <a:rPr lang="en-NZ" dirty="0" smtClean="0"/>
            <a:t> from LVP traces</a:t>
          </a:r>
          <a:endParaRPr lang="en-NZ" dirty="0"/>
        </a:p>
      </dgm:t>
    </dgm:pt>
    <dgm:pt modelId="{1F34B27A-F8E3-4B9F-B830-09973A9BCEFC}" type="parTrans" cxnId="{A470A032-BE25-453C-9C8B-93EFFF1FF1C2}">
      <dgm:prSet/>
      <dgm:spPr/>
      <dgm:t>
        <a:bodyPr/>
        <a:lstStyle/>
        <a:p>
          <a:endParaRPr lang="en-NZ"/>
        </a:p>
      </dgm:t>
    </dgm:pt>
    <dgm:pt modelId="{BB294EE8-CBA5-40E3-86C1-3BFC8B8DCC2C}" type="sibTrans" cxnId="{A470A032-BE25-453C-9C8B-93EFFF1FF1C2}">
      <dgm:prSet/>
      <dgm:spPr>
        <a:solidFill>
          <a:schemeClr val="accent4"/>
        </a:solidFill>
      </dgm:spPr>
      <dgm:t>
        <a:bodyPr/>
        <a:lstStyle/>
        <a:p>
          <a:endParaRPr lang="en-NZ"/>
        </a:p>
      </dgm:t>
    </dgm:pt>
    <dgm:pt modelId="{65984844-0D39-4967-8EAA-5EA62BBEF581}">
      <dgm:prSet phldrT="[Text]"/>
      <dgm:spPr>
        <a:solidFill>
          <a:schemeClr val="accent4"/>
        </a:solidFill>
      </dgm:spPr>
      <dgm:t>
        <a:bodyPr/>
        <a:lstStyle/>
        <a:p>
          <a:r>
            <a:rPr lang="en-NZ" dirty="0" smtClean="0"/>
            <a:t>Get RR interval and number of MRI frames</a:t>
          </a:r>
          <a:endParaRPr lang="en-NZ" dirty="0"/>
        </a:p>
      </dgm:t>
    </dgm:pt>
    <dgm:pt modelId="{107C9BF4-2EB7-4612-80D3-6E7418F6DA8B}" type="parTrans" cxnId="{545FE939-BEB5-4793-8530-D9BA675D7C4A}">
      <dgm:prSet/>
      <dgm:spPr/>
      <dgm:t>
        <a:bodyPr/>
        <a:lstStyle/>
        <a:p>
          <a:endParaRPr lang="en-NZ"/>
        </a:p>
      </dgm:t>
    </dgm:pt>
    <dgm:pt modelId="{AA4BBE12-7569-4EA3-A558-7453A2C1B91D}" type="sibTrans" cxnId="{545FE939-BEB5-4793-8530-D9BA675D7C4A}">
      <dgm:prSet/>
      <dgm:spPr>
        <a:solidFill>
          <a:schemeClr val="accent4"/>
        </a:solidFill>
      </dgm:spPr>
      <dgm:t>
        <a:bodyPr/>
        <a:lstStyle/>
        <a:p>
          <a:endParaRPr lang="en-NZ"/>
        </a:p>
      </dgm:t>
    </dgm:pt>
    <dgm:pt modelId="{55C88FC5-EB7C-4C87-B6E7-DA73BD9B7A66}">
      <dgm:prSet phldrT="[Text]"/>
      <dgm:spPr/>
      <dgm:t>
        <a:bodyPr/>
        <a:lstStyle/>
        <a:p>
          <a:r>
            <a:rPr lang="en-NZ" dirty="0" smtClean="0"/>
            <a:t>Interpolate LV pressures at MRI frames</a:t>
          </a:r>
          <a:endParaRPr lang="en-NZ" dirty="0"/>
        </a:p>
      </dgm:t>
    </dgm:pt>
    <dgm:pt modelId="{29730D9F-D83A-4DEF-9020-8BB2A3F9EA4F}" type="parTrans" cxnId="{5B77E7E7-6159-48D4-BD09-949DC50E7D4A}">
      <dgm:prSet/>
      <dgm:spPr/>
      <dgm:t>
        <a:bodyPr/>
        <a:lstStyle/>
        <a:p>
          <a:endParaRPr lang="en-NZ"/>
        </a:p>
      </dgm:t>
    </dgm:pt>
    <dgm:pt modelId="{5C178E8D-C92A-47A6-8F58-D310915E65A1}" type="sibTrans" cxnId="{5B77E7E7-6159-48D4-BD09-949DC50E7D4A}">
      <dgm:prSet/>
      <dgm:spPr/>
      <dgm:t>
        <a:bodyPr/>
        <a:lstStyle/>
        <a:p>
          <a:endParaRPr lang="en-NZ"/>
        </a:p>
      </dgm:t>
    </dgm:pt>
    <dgm:pt modelId="{AC94B57A-3FE6-4BD6-B542-D0031111FF10}">
      <dgm:prSet phldrT="[Text]"/>
      <dgm:spPr>
        <a:solidFill>
          <a:schemeClr val="accent4"/>
        </a:solidFill>
      </dgm:spPr>
      <dgm:t>
        <a:bodyPr/>
        <a:lstStyle/>
        <a:p>
          <a:r>
            <a:rPr lang="en-NZ" dirty="0" smtClean="0"/>
            <a:t>Plot traces, PV Loops, etc.</a:t>
          </a:r>
          <a:endParaRPr lang="en-NZ" dirty="0"/>
        </a:p>
      </dgm:t>
    </dgm:pt>
    <dgm:pt modelId="{8F15EDBC-01B6-485B-B3BB-1F8DDA45B60A}" type="parTrans" cxnId="{7186DD52-6A11-4B49-AC3B-DCCBA0C95B12}">
      <dgm:prSet/>
      <dgm:spPr/>
      <dgm:t>
        <a:bodyPr/>
        <a:lstStyle/>
        <a:p>
          <a:endParaRPr lang="en-NZ"/>
        </a:p>
      </dgm:t>
    </dgm:pt>
    <dgm:pt modelId="{6A6429BE-7F21-4451-9C16-3FF2B5D59BD9}" type="sibTrans" cxnId="{7186DD52-6A11-4B49-AC3B-DCCBA0C95B12}">
      <dgm:prSet/>
      <dgm:spPr/>
      <dgm:t>
        <a:bodyPr/>
        <a:lstStyle/>
        <a:p>
          <a:endParaRPr lang="en-NZ"/>
        </a:p>
      </dgm:t>
    </dgm:pt>
    <dgm:pt modelId="{7793B122-66D0-4831-9DA0-073AFC9939D7}" type="pres">
      <dgm:prSet presAssocID="{D2159C4B-8C0F-49E2-B23B-53CA1AB9A37E}" presName="Name0" presStyleCnt="0">
        <dgm:presLayoutVars>
          <dgm:dir/>
          <dgm:resizeHandles/>
        </dgm:presLayoutVars>
      </dgm:prSet>
      <dgm:spPr/>
    </dgm:pt>
    <dgm:pt modelId="{E4CE1B9A-A559-44F4-B0BC-DBC17C768FE8}" type="pres">
      <dgm:prSet presAssocID="{F917B440-B8A9-4C7C-938F-E447EF77CBCA}" presName="compNode" presStyleCnt="0"/>
      <dgm:spPr/>
    </dgm:pt>
    <dgm:pt modelId="{430A192E-EE9B-4D12-8CD5-BF1351206B41}" type="pres">
      <dgm:prSet presAssocID="{F917B440-B8A9-4C7C-938F-E447EF77CBCA}" presName="dummyConnPt" presStyleCnt="0"/>
      <dgm:spPr/>
    </dgm:pt>
    <dgm:pt modelId="{75CA1D46-A16A-420E-836A-502B84D80417}" type="pres">
      <dgm:prSet presAssocID="{F917B440-B8A9-4C7C-938F-E447EF77CBCA}" presName="node" presStyleLbl="node1" presStyleIdx="0" presStyleCnt="9">
        <dgm:presLayoutVars>
          <dgm:bulletEnabled val="1"/>
        </dgm:presLayoutVars>
      </dgm:prSet>
      <dgm:spPr/>
    </dgm:pt>
    <dgm:pt modelId="{7C3FECC4-4DC4-471D-8A8A-BD9B38F7DFE4}" type="pres">
      <dgm:prSet presAssocID="{3072C1D7-15E1-42BA-A2D7-A994166505CF}" presName="sibTrans" presStyleLbl="bgSibTrans2D1" presStyleIdx="0" presStyleCnt="8"/>
      <dgm:spPr/>
    </dgm:pt>
    <dgm:pt modelId="{B71AB20B-BA03-476F-A48C-A0DAD76EBFB5}" type="pres">
      <dgm:prSet presAssocID="{83B9866B-CDEE-47D6-A481-A625B9B397AA}" presName="compNode" presStyleCnt="0"/>
      <dgm:spPr/>
    </dgm:pt>
    <dgm:pt modelId="{BE1C8500-D22B-4146-8822-C6AE4D164120}" type="pres">
      <dgm:prSet presAssocID="{83B9866B-CDEE-47D6-A481-A625B9B397AA}" presName="dummyConnPt" presStyleCnt="0"/>
      <dgm:spPr/>
    </dgm:pt>
    <dgm:pt modelId="{5A4A7F3A-5E54-4DA7-97B2-5A55891DDA73}" type="pres">
      <dgm:prSet presAssocID="{83B9866B-CDEE-47D6-A481-A625B9B397A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08074C83-34D0-42CC-B490-C548FDA56B4E}" type="pres">
      <dgm:prSet presAssocID="{DC5C312B-4F2F-4BE5-8B16-30A7E046FFBF}" presName="sibTrans" presStyleLbl="bgSibTrans2D1" presStyleIdx="1" presStyleCnt="8"/>
      <dgm:spPr/>
    </dgm:pt>
    <dgm:pt modelId="{A5D963AD-0747-4D98-ADD6-7C5F1D330292}" type="pres">
      <dgm:prSet presAssocID="{46F880BF-EF25-4401-BC70-94BC232E2D04}" presName="compNode" presStyleCnt="0"/>
      <dgm:spPr/>
    </dgm:pt>
    <dgm:pt modelId="{08D03031-DCD8-4D96-A4F3-D44EE7DD6B93}" type="pres">
      <dgm:prSet presAssocID="{46F880BF-EF25-4401-BC70-94BC232E2D04}" presName="dummyConnPt" presStyleCnt="0"/>
      <dgm:spPr/>
    </dgm:pt>
    <dgm:pt modelId="{37FCC7A6-122D-4B1F-AA14-2F47C3A25C55}" type="pres">
      <dgm:prSet presAssocID="{46F880BF-EF25-4401-BC70-94BC232E2D0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B7041635-F720-4329-AC7A-117F97DB23D5}" type="pres">
      <dgm:prSet presAssocID="{DD8001E0-C8C4-4D51-B2A2-0C7EA18984EC}" presName="sibTrans" presStyleLbl="bgSibTrans2D1" presStyleIdx="2" presStyleCnt="8"/>
      <dgm:spPr/>
    </dgm:pt>
    <dgm:pt modelId="{25E791C9-0608-4CC5-B8F4-E4C2C0EAB6D0}" type="pres">
      <dgm:prSet presAssocID="{EC8B9443-600A-4535-90E7-9D75CED2D144}" presName="compNode" presStyleCnt="0"/>
      <dgm:spPr/>
    </dgm:pt>
    <dgm:pt modelId="{E877F74C-A53F-4268-B23A-ABA7A3D2BEA6}" type="pres">
      <dgm:prSet presAssocID="{EC8B9443-600A-4535-90E7-9D75CED2D144}" presName="dummyConnPt" presStyleCnt="0"/>
      <dgm:spPr/>
    </dgm:pt>
    <dgm:pt modelId="{B62CDEEC-CCCA-4B7B-B2BF-9A9CE3C3B53D}" type="pres">
      <dgm:prSet presAssocID="{EC8B9443-600A-4535-90E7-9D75CED2D14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02209D4-2741-43F1-B7C1-7E19217170D5}" type="pres">
      <dgm:prSet presAssocID="{0F5577BB-C04F-4D7B-9698-D6D6A680DC95}" presName="sibTrans" presStyleLbl="bgSibTrans2D1" presStyleIdx="3" presStyleCnt="8"/>
      <dgm:spPr/>
    </dgm:pt>
    <dgm:pt modelId="{52641457-1C45-4A1C-B2FD-D2327C6C6CE3}" type="pres">
      <dgm:prSet presAssocID="{D55C099B-58A8-4A6B-A4B4-0A7D9C7E1F82}" presName="compNode" presStyleCnt="0"/>
      <dgm:spPr/>
    </dgm:pt>
    <dgm:pt modelId="{C7376528-7453-45BF-A368-BAE409436225}" type="pres">
      <dgm:prSet presAssocID="{D55C099B-58A8-4A6B-A4B4-0A7D9C7E1F82}" presName="dummyConnPt" presStyleCnt="0"/>
      <dgm:spPr/>
    </dgm:pt>
    <dgm:pt modelId="{F4DE1C67-8D15-458E-A242-452DD3AF5DCE}" type="pres">
      <dgm:prSet presAssocID="{D55C099B-58A8-4A6B-A4B4-0A7D9C7E1F82}" presName="node" presStyleLbl="node1" presStyleIdx="4" presStyleCnt="9">
        <dgm:presLayoutVars>
          <dgm:bulletEnabled val="1"/>
        </dgm:presLayoutVars>
      </dgm:prSet>
      <dgm:spPr/>
    </dgm:pt>
    <dgm:pt modelId="{C40BAB4E-4450-4948-B340-B529F53FA547}" type="pres">
      <dgm:prSet presAssocID="{303971C0-CB6E-4912-9930-CC544FB75937}" presName="sibTrans" presStyleLbl="bgSibTrans2D1" presStyleIdx="4" presStyleCnt="8"/>
      <dgm:spPr/>
    </dgm:pt>
    <dgm:pt modelId="{EED1777D-AD9F-47D2-A3E4-3526CAE886B4}" type="pres">
      <dgm:prSet presAssocID="{421C3F38-C470-429E-9C44-C55093399C05}" presName="compNode" presStyleCnt="0"/>
      <dgm:spPr/>
    </dgm:pt>
    <dgm:pt modelId="{3F6D3F33-C338-4C67-85D7-FB30073887BC}" type="pres">
      <dgm:prSet presAssocID="{421C3F38-C470-429E-9C44-C55093399C05}" presName="dummyConnPt" presStyleCnt="0"/>
      <dgm:spPr/>
    </dgm:pt>
    <dgm:pt modelId="{D9D74553-4E19-4BCD-A448-67A166177668}" type="pres">
      <dgm:prSet presAssocID="{421C3F38-C470-429E-9C44-C55093399C05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06B466B-8E94-463C-95B6-6F680FAA238F}" type="pres">
      <dgm:prSet presAssocID="{BB294EE8-CBA5-40E3-86C1-3BFC8B8DCC2C}" presName="sibTrans" presStyleLbl="bgSibTrans2D1" presStyleIdx="5" presStyleCnt="8"/>
      <dgm:spPr/>
    </dgm:pt>
    <dgm:pt modelId="{D59C6584-88A1-4E00-A582-AE10DE3CCB7A}" type="pres">
      <dgm:prSet presAssocID="{65984844-0D39-4967-8EAA-5EA62BBEF581}" presName="compNode" presStyleCnt="0"/>
      <dgm:spPr/>
    </dgm:pt>
    <dgm:pt modelId="{3DB8D49C-B05B-4DF6-A8B6-55F29559F67B}" type="pres">
      <dgm:prSet presAssocID="{65984844-0D39-4967-8EAA-5EA62BBEF581}" presName="dummyConnPt" presStyleCnt="0"/>
      <dgm:spPr/>
    </dgm:pt>
    <dgm:pt modelId="{99E47B10-DB64-43C5-97E5-6B910FB17F07}" type="pres">
      <dgm:prSet presAssocID="{65984844-0D39-4967-8EAA-5EA62BBEF58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499B514F-C358-4E87-BC4E-3007F80154B3}" type="pres">
      <dgm:prSet presAssocID="{AA4BBE12-7569-4EA3-A558-7453A2C1B91D}" presName="sibTrans" presStyleLbl="bgSibTrans2D1" presStyleIdx="6" presStyleCnt="8"/>
      <dgm:spPr/>
    </dgm:pt>
    <dgm:pt modelId="{C80099C4-A6F3-4212-8F71-EF621F9D3937}" type="pres">
      <dgm:prSet presAssocID="{55C88FC5-EB7C-4C87-B6E7-DA73BD9B7A66}" presName="compNode" presStyleCnt="0"/>
      <dgm:spPr/>
    </dgm:pt>
    <dgm:pt modelId="{587C387B-DE2D-4E8D-9F3A-18844BC0D59C}" type="pres">
      <dgm:prSet presAssocID="{55C88FC5-EB7C-4C87-B6E7-DA73BD9B7A66}" presName="dummyConnPt" presStyleCnt="0"/>
      <dgm:spPr/>
    </dgm:pt>
    <dgm:pt modelId="{BD5D1706-8FF1-486E-A186-D96B4337CF51}" type="pres">
      <dgm:prSet presAssocID="{55C88FC5-EB7C-4C87-B6E7-DA73BD9B7A66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94E190B4-37F1-42C4-8F69-43DEA7D0E21E}" type="pres">
      <dgm:prSet presAssocID="{5C178E8D-C92A-47A6-8F58-D310915E65A1}" presName="sibTrans" presStyleLbl="bgSibTrans2D1" presStyleIdx="7" presStyleCnt="8"/>
      <dgm:spPr/>
    </dgm:pt>
    <dgm:pt modelId="{0E989C27-76FB-46C8-87B8-E5A4A10F6970}" type="pres">
      <dgm:prSet presAssocID="{AC94B57A-3FE6-4BD6-B542-D0031111FF10}" presName="compNode" presStyleCnt="0"/>
      <dgm:spPr/>
    </dgm:pt>
    <dgm:pt modelId="{0942B785-B212-4F7F-8A52-C0B0D57C7E93}" type="pres">
      <dgm:prSet presAssocID="{AC94B57A-3FE6-4BD6-B542-D0031111FF10}" presName="dummyConnPt" presStyleCnt="0"/>
      <dgm:spPr/>
    </dgm:pt>
    <dgm:pt modelId="{65AC09D2-59AE-4481-9B4E-20682A81A4E9}" type="pres">
      <dgm:prSet presAssocID="{AC94B57A-3FE6-4BD6-B542-D0031111FF1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0C5A6E37-C2E5-411F-8701-26D89F6CB96E}" type="presOf" srcId="{D55C099B-58A8-4A6B-A4B4-0A7D9C7E1F82}" destId="{F4DE1C67-8D15-458E-A242-452DD3AF5DCE}" srcOrd="0" destOrd="0" presId="urn:microsoft.com/office/officeart/2005/8/layout/bProcess4"/>
    <dgm:cxn modelId="{6E34E62F-9E50-4509-80CD-B63CB1445448}" type="presOf" srcId="{DD8001E0-C8C4-4D51-B2A2-0C7EA18984EC}" destId="{B7041635-F720-4329-AC7A-117F97DB23D5}" srcOrd="0" destOrd="0" presId="urn:microsoft.com/office/officeart/2005/8/layout/bProcess4"/>
    <dgm:cxn modelId="{B46D1226-49C7-4E6E-A4C5-929761F2142B}" type="presOf" srcId="{421C3F38-C470-429E-9C44-C55093399C05}" destId="{D9D74553-4E19-4BCD-A448-67A166177668}" srcOrd="0" destOrd="0" presId="urn:microsoft.com/office/officeart/2005/8/layout/bProcess4"/>
    <dgm:cxn modelId="{114C2193-69C8-405E-872D-C8357E63F90B}" type="presOf" srcId="{AC94B57A-3FE6-4BD6-B542-D0031111FF10}" destId="{65AC09D2-59AE-4481-9B4E-20682A81A4E9}" srcOrd="0" destOrd="0" presId="urn:microsoft.com/office/officeart/2005/8/layout/bProcess4"/>
    <dgm:cxn modelId="{5A743F76-33D6-4AD4-83A2-6B7B7931E8A7}" srcId="{D2159C4B-8C0F-49E2-B23B-53CA1AB9A37E}" destId="{EC8B9443-600A-4535-90E7-9D75CED2D144}" srcOrd="3" destOrd="0" parTransId="{7B5F9FF1-F532-444B-907B-1B0741DAF858}" sibTransId="{0F5577BB-C04F-4D7B-9698-D6D6A680DC95}"/>
    <dgm:cxn modelId="{5C891DC5-79AF-48B1-8315-FF433AC7EBEC}" type="presOf" srcId="{55C88FC5-EB7C-4C87-B6E7-DA73BD9B7A66}" destId="{BD5D1706-8FF1-486E-A186-D96B4337CF51}" srcOrd="0" destOrd="0" presId="urn:microsoft.com/office/officeart/2005/8/layout/bProcess4"/>
    <dgm:cxn modelId="{A470A032-BE25-453C-9C8B-93EFFF1FF1C2}" srcId="{D2159C4B-8C0F-49E2-B23B-53CA1AB9A37E}" destId="{421C3F38-C470-429E-9C44-C55093399C05}" srcOrd="5" destOrd="0" parTransId="{1F34B27A-F8E3-4B9F-B830-09973A9BCEFC}" sibTransId="{BB294EE8-CBA5-40E3-86C1-3BFC8B8DCC2C}"/>
    <dgm:cxn modelId="{4E69658F-7923-45E6-8B5F-1B37C9545743}" type="presOf" srcId="{5C178E8D-C92A-47A6-8F58-D310915E65A1}" destId="{94E190B4-37F1-42C4-8F69-43DEA7D0E21E}" srcOrd="0" destOrd="0" presId="urn:microsoft.com/office/officeart/2005/8/layout/bProcess4"/>
    <dgm:cxn modelId="{601F00BC-8EC1-42E6-AB00-DC4AD616E106}" type="presOf" srcId="{3072C1D7-15E1-42BA-A2D7-A994166505CF}" destId="{7C3FECC4-4DC4-471D-8A8A-BD9B38F7DFE4}" srcOrd="0" destOrd="0" presId="urn:microsoft.com/office/officeart/2005/8/layout/bProcess4"/>
    <dgm:cxn modelId="{F0128F45-EC38-4B18-B6C8-4EF310E98502}" srcId="{D2159C4B-8C0F-49E2-B23B-53CA1AB9A37E}" destId="{46F880BF-EF25-4401-BC70-94BC232E2D04}" srcOrd="2" destOrd="0" parTransId="{DAECA718-F25E-47AD-80AE-752831A977FD}" sibTransId="{DD8001E0-C8C4-4D51-B2A2-0C7EA18984EC}"/>
    <dgm:cxn modelId="{52F8CA72-AF31-4568-9905-7EE15D38B441}" type="presOf" srcId="{BB294EE8-CBA5-40E3-86C1-3BFC8B8DCC2C}" destId="{606B466B-8E94-463C-95B6-6F680FAA238F}" srcOrd="0" destOrd="0" presId="urn:microsoft.com/office/officeart/2005/8/layout/bProcess4"/>
    <dgm:cxn modelId="{C0FB88B9-06E3-45A0-A2E0-945C446BE010}" type="presOf" srcId="{0F5577BB-C04F-4D7B-9698-D6D6A680DC95}" destId="{802209D4-2741-43F1-B7C1-7E19217170D5}" srcOrd="0" destOrd="0" presId="urn:microsoft.com/office/officeart/2005/8/layout/bProcess4"/>
    <dgm:cxn modelId="{8E107B5B-A18E-448A-AE87-60FE620F83E8}" srcId="{D2159C4B-8C0F-49E2-B23B-53CA1AB9A37E}" destId="{83B9866B-CDEE-47D6-A481-A625B9B397AA}" srcOrd="1" destOrd="0" parTransId="{F496DFF8-07FA-4FCD-957A-9E9C085AC4F5}" sibTransId="{DC5C312B-4F2F-4BE5-8B16-30A7E046FFBF}"/>
    <dgm:cxn modelId="{6E332095-FEEF-4E98-8BCF-5C4C7D1986A2}" type="presOf" srcId="{83B9866B-CDEE-47D6-A481-A625B9B397AA}" destId="{5A4A7F3A-5E54-4DA7-97B2-5A55891DDA73}" srcOrd="0" destOrd="0" presId="urn:microsoft.com/office/officeart/2005/8/layout/bProcess4"/>
    <dgm:cxn modelId="{8C94D395-E0B3-4932-BD5D-6362AB53CD1E}" type="presOf" srcId="{D2159C4B-8C0F-49E2-B23B-53CA1AB9A37E}" destId="{7793B122-66D0-4831-9DA0-073AFC9939D7}" srcOrd="0" destOrd="0" presId="urn:microsoft.com/office/officeart/2005/8/layout/bProcess4"/>
    <dgm:cxn modelId="{5B77E7E7-6159-48D4-BD09-949DC50E7D4A}" srcId="{D2159C4B-8C0F-49E2-B23B-53CA1AB9A37E}" destId="{55C88FC5-EB7C-4C87-B6E7-DA73BD9B7A66}" srcOrd="7" destOrd="0" parTransId="{29730D9F-D83A-4DEF-9020-8BB2A3F9EA4F}" sibTransId="{5C178E8D-C92A-47A6-8F58-D310915E65A1}"/>
    <dgm:cxn modelId="{545FE939-BEB5-4793-8530-D9BA675D7C4A}" srcId="{D2159C4B-8C0F-49E2-B23B-53CA1AB9A37E}" destId="{65984844-0D39-4967-8EAA-5EA62BBEF581}" srcOrd="6" destOrd="0" parTransId="{107C9BF4-2EB7-4612-80D3-6E7418F6DA8B}" sibTransId="{AA4BBE12-7569-4EA3-A558-7453A2C1B91D}"/>
    <dgm:cxn modelId="{1EEBCF35-30E9-4551-833B-56B28BF95113}" type="presOf" srcId="{F917B440-B8A9-4C7C-938F-E447EF77CBCA}" destId="{75CA1D46-A16A-420E-836A-502B84D80417}" srcOrd="0" destOrd="0" presId="urn:microsoft.com/office/officeart/2005/8/layout/bProcess4"/>
    <dgm:cxn modelId="{5466F93B-FB1F-45A5-8D8E-D594C2A6F8A5}" type="presOf" srcId="{303971C0-CB6E-4912-9930-CC544FB75937}" destId="{C40BAB4E-4450-4948-B340-B529F53FA547}" srcOrd="0" destOrd="0" presId="urn:microsoft.com/office/officeart/2005/8/layout/bProcess4"/>
    <dgm:cxn modelId="{80D7D5D0-1B3C-4B61-8C3A-5FDD9C36A05D}" type="presOf" srcId="{AA4BBE12-7569-4EA3-A558-7453A2C1B91D}" destId="{499B514F-C358-4E87-BC4E-3007F80154B3}" srcOrd="0" destOrd="0" presId="urn:microsoft.com/office/officeart/2005/8/layout/bProcess4"/>
    <dgm:cxn modelId="{5B452C33-95FD-4BC4-91BB-65AB34315B18}" type="presOf" srcId="{DC5C312B-4F2F-4BE5-8B16-30A7E046FFBF}" destId="{08074C83-34D0-42CC-B490-C548FDA56B4E}" srcOrd="0" destOrd="0" presId="urn:microsoft.com/office/officeart/2005/8/layout/bProcess4"/>
    <dgm:cxn modelId="{4A5C9050-AE08-4E91-B052-4C070A6EEA9D}" srcId="{D2159C4B-8C0F-49E2-B23B-53CA1AB9A37E}" destId="{F917B440-B8A9-4C7C-938F-E447EF77CBCA}" srcOrd="0" destOrd="0" parTransId="{E618EBB7-75A4-456A-89CD-BF208C321048}" sibTransId="{3072C1D7-15E1-42BA-A2D7-A994166505CF}"/>
    <dgm:cxn modelId="{737EAD74-9621-49D2-AC56-490605DD659B}" type="presOf" srcId="{65984844-0D39-4967-8EAA-5EA62BBEF581}" destId="{99E47B10-DB64-43C5-97E5-6B910FB17F07}" srcOrd="0" destOrd="0" presId="urn:microsoft.com/office/officeart/2005/8/layout/bProcess4"/>
    <dgm:cxn modelId="{5B1BCFD5-7413-41F4-897D-0914543A224A}" type="presOf" srcId="{EC8B9443-600A-4535-90E7-9D75CED2D144}" destId="{B62CDEEC-CCCA-4B7B-B2BF-9A9CE3C3B53D}" srcOrd="0" destOrd="0" presId="urn:microsoft.com/office/officeart/2005/8/layout/bProcess4"/>
    <dgm:cxn modelId="{8D8D8FDD-AE67-43E9-9396-0BCB10021A58}" type="presOf" srcId="{46F880BF-EF25-4401-BC70-94BC232E2D04}" destId="{37FCC7A6-122D-4B1F-AA14-2F47C3A25C55}" srcOrd="0" destOrd="0" presId="urn:microsoft.com/office/officeart/2005/8/layout/bProcess4"/>
    <dgm:cxn modelId="{F5594058-2CF5-4C78-A97F-CA90E3DFCE63}" srcId="{D2159C4B-8C0F-49E2-B23B-53CA1AB9A37E}" destId="{D55C099B-58A8-4A6B-A4B4-0A7D9C7E1F82}" srcOrd="4" destOrd="0" parTransId="{F1B8A5F7-5892-4118-AC66-8D16828D602E}" sibTransId="{303971C0-CB6E-4912-9930-CC544FB75937}"/>
    <dgm:cxn modelId="{7186DD52-6A11-4B49-AC3B-DCCBA0C95B12}" srcId="{D2159C4B-8C0F-49E2-B23B-53CA1AB9A37E}" destId="{AC94B57A-3FE6-4BD6-B542-D0031111FF10}" srcOrd="8" destOrd="0" parTransId="{8F15EDBC-01B6-485B-B3BB-1F8DDA45B60A}" sibTransId="{6A6429BE-7F21-4451-9C16-3FF2B5D59BD9}"/>
    <dgm:cxn modelId="{169E99B3-FBDE-4131-B03B-10A6D4771B6E}" type="presParOf" srcId="{7793B122-66D0-4831-9DA0-073AFC9939D7}" destId="{E4CE1B9A-A559-44F4-B0BC-DBC17C768FE8}" srcOrd="0" destOrd="0" presId="urn:microsoft.com/office/officeart/2005/8/layout/bProcess4"/>
    <dgm:cxn modelId="{154D8BB4-CA2A-48ED-B284-84CC2FD8EFE6}" type="presParOf" srcId="{E4CE1B9A-A559-44F4-B0BC-DBC17C768FE8}" destId="{430A192E-EE9B-4D12-8CD5-BF1351206B41}" srcOrd="0" destOrd="0" presId="urn:microsoft.com/office/officeart/2005/8/layout/bProcess4"/>
    <dgm:cxn modelId="{F14F0923-3A64-4E91-BF73-BA72AC514995}" type="presParOf" srcId="{E4CE1B9A-A559-44F4-B0BC-DBC17C768FE8}" destId="{75CA1D46-A16A-420E-836A-502B84D80417}" srcOrd="1" destOrd="0" presId="urn:microsoft.com/office/officeart/2005/8/layout/bProcess4"/>
    <dgm:cxn modelId="{5733D8DD-E68B-49E9-A5A3-8D833815C117}" type="presParOf" srcId="{7793B122-66D0-4831-9DA0-073AFC9939D7}" destId="{7C3FECC4-4DC4-471D-8A8A-BD9B38F7DFE4}" srcOrd="1" destOrd="0" presId="urn:microsoft.com/office/officeart/2005/8/layout/bProcess4"/>
    <dgm:cxn modelId="{71906A69-04CC-4002-A095-5945A99E6BA6}" type="presParOf" srcId="{7793B122-66D0-4831-9DA0-073AFC9939D7}" destId="{B71AB20B-BA03-476F-A48C-A0DAD76EBFB5}" srcOrd="2" destOrd="0" presId="urn:microsoft.com/office/officeart/2005/8/layout/bProcess4"/>
    <dgm:cxn modelId="{248C4B65-316C-4B77-99F9-4E797FE8FA8C}" type="presParOf" srcId="{B71AB20B-BA03-476F-A48C-A0DAD76EBFB5}" destId="{BE1C8500-D22B-4146-8822-C6AE4D164120}" srcOrd="0" destOrd="0" presId="urn:microsoft.com/office/officeart/2005/8/layout/bProcess4"/>
    <dgm:cxn modelId="{45C9220A-5368-4196-8169-64B5D8D7F93B}" type="presParOf" srcId="{B71AB20B-BA03-476F-A48C-A0DAD76EBFB5}" destId="{5A4A7F3A-5E54-4DA7-97B2-5A55891DDA73}" srcOrd="1" destOrd="0" presId="urn:microsoft.com/office/officeart/2005/8/layout/bProcess4"/>
    <dgm:cxn modelId="{EB2CFAB4-4672-4B60-9860-E4ECC3CBF031}" type="presParOf" srcId="{7793B122-66D0-4831-9DA0-073AFC9939D7}" destId="{08074C83-34D0-42CC-B490-C548FDA56B4E}" srcOrd="3" destOrd="0" presId="urn:microsoft.com/office/officeart/2005/8/layout/bProcess4"/>
    <dgm:cxn modelId="{2B2FD3D3-D10D-48BF-AF34-F8B677019A2B}" type="presParOf" srcId="{7793B122-66D0-4831-9DA0-073AFC9939D7}" destId="{A5D963AD-0747-4D98-ADD6-7C5F1D330292}" srcOrd="4" destOrd="0" presId="urn:microsoft.com/office/officeart/2005/8/layout/bProcess4"/>
    <dgm:cxn modelId="{AFCF7638-0F2A-40F1-B191-8747B9B7DF89}" type="presParOf" srcId="{A5D963AD-0747-4D98-ADD6-7C5F1D330292}" destId="{08D03031-DCD8-4D96-A4F3-D44EE7DD6B93}" srcOrd="0" destOrd="0" presId="urn:microsoft.com/office/officeart/2005/8/layout/bProcess4"/>
    <dgm:cxn modelId="{E6AF92D1-CE92-44EA-A396-0322D2A2726E}" type="presParOf" srcId="{A5D963AD-0747-4D98-ADD6-7C5F1D330292}" destId="{37FCC7A6-122D-4B1F-AA14-2F47C3A25C55}" srcOrd="1" destOrd="0" presId="urn:microsoft.com/office/officeart/2005/8/layout/bProcess4"/>
    <dgm:cxn modelId="{0E0134D7-56B9-4D67-AD67-AEE500C3D80B}" type="presParOf" srcId="{7793B122-66D0-4831-9DA0-073AFC9939D7}" destId="{B7041635-F720-4329-AC7A-117F97DB23D5}" srcOrd="5" destOrd="0" presId="urn:microsoft.com/office/officeart/2005/8/layout/bProcess4"/>
    <dgm:cxn modelId="{3F6C407F-B9A7-4286-852D-140932D3D702}" type="presParOf" srcId="{7793B122-66D0-4831-9DA0-073AFC9939D7}" destId="{25E791C9-0608-4CC5-B8F4-E4C2C0EAB6D0}" srcOrd="6" destOrd="0" presId="urn:microsoft.com/office/officeart/2005/8/layout/bProcess4"/>
    <dgm:cxn modelId="{C5475EF8-EFC8-4A2C-9814-FCA8EF117D6C}" type="presParOf" srcId="{25E791C9-0608-4CC5-B8F4-E4C2C0EAB6D0}" destId="{E877F74C-A53F-4268-B23A-ABA7A3D2BEA6}" srcOrd="0" destOrd="0" presId="urn:microsoft.com/office/officeart/2005/8/layout/bProcess4"/>
    <dgm:cxn modelId="{60849DA4-867F-4E5F-BFA9-080E4288A5B1}" type="presParOf" srcId="{25E791C9-0608-4CC5-B8F4-E4C2C0EAB6D0}" destId="{B62CDEEC-CCCA-4B7B-B2BF-9A9CE3C3B53D}" srcOrd="1" destOrd="0" presId="urn:microsoft.com/office/officeart/2005/8/layout/bProcess4"/>
    <dgm:cxn modelId="{05B7ECD9-EE56-41CC-B07E-46AC5943F013}" type="presParOf" srcId="{7793B122-66D0-4831-9DA0-073AFC9939D7}" destId="{802209D4-2741-43F1-B7C1-7E19217170D5}" srcOrd="7" destOrd="0" presId="urn:microsoft.com/office/officeart/2005/8/layout/bProcess4"/>
    <dgm:cxn modelId="{1E7BD403-1B2A-44A6-86C0-99705565F99E}" type="presParOf" srcId="{7793B122-66D0-4831-9DA0-073AFC9939D7}" destId="{52641457-1C45-4A1C-B2FD-D2327C6C6CE3}" srcOrd="8" destOrd="0" presId="urn:microsoft.com/office/officeart/2005/8/layout/bProcess4"/>
    <dgm:cxn modelId="{A8AD6E85-9797-408B-9FB6-DF6C68C17046}" type="presParOf" srcId="{52641457-1C45-4A1C-B2FD-D2327C6C6CE3}" destId="{C7376528-7453-45BF-A368-BAE409436225}" srcOrd="0" destOrd="0" presId="urn:microsoft.com/office/officeart/2005/8/layout/bProcess4"/>
    <dgm:cxn modelId="{5436C423-0F4C-4BB1-9362-1CE614006B58}" type="presParOf" srcId="{52641457-1C45-4A1C-B2FD-D2327C6C6CE3}" destId="{F4DE1C67-8D15-458E-A242-452DD3AF5DCE}" srcOrd="1" destOrd="0" presId="urn:microsoft.com/office/officeart/2005/8/layout/bProcess4"/>
    <dgm:cxn modelId="{F72FAB74-2F79-4C10-A84E-3E3D96003D40}" type="presParOf" srcId="{7793B122-66D0-4831-9DA0-073AFC9939D7}" destId="{C40BAB4E-4450-4948-B340-B529F53FA547}" srcOrd="9" destOrd="0" presId="urn:microsoft.com/office/officeart/2005/8/layout/bProcess4"/>
    <dgm:cxn modelId="{46DD0AE0-E7E9-450F-BC52-25646C6AADBD}" type="presParOf" srcId="{7793B122-66D0-4831-9DA0-073AFC9939D7}" destId="{EED1777D-AD9F-47D2-A3E4-3526CAE886B4}" srcOrd="10" destOrd="0" presId="urn:microsoft.com/office/officeart/2005/8/layout/bProcess4"/>
    <dgm:cxn modelId="{24B00DD6-FD78-42EE-857C-961471656FDD}" type="presParOf" srcId="{EED1777D-AD9F-47D2-A3E4-3526CAE886B4}" destId="{3F6D3F33-C338-4C67-85D7-FB30073887BC}" srcOrd="0" destOrd="0" presId="urn:microsoft.com/office/officeart/2005/8/layout/bProcess4"/>
    <dgm:cxn modelId="{2514F18D-1EE2-46CE-8AF5-77D67A0B076E}" type="presParOf" srcId="{EED1777D-AD9F-47D2-A3E4-3526CAE886B4}" destId="{D9D74553-4E19-4BCD-A448-67A166177668}" srcOrd="1" destOrd="0" presId="urn:microsoft.com/office/officeart/2005/8/layout/bProcess4"/>
    <dgm:cxn modelId="{7D848AB9-7B1D-41AC-9E7C-8A09700EA3FA}" type="presParOf" srcId="{7793B122-66D0-4831-9DA0-073AFC9939D7}" destId="{606B466B-8E94-463C-95B6-6F680FAA238F}" srcOrd="11" destOrd="0" presId="urn:microsoft.com/office/officeart/2005/8/layout/bProcess4"/>
    <dgm:cxn modelId="{4EBAC386-82D8-460B-9118-C975B92D27E8}" type="presParOf" srcId="{7793B122-66D0-4831-9DA0-073AFC9939D7}" destId="{D59C6584-88A1-4E00-A582-AE10DE3CCB7A}" srcOrd="12" destOrd="0" presId="urn:microsoft.com/office/officeart/2005/8/layout/bProcess4"/>
    <dgm:cxn modelId="{B4E1203B-08C9-422B-84BB-5A9DF74E2C8E}" type="presParOf" srcId="{D59C6584-88A1-4E00-A582-AE10DE3CCB7A}" destId="{3DB8D49C-B05B-4DF6-A8B6-55F29559F67B}" srcOrd="0" destOrd="0" presId="urn:microsoft.com/office/officeart/2005/8/layout/bProcess4"/>
    <dgm:cxn modelId="{D7E3CEE1-7329-4372-98F5-151AD1C85E5F}" type="presParOf" srcId="{D59C6584-88A1-4E00-A582-AE10DE3CCB7A}" destId="{99E47B10-DB64-43C5-97E5-6B910FB17F07}" srcOrd="1" destOrd="0" presId="urn:microsoft.com/office/officeart/2005/8/layout/bProcess4"/>
    <dgm:cxn modelId="{FEBD6F0F-D9F5-4497-8A67-5EE40CFA3F61}" type="presParOf" srcId="{7793B122-66D0-4831-9DA0-073AFC9939D7}" destId="{499B514F-C358-4E87-BC4E-3007F80154B3}" srcOrd="13" destOrd="0" presId="urn:microsoft.com/office/officeart/2005/8/layout/bProcess4"/>
    <dgm:cxn modelId="{9C6555D8-DB09-4FD8-B4AB-5B67694658F4}" type="presParOf" srcId="{7793B122-66D0-4831-9DA0-073AFC9939D7}" destId="{C80099C4-A6F3-4212-8F71-EF621F9D3937}" srcOrd="14" destOrd="0" presId="urn:microsoft.com/office/officeart/2005/8/layout/bProcess4"/>
    <dgm:cxn modelId="{7F9DCBD3-1287-4D66-93C1-291694835D7E}" type="presParOf" srcId="{C80099C4-A6F3-4212-8F71-EF621F9D3937}" destId="{587C387B-DE2D-4E8D-9F3A-18844BC0D59C}" srcOrd="0" destOrd="0" presId="urn:microsoft.com/office/officeart/2005/8/layout/bProcess4"/>
    <dgm:cxn modelId="{201DD60C-1F72-42E0-B451-1217D1750531}" type="presParOf" srcId="{C80099C4-A6F3-4212-8F71-EF621F9D3937}" destId="{BD5D1706-8FF1-486E-A186-D96B4337CF51}" srcOrd="1" destOrd="0" presId="urn:microsoft.com/office/officeart/2005/8/layout/bProcess4"/>
    <dgm:cxn modelId="{F8282EBD-888A-4A40-84DF-4FCE07BBD259}" type="presParOf" srcId="{7793B122-66D0-4831-9DA0-073AFC9939D7}" destId="{94E190B4-37F1-42C4-8F69-43DEA7D0E21E}" srcOrd="15" destOrd="0" presId="urn:microsoft.com/office/officeart/2005/8/layout/bProcess4"/>
    <dgm:cxn modelId="{F1AD4BD7-B73E-4589-83D3-D659ADAC4E98}" type="presParOf" srcId="{7793B122-66D0-4831-9DA0-073AFC9939D7}" destId="{0E989C27-76FB-46C8-87B8-E5A4A10F6970}" srcOrd="16" destOrd="0" presId="urn:microsoft.com/office/officeart/2005/8/layout/bProcess4"/>
    <dgm:cxn modelId="{787FB5F9-4676-4B5C-932F-D1B21F778BF2}" type="presParOf" srcId="{0E989C27-76FB-46C8-87B8-E5A4A10F6970}" destId="{0942B785-B212-4F7F-8A52-C0B0D57C7E93}" srcOrd="0" destOrd="0" presId="urn:microsoft.com/office/officeart/2005/8/layout/bProcess4"/>
    <dgm:cxn modelId="{1D7316FD-9E9B-488A-BCD7-E94235A79133}" type="presParOf" srcId="{0E989C27-76FB-46C8-87B8-E5A4A10F6970}" destId="{65AC09D2-59AE-4481-9B4E-20682A81A4E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FECC4-4DC4-471D-8A8A-BD9B38F7DFE4}">
      <dsp:nvSpPr>
        <dsp:cNvPr id="0" name=""/>
        <dsp:cNvSpPr/>
      </dsp:nvSpPr>
      <dsp:spPr>
        <a:xfrm rot="5400000">
          <a:off x="-278290" y="1080171"/>
          <a:ext cx="1238097" cy="149750"/>
        </a:xfrm>
        <a:prstGeom prst="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A1D46-A16A-420E-836A-502B84D80417}">
      <dsp:nvSpPr>
        <dsp:cNvPr id="0" name=""/>
        <dsp:cNvSpPr/>
      </dsp:nvSpPr>
      <dsp:spPr>
        <a:xfrm>
          <a:off x="3065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100" kern="1200" dirty="0" smtClean="0"/>
            <a:t>Extract Data from Pressure Files</a:t>
          </a:r>
          <a:endParaRPr lang="en-NZ" sz="1100" kern="1200" dirty="0"/>
        </a:p>
      </dsp:txBody>
      <dsp:txXfrm>
        <a:off x="32305" y="314146"/>
        <a:ext cx="1605418" cy="939859"/>
      </dsp:txXfrm>
    </dsp:sp>
    <dsp:sp modelId="{08074C83-34D0-42CC-B490-C548FDA56B4E}">
      <dsp:nvSpPr>
        <dsp:cNvPr id="0" name=""/>
        <dsp:cNvSpPr/>
      </dsp:nvSpPr>
      <dsp:spPr>
        <a:xfrm rot="5400000">
          <a:off x="-278290" y="2328095"/>
          <a:ext cx="1238097" cy="149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A7F3A-5E54-4DA7-97B2-5A55891DDA73}">
      <dsp:nvSpPr>
        <dsp:cNvPr id="0" name=""/>
        <dsp:cNvSpPr/>
      </dsp:nvSpPr>
      <dsp:spPr>
        <a:xfrm>
          <a:off x="3065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100" kern="1200" dirty="0" smtClean="0"/>
            <a:t>Low pass filter data using </a:t>
          </a:r>
          <a:r>
            <a:rPr lang="en-NZ" sz="1100" kern="1200" dirty="0" err="1" smtClean="0"/>
            <a:t>cutoff</a:t>
          </a:r>
          <a:r>
            <a:rPr lang="en-NZ" sz="1100" kern="1200" dirty="0" smtClean="0"/>
            <a:t> frequency chosen from power spectrum of pressure signals</a:t>
          </a:r>
          <a:endParaRPr lang="en-NZ" sz="1100" kern="1200" dirty="0"/>
        </a:p>
      </dsp:txBody>
      <dsp:txXfrm>
        <a:off x="32305" y="1562070"/>
        <a:ext cx="1605418" cy="939859"/>
      </dsp:txXfrm>
    </dsp:sp>
    <dsp:sp modelId="{B7041635-F720-4329-AC7A-117F97DB23D5}">
      <dsp:nvSpPr>
        <dsp:cNvPr id="0" name=""/>
        <dsp:cNvSpPr/>
      </dsp:nvSpPr>
      <dsp:spPr>
        <a:xfrm>
          <a:off x="345671" y="2952057"/>
          <a:ext cx="2203158" cy="149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CC7A6-122D-4B1F-AA14-2F47C3A25C55}">
      <dsp:nvSpPr>
        <dsp:cNvPr id="0" name=""/>
        <dsp:cNvSpPr/>
      </dsp:nvSpPr>
      <dsp:spPr>
        <a:xfrm>
          <a:off x="3065" y="2780754"/>
          <a:ext cx="1663898" cy="9983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100" kern="1200" dirty="0" smtClean="0"/>
            <a:t>Get R peaks of ECG trace</a:t>
          </a:r>
          <a:endParaRPr lang="en-NZ" sz="1100" kern="1200" dirty="0"/>
        </a:p>
      </dsp:txBody>
      <dsp:txXfrm>
        <a:off x="32305" y="2809994"/>
        <a:ext cx="1605418" cy="939859"/>
      </dsp:txXfrm>
    </dsp:sp>
    <dsp:sp modelId="{802209D4-2741-43F1-B7C1-7E19217170D5}">
      <dsp:nvSpPr>
        <dsp:cNvPr id="0" name=""/>
        <dsp:cNvSpPr/>
      </dsp:nvSpPr>
      <dsp:spPr>
        <a:xfrm rot="16200000">
          <a:off x="1934694" y="2328095"/>
          <a:ext cx="1238097" cy="149750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CDEEC-CCCA-4B7B-B2BF-9A9CE3C3B53D}">
      <dsp:nvSpPr>
        <dsp:cNvPr id="0" name=""/>
        <dsp:cNvSpPr/>
      </dsp:nvSpPr>
      <dsp:spPr>
        <a:xfrm>
          <a:off x="2216050" y="2780754"/>
          <a:ext cx="1663898" cy="99833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100" kern="1200" dirty="0" smtClean="0"/>
            <a:t>User chooses which cycles to use in LVP and AOP traces</a:t>
          </a:r>
          <a:endParaRPr lang="en-NZ" sz="1100" kern="1200" dirty="0"/>
        </a:p>
      </dsp:txBody>
      <dsp:txXfrm>
        <a:off x="2245290" y="2809994"/>
        <a:ext cx="1605418" cy="939859"/>
      </dsp:txXfrm>
    </dsp:sp>
    <dsp:sp modelId="{C40BAB4E-4450-4948-B340-B529F53FA547}">
      <dsp:nvSpPr>
        <dsp:cNvPr id="0" name=""/>
        <dsp:cNvSpPr/>
      </dsp:nvSpPr>
      <dsp:spPr>
        <a:xfrm rot="16200000">
          <a:off x="1934694" y="1080171"/>
          <a:ext cx="1238097" cy="149750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E1C67-8D15-458E-A242-452DD3AF5DCE}">
      <dsp:nvSpPr>
        <dsp:cNvPr id="0" name=""/>
        <dsp:cNvSpPr/>
      </dsp:nvSpPr>
      <dsp:spPr>
        <a:xfrm>
          <a:off x="2216050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100" kern="1200" dirty="0" smtClean="0"/>
            <a:t>Get </a:t>
          </a:r>
          <a:r>
            <a:rPr lang="en-NZ" sz="1100" kern="1200" dirty="0" err="1" smtClean="0"/>
            <a:t>eIVC</a:t>
          </a:r>
          <a:r>
            <a:rPr lang="en-NZ" sz="1100" kern="1200" dirty="0" smtClean="0"/>
            <a:t> and </a:t>
          </a:r>
          <a:r>
            <a:rPr lang="en-NZ" sz="1100" u="sng" kern="1200" dirty="0" smtClean="0"/>
            <a:t>ES</a:t>
          </a:r>
          <a:r>
            <a:rPr lang="en-NZ" sz="1100" kern="1200" dirty="0" smtClean="0"/>
            <a:t> from AOP traces</a:t>
          </a:r>
          <a:endParaRPr lang="en-NZ" sz="1100" kern="1200" dirty="0"/>
        </a:p>
      </dsp:txBody>
      <dsp:txXfrm>
        <a:off x="2245290" y="1562070"/>
        <a:ext cx="1605418" cy="939859"/>
      </dsp:txXfrm>
    </dsp:sp>
    <dsp:sp modelId="{606B466B-8E94-463C-95B6-6F680FAA238F}">
      <dsp:nvSpPr>
        <dsp:cNvPr id="0" name=""/>
        <dsp:cNvSpPr/>
      </dsp:nvSpPr>
      <dsp:spPr>
        <a:xfrm>
          <a:off x="2558656" y="456209"/>
          <a:ext cx="2203158" cy="149750"/>
        </a:xfrm>
        <a:prstGeom prst="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74553-4E19-4BCD-A448-67A166177668}">
      <dsp:nvSpPr>
        <dsp:cNvPr id="0" name=""/>
        <dsp:cNvSpPr/>
      </dsp:nvSpPr>
      <dsp:spPr>
        <a:xfrm>
          <a:off x="2216050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100" kern="1200" dirty="0" smtClean="0"/>
            <a:t>Get ED, DS and </a:t>
          </a:r>
          <a:r>
            <a:rPr lang="en-NZ" sz="1100" kern="1200" dirty="0" err="1" smtClean="0"/>
            <a:t>eIVR</a:t>
          </a:r>
          <a:r>
            <a:rPr lang="en-NZ" sz="1100" kern="1200" dirty="0" smtClean="0"/>
            <a:t> from LVP traces</a:t>
          </a:r>
          <a:endParaRPr lang="en-NZ" sz="1100" kern="1200" dirty="0"/>
        </a:p>
      </dsp:txBody>
      <dsp:txXfrm>
        <a:off x="2245290" y="314146"/>
        <a:ext cx="1605418" cy="939859"/>
      </dsp:txXfrm>
    </dsp:sp>
    <dsp:sp modelId="{499B514F-C358-4E87-BC4E-3007F80154B3}">
      <dsp:nvSpPr>
        <dsp:cNvPr id="0" name=""/>
        <dsp:cNvSpPr/>
      </dsp:nvSpPr>
      <dsp:spPr>
        <a:xfrm rot="5400000">
          <a:off x="4147679" y="1080171"/>
          <a:ext cx="1238097" cy="149750"/>
        </a:xfrm>
        <a:prstGeom prst="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47B10-DB64-43C5-97E5-6B910FB17F07}">
      <dsp:nvSpPr>
        <dsp:cNvPr id="0" name=""/>
        <dsp:cNvSpPr/>
      </dsp:nvSpPr>
      <dsp:spPr>
        <a:xfrm>
          <a:off x="4429035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100" kern="1200" dirty="0" smtClean="0"/>
            <a:t>Get RR interval and number of MRI frames</a:t>
          </a:r>
          <a:endParaRPr lang="en-NZ" sz="1100" kern="1200" dirty="0"/>
        </a:p>
      </dsp:txBody>
      <dsp:txXfrm>
        <a:off x="4458275" y="314146"/>
        <a:ext cx="1605418" cy="939859"/>
      </dsp:txXfrm>
    </dsp:sp>
    <dsp:sp modelId="{94E190B4-37F1-42C4-8F69-43DEA7D0E21E}">
      <dsp:nvSpPr>
        <dsp:cNvPr id="0" name=""/>
        <dsp:cNvSpPr/>
      </dsp:nvSpPr>
      <dsp:spPr>
        <a:xfrm rot="5400000">
          <a:off x="4147679" y="2328095"/>
          <a:ext cx="1238097" cy="149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D1706-8FF1-486E-A186-D96B4337CF51}">
      <dsp:nvSpPr>
        <dsp:cNvPr id="0" name=""/>
        <dsp:cNvSpPr/>
      </dsp:nvSpPr>
      <dsp:spPr>
        <a:xfrm>
          <a:off x="4429035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100" kern="1200" dirty="0" smtClean="0"/>
            <a:t>Interpolate LV pressures at MRI frames</a:t>
          </a:r>
          <a:endParaRPr lang="en-NZ" sz="1100" kern="1200" dirty="0"/>
        </a:p>
      </dsp:txBody>
      <dsp:txXfrm>
        <a:off x="4458275" y="1562070"/>
        <a:ext cx="1605418" cy="939859"/>
      </dsp:txXfrm>
    </dsp:sp>
    <dsp:sp modelId="{65AC09D2-59AE-4481-9B4E-20682A81A4E9}">
      <dsp:nvSpPr>
        <dsp:cNvPr id="0" name=""/>
        <dsp:cNvSpPr/>
      </dsp:nvSpPr>
      <dsp:spPr>
        <a:xfrm>
          <a:off x="4429035" y="2780754"/>
          <a:ext cx="1663898" cy="998339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100" kern="1200" dirty="0" smtClean="0"/>
            <a:t>Plot traces, PV Loops, etc.</a:t>
          </a:r>
          <a:endParaRPr lang="en-NZ" sz="1100" kern="1200" dirty="0"/>
        </a:p>
      </dsp:txBody>
      <dsp:txXfrm>
        <a:off x="4458275" y="2809994"/>
        <a:ext cx="1605418" cy="939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179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45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72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52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834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614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954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7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488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346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273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92CB-329F-4C9E-AFE5-BAC6CB09A498}" type="datetimeFigureOut">
              <a:rPr lang="en-NZ" smtClean="0"/>
              <a:t>28/02/2018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419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3996194"/>
              </p:ext>
            </p:extLst>
          </p:nvPr>
        </p:nvGraphicFramePr>
        <p:xfrm>
          <a:off x="1524000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67644" y="332656"/>
            <a:ext cx="6408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 smtClean="0"/>
              <a:t>Steps of Haemodynamic Fitting Code</a:t>
            </a:r>
          </a:p>
          <a:p>
            <a:pPr algn="ctr"/>
            <a:endParaRPr lang="en-NZ" sz="1200" dirty="0" smtClean="0"/>
          </a:p>
          <a:p>
            <a:pPr algn="ctr"/>
            <a:r>
              <a:rPr lang="en-NZ" sz="1200" dirty="0" smtClean="0"/>
              <a:t>Contributors: Renee Miller, Jenny Wang, Angus Cheng</a:t>
            </a:r>
            <a:endParaRPr lang="en-NZ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11860" y="587659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Green = user input</a:t>
            </a:r>
          </a:p>
          <a:p>
            <a:r>
              <a:rPr lang="en-NZ" dirty="0" smtClean="0"/>
              <a:t>Purple = automated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524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54" y="682979"/>
            <a:ext cx="7320691" cy="54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54" y="682979"/>
            <a:ext cx="7320691" cy="54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54" y="682979"/>
            <a:ext cx="7320691" cy="54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712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/>
              <a:t>Things to improve upon: </a:t>
            </a:r>
          </a:p>
          <a:p>
            <a:endParaRPr lang="en-NZ" dirty="0"/>
          </a:p>
          <a:p>
            <a:pPr marL="285750" indent="-285750">
              <a:buFontTx/>
              <a:buChar char="-"/>
            </a:pPr>
            <a:r>
              <a:rPr lang="en-NZ" dirty="0" smtClean="0"/>
              <a:t>Better </a:t>
            </a:r>
            <a:r>
              <a:rPr lang="en-NZ" dirty="0" err="1" smtClean="0"/>
              <a:t>dicrotic</a:t>
            </a:r>
            <a:r>
              <a:rPr lang="en-NZ" dirty="0" smtClean="0"/>
              <a:t> notch detection – fully automated</a:t>
            </a:r>
          </a:p>
          <a:p>
            <a:pPr marL="285750" indent="-285750">
              <a:buFontTx/>
              <a:buChar char="-"/>
            </a:pPr>
            <a:endParaRPr lang="en-NZ" dirty="0" smtClean="0"/>
          </a:p>
          <a:p>
            <a:pPr marL="285750" indent="-285750">
              <a:buFontTx/>
              <a:buChar char="-"/>
            </a:pPr>
            <a:r>
              <a:rPr lang="en-NZ" dirty="0" smtClean="0"/>
              <a:t>Scroll bar for smoothing – need enough smoothing not to find minima everywhere but not so much smoothing that the </a:t>
            </a:r>
            <a:r>
              <a:rPr lang="en-NZ" dirty="0" err="1" smtClean="0"/>
              <a:t>dicrotic</a:t>
            </a:r>
            <a:r>
              <a:rPr lang="en-NZ" dirty="0" smtClean="0"/>
              <a:t> notch disappears</a:t>
            </a:r>
          </a:p>
          <a:p>
            <a:pPr marL="285750" indent="-285750">
              <a:buFontTx/>
              <a:buChar char="-"/>
            </a:pPr>
            <a:endParaRPr lang="en-NZ" dirty="0"/>
          </a:p>
          <a:p>
            <a:pPr marL="285750" indent="-285750">
              <a:buFontTx/>
              <a:buChar char="-"/>
            </a:pPr>
            <a:r>
              <a:rPr lang="en-NZ" dirty="0" smtClean="0"/>
              <a:t>Allow user to input how many points to use for scaling</a:t>
            </a:r>
            <a:endParaRPr lang="en-NZ" dirty="0"/>
          </a:p>
          <a:p>
            <a:pPr marL="285750" indent="-285750">
              <a:buFontTx/>
              <a:buChar char="-"/>
            </a:pPr>
            <a:endParaRPr lang="en-NZ" dirty="0" smtClean="0"/>
          </a:p>
          <a:p>
            <a:pPr marL="285750" indent="-285750">
              <a:buFontTx/>
              <a:buChar char="-"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0376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54" y="682979"/>
            <a:ext cx="7320691" cy="54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" t="50000" r="6720" b="2799"/>
          <a:stretch/>
        </p:blipFill>
        <p:spPr>
          <a:xfrm>
            <a:off x="749577" y="404664"/>
            <a:ext cx="7134791" cy="29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6" y="350100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User chooses where to place the </a:t>
            </a:r>
            <a:r>
              <a:rPr lang="en-NZ" dirty="0" err="1" smtClean="0"/>
              <a:t>cutoff</a:t>
            </a:r>
            <a:r>
              <a:rPr lang="en-NZ" dirty="0" smtClean="0"/>
              <a:t> frequencies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28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54" y="682979"/>
            <a:ext cx="7320691" cy="54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54" y="682979"/>
            <a:ext cx="7320691" cy="54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96952"/>
            <a:ext cx="5278535" cy="39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7" y="-99393"/>
            <a:ext cx="5278536" cy="39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8064" y="40466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User chooses which cycles to use for analysis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374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54" y="682979"/>
            <a:ext cx="7320691" cy="54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17" y="682200"/>
            <a:ext cx="7322767" cy="5493600"/>
          </a:xfrm>
        </p:spPr>
      </p:pic>
    </p:spTree>
    <p:extLst>
      <p:ext uri="{BB962C8B-B14F-4D97-AF65-F5344CB8AC3E}">
        <p14:creationId xmlns:p14="http://schemas.microsoft.com/office/powerpoint/2010/main" val="7505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</TotalTime>
  <Words>158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 Miller</dc:creator>
  <cp:lastModifiedBy>Renee Miller</cp:lastModifiedBy>
  <cp:revision>13</cp:revision>
  <dcterms:created xsi:type="dcterms:W3CDTF">2018-02-28T01:08:06Z</dcterms:created>
  <dcterms:modified xsi:type="dcterms:W3CDTF">2018-02-28T02:09:48Z</dcterms:modified>
</cp:coreProperties>
</file>