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2" d="100"/>
          <a:sy n="122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7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45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72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2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34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614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954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7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48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4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27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19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332656"/>
            <a:ext cx="1152128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Read in LV and aortic pressure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1124744"/>
            <a:ext cx="194421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Calculate power spectrum to set low-pass cut off frequencies for filtering pressure signals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7844" y="2780928"/>
            <a:ext cx="19442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Low-pass filter pressure 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7844" y="2106724"/>
            <a:ext cx="194421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Click on cut off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9862" y="3432478"/>
            <a:ext cx="1620180" cy="79480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Satisfied?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39952" y="886654"/>
            <a:ext cx="0" cy="2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139952" y="1832630"/>
            <a:ext cx="0" cy="27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>
            <a:off x="4139952" y="2506834"/>
            <a:ext cx="0" cy="27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4139952" y="3181038"/>
            <a:ext cx="0" cy="2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3"/>
            <a:endCxn id="7" idx="3"/>
          </p:cNvCxnSpPr>
          <p:nvPr/>
        </p:nvCxnSpPr>
        <p:spPr>
          <a:xfrm flipV="1">
            <a:off x="4950042" y="2306779"/>
            <a:ext cx="162018" cy="1523100"/>
          </a:xfrm>
          <a:prstGeom prst="bentConnector3">
            <a:avLst>
              <a:gd name="adj1" fmla="val 561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6136" y="2882952"/>
            <a:ext cx="4500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No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52362" t="27600" r="389" b="8000"/>
          <a:stretch/>
        </p:blipFill>
        <p:spPr>
          <a:xfrm>
            <a:off x="51196" y="4954635"/>
            <a:ext cx="3049874" cy="11691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60400" y="4259093"/>
            <a:ext cx="450051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Yes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7" y="2266"/>
            <a:ext cx="3156368" cy="23679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t="50000" r="7704" b="4110"/>
          <a:stretch/>
        </p:blipFill>
        <p:spPr>
          <a:xfrm>
            <a:off x="5364088" y="804962"/>
            <a:ext cx="3310876" cy="1347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67844" y="4551066"/>
            <a:ext cx="194421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R-peaks in ECG</a:t>
            </a:r>
          </a:p>
        </p:txBody>
      </p:sp>
      <p:cxnSp>
        <p:nvCxnSpPr>
          <p:cNvPr id="28" name="Straight Arrow Connector 27"/>
          <p:cNvCxnSpPr>
            <a:stCxn id="8" idx="2"/>
            <a:endCxn id="27" idx="0"/>
          </p:cNvCxnSpPr>
          <p:nvPr/>
        </p:nvCxnSpPr>
        <p:spPr>
          <a:xfrm>
            <a:off x="4139952" y="4227280"/>
            <a:ext cx="0" cy="32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49" y="3432478"/>
            <a:ext cx="3359072" cy="252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67844" y="5111983"/>
            <a:ext cx="194421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Choose which cycles in LVP and AOP to use</a:t>
            </a:r>
          </a:p>
        </p:txBody>
      </p:sp>
      <p:cxnSp>
        <p:nvCxnSpPr>
          <p:cNvPr id="33" name="Straight Arrow Connector 32"/>
          <p:cNvCxnSpPr>
            <a:stCxn id="27" idx="2"/>
            <a:endCxn id="32" idx="0"/>
          </p:cNvCxnSpPr>
          <p:nvPr/>
        </p:nvCxnSpPr>
        <p:spPr>
          <a:xfrm>
            <a:off x="4139952" y="4797287"/>
            <a:ext cx="0" cy="31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84" y="3019587"/>
            <a:ext cx="987159" cy="22834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14" y="4083373"/>
            <a:ext cx="1295461" cy="5098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167844" y="5797983"/>
            <a:ext cx="19442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cardiac events:</a:t>
            </a:r>
          </a:p>
          <a:p>
            <a:pPr algn="ctr"/>
            <a:r>
              <a:rPr lang="en-NZ" sz="1000" dirty="0" smtClean="0"/>
              <a:t>1) ED (a)</a:t>
            </a:r>
          </a:p>
          <a:p>
            <a:pPr algn="ctr"/>
            <a:r>
              <a:rPr lang="en-NZ" sz="1000" dirty="0" smtClean="0"/>
              <a:t>2) DS (a)</a:t>
            </a:r>
          </a:p>
          <a:p>
            <a:pPr algn="ctr"/>
            <a:r>
              <a:rPr lang="en-NZ" sz="1000" dirty="0" smtClean="0"/>
              <a:t>3) ES (</a:t>
            </a:r>
            <a:r>
              <a:rPr lang="en-NZ" sz="1000" dirty="0" err="1" smtClean="0"/>
              <a:t>ui</a:t>
            </a:r>
            <a:r>
              <a:rPr lang="en-NZ" sz="1000" dirty="0" smtClean="0"/>
              <a:t>)</a:t>
            </a:r>
          </a:p>
          <a:p>
            <a:pPr algn="ctr"/>
            <a:r>
              <a:rPr lang="en-NZ" sz="1000" dirty="0" smtClean="0"/>
              <a:t>4) </a:t>
            </a:r>
            <a:r>
              <a:rPr lang="en-NZ" sz="1000" dirty="0" err="1" smtClean="0"/>
              <a:t>eIVC</a:t>
            </a:r>
            <a:r>
              <a:rPr lang="en-NZ" sz="1000" dirty="0" smtClean="0"/>
              <a:t> (a)</a:t>
            </a:r>
          </a:p>
          <a:p>
            <a:pPr algn="ctr"/>
            <a:r>
              <a:rPr lang="en-NZ" sz="1000" dirty="0" smtClean="0"/>
              <a:t>5) </a:t>
            </a:r>
            <a:r>
              <a:rPr lang="en-NZ" sz="1000" dirty="0" err="1" smtClean="0"/>
              <a:t>eIVR</a:t>
            </a:r>
            <a:r>
              <a:rPr lang="en-NZ" sz="1000" dirty="0" smtClean="0"/>
              <a:t> (a)</a:t>
            </a:r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>
            <a:off x="4139952" y="5512093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2362" t="27600" r="31613" b="8000"/>
          <a:stretch/>
        </p:blipFill>
        <p:spPr>
          <a:xfrm>
            <a:off x="196969" y="1194382"/>
            <a:ext cx="2455131" cy="2774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7479" y="332656"/>
            <a:ext cx="19442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cardiac events:</a:t>
            </a:r>
          </a:p>
          <a:p>
            <a:pPr algn="ctr"/>
            <a:r>
              <a:rPr lang="en-NZ" sz="1000" dirty="0" smtClean="0"/>
              <a:t>1) ED (a)</a:t>
            </a:r>
          </a:p>
          <a:p>
            <a:pPr algn="ctr"/>
            <a:r>
              <a:rPr lang="en-NZ" sz="1000" dirty="0" smtClean="0"/>
              <a:t>2) DS (a)</a:t>
            </a:r>
          </a:p>
          <a:p>
            <a:pPr algn="ctr"/>
            <a:r>
              <a:rPr lang="en-NZ" sz="1000" dirty="0" smtClean="0"/>
              <a:t>3) ES (</a:t>
            </a:r>
            <a:r>
              <a:rPr lang="en-NZ" sz="1000" dirty="0" err="1" smtClean="0"/>
              <a:t>ui</a:t>
            </a:r>
            <a:r>
              <a:rPr lang="en-NZ" sz="1000" dirty="0" smtClean="0"/>
              <a:t>)</a:t>
            </a:r>
          </a:p>
          <a:p>
            <a:pPr algn="ctr"/>
            <a:r>
              <a:rPr lang="en-NZ" sz="1000" dirty="0" smtClean="0"/>
              <a:t>4) </a:t>
            </a:r>
            <a:r>
              <a:rPr lang="en-NZ" sz="1000" dirty="0" err="1" smtClean="0"/>
              <a:t>eIVC</a:t>
            </a:r>
            <a:r>
              <a:rPr lang="en-NZ" sz="1000" dirty="0" smtClean="0"/>
              <a:t> (a)</a:t>
            </a:r>
          </a:p>
          <a:p>
            <a:pPr algn="ctr"/>
            <a:r>
              <a:rPr lang="en-NZ" sz="1000" dirty="0" smtClean="0"/>
              <a:t>5) </a:t>
            </a:r>
            <a:r>
              <a:rPr lang="en-NZ" sz="1000" dirty="0" err="1" smtClean="0"/>
              <a:t>eIVR</a:t>
            </a:r>
            <a:r>
              <a:rPr lang="en-NZ" sz="1000" dirty="0" smtClean="0"/>
              <a:t> (a)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29587" y="46766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29587" y="1348319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7479" y="1634209"/>
            <a:ext cx="19442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Linearly interpolate LVP segments between cardiac time points</a:t>
            </a:r>
            <a:endParaRPr lang="en-NZ" sz="1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02" y="3931242"/>
            <a:ext cx="2942922" cy="2698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7479" y="2474097"/>
            <a:ext cx="19442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Plot final LVP trace and PV loop</a:t>
            </a:r>
            <a:endParaRPr lang="en-NZ" sz="10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29587" y="2188207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33" y="1974207"/>
            <a:ext cx="2399334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95" y="1124744"/>
            <a:ext cx="2399336" cy="18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57479" y="3165623"/>
            <a:ext cx="19442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Write out final text file with image number and LV pressures</a:t>
            </a:r>
            <a:endParaRPr lang="en-NZ" sz="1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29587" y="2879733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318145"/>
            <a:ext cx="2280725" cy="706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69" y="2995852"/>
            <a:ext cx="925143" cy="1999803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2675582" y="318145"/>
            <a:ext cx="232326" cy="4695031"/>
          </a:xfrm>
          <a:prstGeom prst="rightBrace">
            <a:avLst>
              <a:gd name="adj1" fmla="val 8333"/>
              <a:gd name="adj2" fmla="val 125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01756" y="908720"/>
            <a:ext cx="73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170</TotalTime>
  <Words>146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Office Theme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Miller</dc:creator>
  <cp:lastModifiedBy>Renee Miller</cp:lastModifiedBy>
  <cp:revision>18</cp:revision>
  <dcterms:created xsi:type="dcterms:W3CDTF">2017-12-17T21:20:41Z</dcterms:created>
  <dcterms:modified xsi:type="dcterms:W3CDTF">2018-02-28T02:42:36Z</dcterms:modified>
</cp:coreProperties>
</file>