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67E9B1-79BC-4450-B4BE-7B7095A2112E}" type="datetimeFigureOut">
              <a:rPr lang="en-AU" smtClean="0"/>
              <a:t>7/11/2019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4CC828-1381-4508-885B-D64CE931A3F6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38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E9B1-79BC-4450-B4BE-7B7095A2112E}" type="datetimeFigureOut">
              <a:rPr lang="en-AU" smtClean="0"/>
              <a:t>7/11/2019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C828-1381-4508-885B-D64CE931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89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E9B1-79BC-4450-B4BE-7B7095A2112E}" type="datetimeFigureOut">
              <a:rPr lang="en-AU" smtClean="0"/>
              <a:t>7/11/2019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C828-1381-4508-885B-D64CE931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9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E9B1-79BC-4450-B4BE-7B7095A2112E}" type="datetimeFigureOut">
              <a:rPr lang="en-AU" smtClean="0"/>
              <a:t>7/11/2019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C828-1381-4508-885B-D64CE931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20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67E9B1-79BC-4450-B4BE-7B7095A2112E}" type="datetimeFigureOut">
              <a:rPr lang="en-AU" smtClean="0"/>
              <a:t>7/11/2019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4CC828-1381-4508-885B-D64CE931A3F6}" type="slidenum">
              <a:rPr lang="en-AU" smtClean="0"/>
              <a:t>‹#›</a:t>
            </a:fld>
            <a:endParaRPr lang="en-A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99851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E9B1-79BC-4450-B4BE-7B7095A2112E}" type="datetimeFigureOut">
              <a:rPr lang="en-AU" smtClean="0"/>
              <a:t>7/11/2019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C828-1381-4508-885B-D64CE931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8504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E9B1-79BC-4450-B4BE-7B7095A2112E}" type="datetimeFigureOut">
              <a:rPr lang="en-AU" smtClean="0"/>
              <a:t>7/11/2019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C828-1381-4508-885B-D64CE931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534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E9B1-79BC-4450-B4BE-7B7095A2112E}" type="datetimeFigureOut">
              <a:rPr lang="en-AU" smtClean="0"/>
              <a:t>7/11/2019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C828-1381-4508-885B-D64CE931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16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E9B1-79BC-4450-B4BE-7B7095A2112E}" type="datetimeFigureOut">
              <a:rPr lang="en-AU" smtClean="0"/>
              <a:t>7/11/2019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C828-1381-4508-885B-D64CE931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095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467E9B1-79BC-4450-B4BE-7B7095A2112E}" type="datetimeFigureOut">
              <a:rPr lang="en-AU" smtClean="0"/>
              <a:t>7/11/2019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E4CC828-1381-4508-885B-D64CE931A3F6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59451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67E9B1-79BC-4450-B4BE-7B7095A2112E}" type="datetimeFigureOut">
              <a:rPr lang="en-AU" smtClean="0"/>
              <a:t>7/11/2019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E4CC828-1381-4508-885B-D64CE931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56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67E9B1-79BC-4450-B4BE-7B7095A2112E}" type="datetimeFigureOut">
              <a:rPr lang="en-AU" smtClean="0"/>
              <a:t>7/11/2019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4CC828-1381-4508-885B-D64CE931A3F6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60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Marketplace App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Renee Nilsen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89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Background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MAJOR BOARDGAME GEEK!</a:t>
            </a:r>
          </a:p>
          <a:p>
            <a:r>
              <a:rPr lang="en-AU" dirty="0" smtClean="0"/>
              <a:t>Collect figurines of my favourite series, movies, animation </a:t>
            </a:r>
          </a:p>
          <a:p>
            <a:r>
              <a:rPr lang="en-AU" dirty="0" smtClean="0"/>
              <a:t>Huge cash </a:t>
            </a:r>
            <a:r>
              <a:rPr lang="en-AU" dirty="0" err="1" smtClean="0"/>
              <a:t>blackhole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731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Geeky Exchange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Geeky Exchange was created to build one place where shop owners and general public can sell their various geeky/pop culture items such as figurines, comics and board games.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This allows customers to go to one site and have a single check out rather then looking through many websites and having many transactions.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Customers can find and buy what they are looking for and sell what they no longer want.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953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16" y="0"/>
            <a:ext cx="6348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5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08" y="-1169775"/>
            <a:ext cx="10927251" cy="844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6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3" y="221481"/>
            <a:ext cx="10571571" cy="589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0474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13</TotalTime>
  <Words>97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Marketplace App</vt:lpstr>
      <vt:lpstr>Background </vt:lpstr>
      <vt:lpstr>Geeky Exchange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Marketplace App</dc:title>
  <dc:creator>Renee Nilsen</dc:creator>
  <cp:lastModifiedBy>Renee Nilsen</cp:lastModifiedBy>
  <cp:revision>3</cp:revision>
  <dcterms:created xsi:type="dcterms:W3CDTF">2019-11-07T04:36:52Z</dcterms:created>
  <dcterms:modified xsi:type="dcterms:W3CDTF">2019-11-07T04:50:15Z</dcterms:modified>
</cp:coreProperties>
</file>