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5" r:id="rId7"/>
    <p:sldId id="286" r:id="rId8"/>
    <p:sldId id="287" r:id="rId9"/>
    <p:sldId id="28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04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SSIS Architecture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Reneesh Prabha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41C8-049D-1D16-9346-B616A0C1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Main Components</a:t>
            </a:r>
          </a:p>
        </p:txBody>
      </p:sp>
      <p:pic>
        <p:nvPicPr>
          <p:cNvPr id="8" name="Picture 2" descr="data flow task">
            <a:extLst>
              <a:ext uri="{FF2B5EF4-FFF2-40B4-BE49-F238E27FC236}">
                <a16:creationId xmlns:a16="http://schemas.microsoft.com/office/drawing/2014/main" id="{EDD74BCE-6BDA-76E4-EB3A-D6B9CF23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34" y="358878"/>
            <a:ext cx="5019364" cy="6278769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2390BE7-45D1-09F3-29FF-7D8CA8EC3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6973" y="1256176"/>
            <a:ext cx="629336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en-US" sz="1800" b="1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Engine (Integration Services Runtime)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Data Flow Engine (Pipeline Engine)</a:t>
            </a:r>
            <a:endParaRPr lang="en-US" altLang="en-US" sz="1800" b="1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source TechNet MSDN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044-9D3C-93BC-94E3-B9A4BF72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-</a:t>
            </a:r>
            <a:r>
              <a:rPr lang="en-IN" dirty="0"/>
              <a:t>Key Components: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89016-2BE2-D345-197E-51B098A68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09640"/>
            <a:ext cx="92291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Basic unit of SSIS work, saved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dtsx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Predefined operations (Execute SQL, Data Flow Task, File System Task,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User-created tasks for special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Group tasks (Sequence, For Loop, Foreach Loop).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Precedence Constraints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Control the order and conditions of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Services Runtime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Executes Control Flow, manages tasks,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containers, events, logging,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711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5A5B-B059-907F-FB34-0EFCCB0A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- </a:t>
            </a:r>
            <a:r>
              <a:rPr lang="en-IN" b="1" dirty="0"/>
              <a:t>Supporting Elements: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27598D-37E3-B7A3-4C86-ED31ACE7B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364164"/>
            <a:ext cx="103820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Apps that run packages programmatically.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Line Utilities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dtexec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dtutil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run/manage packages.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Providers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Capture execution logs (File, SQL, XML, Event Log).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Reusable metadata connections.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actions on events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OnWarning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OnTaskFailed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connectivity to sources/destinations (SQL, Oracle, FTP, Excel).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Used in Foreach Loops (files in folder, rows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msdb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Stores packages deployed to SQL Server.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dtsx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XML-based SSIS package definitions.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SSIS Wizards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Import/Export Wizard to create packages quickly.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SSIS Designer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Visual Studio/SSDT environment for package design.</a:t>
            </a:r>
          </a:p>
        </p:txBody>
      </p:sp>
    </p:spTree>
    <p:extLst>
      <p:ext uri="{BB962C8B-B14F-4D97-AF65-F5344CB8AC3E}">
        <p14:creationId xmlns:p14="http://schemas.microsoft.com/office/powerpoint/2010/main" val="415625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3F0-2864-7843-EAAB-C0B52AD6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Control Flow operates on </a:t>
            </a:r>
            <a:r>
              <a:rPr lang="en-IN" b="1" dirty="0"/>
              <a:t>three layers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280B-DB69-9D5E-AD8A-564E7790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4421"/>
            <a:ext cx="10353762" cy="5082139"/>
          </a:xfrm>
        </p:spPr>
        <p:txBody>
          <a:bodyPr>
            <a:normAutofit fontScale="47500" lnSpcReduction="20000"/>
          </a:bodyPr>
          <a:lstStyle/>
          <a:p>
            <a:r>
              <a:rPr lang="en-IN" sz="3500" b="1" dirty="0"/>
              <a:t>Native (C++ Runtime Engine)</a:t>
            </a:r>
            <a:endParaRPr lang="en-IN" sz="3500" dirty="0"/>
          </a:p>
          <a:p>
            <a:pPr lvl="1"/>
            <a:r>
              <a:rPr lang="en-IN" sz="3500" dirty="0"/>
              <a:t>Core engine of SSIS (unmanaged code).</a:t>
            </a:r>
          </a:p>
          <a:p>
            <a:pPr lvl="1"/>
            <a:r>
              <a:rPr lang="en-IN" sz="3500" dirty="0"/>
              <a:t>Executes packages, tasks, memory, events, precedence constraints.</a:t>
            </a:r>
          </a:p>
          <a:p>
            <a:pPr lvl="1"/>
            <a:r>
              <a:rPr lang="en-IN" sz="3500" dirty="0"/>
              <a:t>Very fast as it’s compiled code.</a:t>
            </a:r>
          </a:p>
          <a:p>
            <a:r>
              <a:rPr lang="en-IN" sz="3500" b="1" dirty="0"/>
              <a:t>Managed Layer (.NET Wrapper)</a:t>
            </a:r>
            <a:endParaRPr lang="en-IN" sz="3500" dirty="0"/>
          </a:p>
          <a:p>
            <a:pPr lvl="1"/>
            <a:r>
              <a:rPr lang="en-IN" sz="3500" dirty="0"/>
              <a:t>Built in </a:t>
            </a:r>
            <a:r>
              <a:rPr lang="en-IN" sz="3500" b="1" dirty="0"/>
              <a:t>C#</a:t>
            </a:r>
            <a:r>
              <a:rPr lang="en-IN" sz="3500" dirty="0"/>
              <a:t>.</a:t>
            </a:r>
          </a:p>
          <a:p>
            <a:pPr lvl="1"/>
            <a:r>
              <a:rPr lang="en-IN" sz="3500" dirty="0"/>
              <a:t>Bridges SSIS runtime with .NET framework.</a:t>
            </a:r>
          </a:p>
          <a:p>
            <a:pPr lvl="1"/>
            <a:r>
              <a:rPr lang="en-IN" sz="3500" dirty="0"/>
              <a:t>Used for creating </a:t>
            </a:r>
            <a:r>
              <a:rPr lang="en-IN" sz="3500" b="1" dirty="0"/>
              <a:t>Custom Tasks, Log Providers, Extensions</a:t>
            </a:r>
            <a:r>
              <a:rPr lang="en-IN" sz="3500" dirty="0"/>
              <a:t>.</a:t>
            </a:r>
          </a:p>
          <a:p>
            <a:r>
              <a:rPr lang="en-IN" sz="3500" b="1" dirty="0"/>
              <a:t>Object Model (Programmability Layer)</a:t>
            </a:r>
            <a:endParaRPr lang="en-IN" sz="3500" dirty="0"/>
          </a:p>
          <a:p>
            <a:pPr lvl="1"/>
            <a:r>
              <a:rPr lang="en-IN" sz="3500" dirty="0"/>
              <a:t>Exposes SSIS functionality as APIs.</a:t>
            </a:r>
          </a:p>
          <a:p>
            <a:pPr lvl="1"/>
            <a:r>
              <a:rPr lang="en-IN" sz="3500" dirty="0"/>
              <a:t>Namespaces:</a:t>
            </a:r>
          </a:p>
          <a:p>
            <a:pPr lvl="2"/>
            <a:r>
              <a:rPr lang="en-IN" sz="3500" dirty="0" err="1"/>
              <a:t>Microsoft.SqlServer.Dts.Runtime</a:t>
            </a:r>
            <a:r>
              <a:rPr lang="en-IN" sz="3500" dirty="0"/>
              <a:t> (Control Flow)</a:t>
            </a:r>
          </a:p>
          <a:p>
            <a:pPr lvl="2"/>
            <a:r>
              <a:rPr lang="en-IN" sz="3500" dirty="0" err="1"/>
              <a:t>Microsoft.SqlServer.Dts.Pipeline</a:t>
            </a:r>
            <a:r>
              <a:rPr lang="en-IN" sz="3500" dirty="0"/>
              <a:t> (Data Flow)</a:t>
            </a:r>
          </a:p>
          <a:p>
            <a:pPr lvl="1"/>
            <a:r>
              <a:rPr lang="en-IN" sz="3500" dirty="0"/>
              <a:t>Lets developers programmatically create/modify/run packages using C# or VB.NET.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3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0453-AF73-2CEE-EF4D-3B7F072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Flow (Pipeline Engine)-</a:t>
            </a:r>
            <a:r>
              <a:rPr lang="en-IN" b="1" dirty="0"/>
              <a:t>Key Components: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08F4-1C65-E2ED-4A76-EEF64C66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The </a:t>
            </a:r>
            <a:r>
              <a:rPr lang="en-US" b="1" dirty="0"/>
              <a:t>Data Flow Task</a:t>
            </a:r>
            <a:r>
              <a:rPr lang="en-US" dirty="0"/>
              <a:t> is part of the Control Flow but handles </a:t>
            </a:r>
            <a:r>
              <a:rPr lang="en-US" b="1" dirty="0"/>
              <a:t>actual data movement</a:t>
            </a:r>
            <a:r>
              <a:rPr lang="en-US" dirty="0"/>
              <a:t>.</a:t>
            </a:r>
          </a:p>
          <a:p>
            <a:r>
              <a:rPr lang="en-IN" b="1" dirty="0"/>
              <a:t>Source</a:t>
            </a:r>
            <a:r>
              <a:rPr lang="en-IN" dirty="0"/>
              <a:t> → Extracts data (SQL, Excel, CSV, Oracle, flat file).</a:t>
            </a:r>
          </a:p>
          <a:p>
            <a:r>
              <a:rPr lang="en-IN" b="1" dirty="0"/>
              <a:t>Transformation</a:t>
            </a:r>
            <a:r>
              <a:rPr lang="en-IN" dirty="0"/>
              <a:t> → Cleans, aggregates, joins, or modifies data (Lookup, Derived Column, Merge Join, etc.).</a:t>
            </a:r>
          </a:p>
          <a:p>
            <a:r>
              <a:rPr lang="en-IN" b="1" dirty="0"/>
              <a:t>Destination</a:t>
            </a:r>
            <a:r>
              <a:rPr lang="en-IN" dirty="0"/>
              <a:t> → Loads processed data (SQL Server, Data Warehouse, flat file).</a:t>
            </a:r>
          </a:p>
          <a:p>
            <a:r>
              <a:rPr lang="en-IN" b="1" dirty="0"/>
              <a:t>Custom Data Flow Components</a:t>
            </a:r>
            <a:r>
              <a:rPr lang="en-IN" dirty="0"/>
              <a:t> → User-defined sources/transformations/destinations.</a:t>
            </a:r>
          </a:p>
          <a:p>
            <a:r>
              <a:rPr lang="en-IN" b="1" dirty="0"/>
              <a:t>Pipeline Engine</a:t>
            </a:r>
            <a:r>
              <a:rPr lang="en-IN" dirty="0"/>
              <a:t> → Executes data flow, manages </a:t>
            </a:r>
            <a:r>
              <a:rPr lang="en-IN" b="1" dirty="0"/>
              <a:t>buffers, parallelism, and performance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9CC67-99A6-B4A5-19A2-4242D428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Flow = decides what to run and when.</a:t>
            </a:r>
          </a:p>
          <a:p>
            <a:r>
              <a:rPr lang="en-US" b="1" dirty="0"/>
              <a:t>Data Flow = decides how the data moves and transforms.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669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{E5F3A032-76C2-451E-B27B-610BAD4805D4}tf11665031_win32</Template>
  <TotalTime>300</TotalTime>
  <Words>511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Arial Unicode MS</vt:lpstr>
      <vt:lpstr>Wingdings 2</vt:lpstr>
      <vt:lpstr>SlateVTI</vt:lpstr>
      <vt:lpstr>SSIS Architecture</vt:lpstr>
      <vt:lpstr>Main Components</vt:lpstr>
      <vt:lpstr>Control Flow -Key Components:</vt:lpstr>
      <vt:lpstr>Control Flow - Supporting Elements: </vt:lpstr>
      <vt:lpstr>Control Flow operates on three layers:</vt:lpstr>
      <vt:lpstr>Data Flow (Pipeline Engine)-Key Components: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Reneesh Prabha</dc:creator>
  <cp:lastModifiedBy>Reneesh Prabha</cp:lastModifiedBy>
  <cp:revision>11</cp:revision>
  <dcterms:created xsi:type="dcterms:W3CDTF">2025-10-02T06:27:49Z</dcterms:created>
  <dcterms:modified xsi:type="dcterms:W3CDTF">2025-10-06T13:36:53Z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