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487" r:id="rId3"/>
    <p:sldId id="489" r:id="rId4"/>
    <p:sldId id="490" r:id="rId5"/>
    <p:sldId id="491" r:id="rId6"/>
    <p:sldId id="492" r:id="rId7"/>
    <p:sldId id="494" r:id="rId8"/>
    <p:sldId id="493" r:id="rId9"/>
    <p:sldId id="496" r:id="rId10"/>
    <p:sldId id="497" r:id="rId11"/>
    <p:sldId id="267" r:id="rId12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66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10/27/2013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10/27/2013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362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with Object Oriented Programming</a:t>
            </a:r>
          </a:p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6 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OOP</a:t>
            </a:r>
          </a:p>
          <a:p>
            <a:r>
              <a:rPr lang="en-US" sz="2400" smtClean="0"/>
              <a:t>UML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structure where a programmer can combine all the </a:t>
            </a:r>
            <a:r>
              <a:rPr lang="en-US" b="1" dirty="0" smtClean="0"/>
              <a:t>characteristics</a:t>
            </a:r>
            <a:r>
              <a:rPr lang="en-US" dirty="0" smtClean="0"/>
              <a:t> and </a:t>
            </a:r>
            <a:r>
              <a:rPr lang="en-US" b="1" dirty="0" smtClean="0"/>
              <a:t>actions</a:t>
            </a:r>
            <a:r>
              <a:rPr lang="en-US" dirty="0" smtClean="0"/>
              <a:t> of a thing/object into one place. When you look into that one place (class definition) you no longer wonder which function works with which variable</a:t>
            </a:r>
          </a:p>
          <a:p>
            <a:r>
              <a:rPr lang="en-US" dirty="0" smtClean="0"/>
              <a:t>Characteristics: color of a car, how much gas is in the tank</a:t>
            </a:r>
          </a:p>
          <a:p>
            <a:r>
              <a:rPr lang="en-US" dirty="0" smtClean="0"/>
              <a:t>Actions: reverse, parked, off, on</a:t>
            </a:r>
          </a:p>
          <a:p>
            <a:endParaRPr lang="en-US" dirty="0" smtClean="0"/>
          </a:p>
          <a:p>
            <a:r>
              <a:rPr lang="en-US" dirty="0" smtClean="0"/>
              <a:t>A class is a category of things</a:t>
            </a:r>
          </a:p>
          <a:p>
            <a:endParaRPr lang="en-US" dirty="0" smtClean="0"/>
          </a:p>
          <a:p>
            <a:r>
              <a:rPr lang="en-US" dirty="0" smtClean="0"/>
              <a:t>Object – entity in the real world that can be distinctly identified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Class</a:t>
            </a:r>
            <a:r>
              <a:rPr lang="en-US" sz="2400" dirty="0" smtClean="0"/>
              <a:t>: a general category for objects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Includes both attributes and actions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Object</a:t>
            </a:r>
            <a:r>
              <a:rPr lang="en-US" sz="2400" dirty="0" smtClean="0"/>
              <a:t>: a particular instance of a class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variable of the class data type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is allocated to store values to attributes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 = data member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Action = member function = member method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create objects of a particular class in the same way you create variables of particular data type</a:t>
            </a:r>
          </a:p>
          <a:p>
            <a:r>
              <a:rPr lang="en-US" dirty="0" smtClean="0"/>
              <a:t>You must:</a:t>
            </a:r>
          </a:p>
          <a:p>
            <a:r>
              <a:rPr lang="en-US" b="1" dirty="0" smtClean="0"/>
              <a:t>Define it</a:t>
            </a:r>
          </a:p>
          <a:p>
            <a:r>
              <a:rPr lang="en-US" b="1" dirty="0" smtClean="0"/>
              <a:t>Declare it</a:t>
            </a:r>
          </a:p>
          <a:p>
            <a:r>
              <a:rPr lang="en-US" b="1" dirty="0" smtClean="0"/>
              <a:t>Use 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of Class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UML diagram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car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//Member variables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//Member functions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55312"/>
            <a:ext cx="3429000" cy="43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Car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new project in Visual Studio called: Classes</a:t>
            </a:r>
          </a:p>
          <a:p>
            <a:r>
              <a:rPr lang="en-US" dirty="0" smtClean="0"/>
              <a:t>Add a new item</a:t>
            </a:r>
          </a:p>
          <a:p>
            <a:pPr lvl="1"/>
            <a:r>
              <a:rPr lang="en-US" dirty="0" smtClean="0"/>
              <a:t>Header file named</a:t>
            </a:r>
          </a:p>
          <a:p>
            <a:pPr lvl="1"/>
            <a:r>
              <a:rPr lang="en-US" dirty="0" err="1" smtClean="0"/>
              <a:t>car.h</a:t>
            </a:r>
            <a:endParaRPr lang="en-US" dirty="0" smtClean="0"/>
          </a:p>
          <a:p>
            <a:pPr lvl="1"/>
            <a:r>
              <a:rPr lang="en-US" dirty="0" err="1" smtClean="0"/>
              <a:t>Cpp</a:t>
            </a:r>
            <a:r>
              <a:rPr lang="en-US" dirty="0" smtClean="0"/>
              <a:t> file named</a:t>
            </a:r>
          </a:p>
          <a:p>
            <a:pPr lvl="1"/>
            <a:r>
              <a:rPr lang="en-US" dirty="0" smtClean="0"/>
              <a:t>car.cpp</a:t>
            </a:r>
          </a:p>
          <a:p>
            <a:pPr lvl="1"/>
            <a:r>
              <a:rPr lang="en-US" dirty="0" smtClean="0"/>
              <a:t>And a main named:</a:t>
            </a:r>
          </a:p>
          <a:p>
            <a:pPr lvl="1"/>
            <a:r>
              <a:rPr lang="en-US" dirty="0" smtClean="0"/>
              <a:t>carMain.cpp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in </a:t>
            </a:r>
            <a:r>
              <a:rPr lang="en-US" dirty="0" err="1" smtClean="0"/>
              <a:t>car.h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90600" y="2286000"/>
            <a:ext cx="77724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See class definition in file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Accessor</a:t>
            </a:r>
            <a:r>
              <a:rPr lang="en-US" sz="2400" dirty="0" smtClean="0"/>
              <a:t> (getter) methods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Public methods to read values of data members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Mutator</a:t>
            </a:r>
            <a:r>
              <a:rPr lang="en-US" sz="2400" dirty="0" smtClean="0"/>
              <a:t> (setter) methods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Public methods to write new values to data members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Both are required for private data members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Part of the overhead of hiding (protecting) the data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Constructors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Called when a variable is created (declared, i.e., comes into scope)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Same name as class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Destructor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Called when a variable is destroyed (goes out of scope)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carMain.cpp</a:t>
            </a:r>
          </a:p>
          <a:p>
            <a:r>
              <a:rPr lang="en-US" dirty="0" smtClean="0"/>
              <a:t>Instantiate classes in the main program</a:t>
            </a:r>
          </a:p>
          <a:p>
            <a:endParaRPr lang="en-US" dirty="0" smtClean="0"/>
          </a:p>
          <a:p>
            <a:r>
              <a:rPr lang="en-US" dirty="0" smtClean="0"/>
              <a:t>Create a car object:</a:t>
            </a:r>
          </a:p>
          <a:p>
            <a:r>
              <a:rPr lang="en-US" dirty="0" smtClean="0"/>
              <a:t>car c1;</a:t>
            </a:r>
          </a:p>
          <a:p>
            <a:endParaRPr lang="en-US" dirty="0" smtClean="0"/>
          </a:p>
          <a:p>
            <a:r>
              <a:rPr lang="en-US" strike="sngStrike" dirty="0" smtClean="0"/>
              <a:t>c1=“Ford Taurus" </a:t>
            </a:r>
            <a:r>
              <a:rPr lang="en-US" dirty="0" smtClean="0"/>
              <a:t>does not work!</a:t>
            </a:r>
          </a:p>
          <a:p>
            <a:endParaRPr lang="en-US" dirty="0" smtClean="0"/>
          </a:p>
          <a:p>
            <a:r>
              <a:rPr lang="en-US" dirty="0" smtClean="0"/>
              <a:t>Access public functions using dot notation</a:t>
            </a:r>
          </a:p>
          <a:p>
            <a:r>
              <a:rPr lang="en-US" dirty="0" err="1" smtClean="0"/>
              <a:t>whole.part</a:t>
            </a:r>
            <a:endParaRPr lang="en-US" dirty="0" smtClean="0"/>
          </a:p>
          <a:p>
            <a:r>
              <a:rPr lang="en-US" dirty="0" smtClean="0"/>
              <a:t>c1.setMake(“Ford");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header files?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Most C++ applications are very large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Development is modularized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Many developers work on individual modules simultaneously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Each class is defined in a separate header (.h) file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Each class implementation file is a separate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Class code can be re-used in other projects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2000" b="1" dirty="0" smtClean="0">
                <a:latin typeface="Arial" charset="0"/>
              </a:rPr>
              <a:t>All these files must be compiled in a single project to get a single executable!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25461</TotalTime>
  <Words>439</Words>
  <Application>Microsoft Office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Axis</vt:lpstr>
      <vt:lpstr>Origin</vt:lpstr>
      <vt:lpstr>Slide 1</vt:lpstr>
      <vt:lpstr>OOP</vt:lpstr>
      <vt:lpstr>Terminology</vt:lpstr>
      <vt:lpstr>Skeleton of Class Definition</vt:lpstr>
      <vt:lpstr>Example Car class</vt:lpstr>
      <vt:lpstr>Class definition in car.h</vt:lpstr>
      <vt:lpstr>Categories of Methods</vt:lpstr>
      <vt:lpstr>Driver program</vt:lpstr>
      <vt:lpstr>Why use header files?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996</cp:revision>
  <dcterms:created xsi:type="dcterms:W3CDTF">1999-08-09T01:01:14Z</dcterms:created>
  <dcterms:modified xsi:type="dcterms:W3CDTF">2013-10-28T00:24:09Z</dcterms:modified>
</cp:coreProperties>
</file>