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1" r:id="rId2"/>
    <p:sldId id="367" r:id="rId3"/>
    <p:sldId id="592" r:id="rId4"/>
    <p:sldId id="64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1" autoAdjust="0"/>
    <p:restoredTop sz="94699" autoAdjust="0"/>
  </p:normalViewPr>
  <p:slideViewPr>
    <p:cSldViewPr>
      <p:cViewPr>
        <p:scale>
          <a:sx n="69" d="100"/>
          <a:sy n="69" d="100"/>
        </p:scale>
        <p:origin x="2392" y="116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1/10/25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1/10/25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1/10/25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1/10/25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1/10/25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1/10/25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1/10/25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1/10/25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1/10/25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Renee </a:t>
            </a:r>
            <a:r>
              <a:rPr lang="en-US" dirty="0" err="1"/>
              <a:t>Wrysinski</a:t>
            </a:r>
            <a:endParaRPr lang="en-US" dirty="0"/>
          </a:p>
          <a:p>
            <a:endParaRPr lang="en-US" dirty="0"/>
          </a:p>
          <a:p>
            <a:r>
              <a:rPr lang="en-US" dirty="0"/>
              <a:t>Due 12/17/2024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Mechanical Drawing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28ABED-9B04-4C8D-A5E1-C3CA8BC8339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23900" y="1151879"/>
            <a:ext cx="2215166" cy="278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4CA1E-2A2C-44FC-A3FE-26DE214F8F1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649517" y="1151879"/>
            <a:ext cx="2172002" cy="278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4AED1-BFA3-4584-9B6E-DF3AD94506EF}"/>
              </a:ext>
            </a:extLst>
          </p:cNvPr>
          <p:cNvCxnSpPr/>
          <p:nvPr/>
        </p:nvCxnSpPr>
        <p:spPr>
          <a:xfrm>
            <a:off x="5821519" y="1078468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5EB485-D98E-47C1-901F-AB12B9736C63}"/>
              </a:ext>
            </a:extLst>
          </p:cNvPr>
          <p:cNvCxnSpPr>
            <a:cxnSpLocks/>
          </p:cNvCxnSpPr>
          <p:nvPr/>
        </p:nvCxnSpPr>
        <p:spPr>
          <a:xfrm>
            <a:off x="723900" y="1078468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C1FBE-449A-434C-BD6C-4A1F9254A4F0}"/>
              </a:ext>
            </a:extLst>
          </p:cNvPr>
          <p:cNvSpPr txBox="1"/>
          <p:nvPr/>
        </p:nvSpPr>
        <p:spPr>
          <a:xfrm>
            <a:off x="2939066" y="96721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4.25”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5F94E-201E-43C0-B6FB-7EE9B9A0AF0D}"/>
              </a:ext>
            </a:extLst>
          </p:cNvPr>
          <p:cNvCxnSpPr>
            <a:cxnSpLocks/>
          </p:cNvCxnSpPr>
          <p:nvPr/>
        </p:nvCxnSpPr>
        <p:spPr>
          <a:xfrm>
            <a:off x="6046889" y="1366022"/>
            <a:ext cx="0" cy="161744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14C90A-940E-42D8-A358-80D711F6CA37}"/>
              </a:ext>
            </a:extLst>
          </p:cNvPr>
          <p:cNvCxnSpPr>
            <a:cxnSpLocks/>
          </p:cNvCxnSpPr>
          <p:nvPr/>
        </p:nvCxnSpPr>
        <p:spPr>
          <a:xfrm>
            <a:off x="5970689" y="1344169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633D62C-FD77-4DFB-A1B3-28579B58CC8C}"/>
              </a:ext>
            </a:extLst>
          </p:cNvPr>
          <p:cNvCxnSpPr>
            <a:cxnSpLocks/>
          </p:cNvCxnSpPr>
          <p:nvPr/>
        </p:nvCxnSpPr>
        <p:spPr>
          <a:xfrm flipV="1">
            <a:off x="6046889" y="3440668"/>
            <a:ext cx="0" cy="172112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50519F-3890-4921-B9C9-95ACBFFB38A1}"/>
              </a:ext>
            </a:extLst>
          </p:cNvPr>
          <p:cNvSpPr txBox="1"/>
          <p:nvPr/>
        </p:nvSpPr>
        <p:spPr>
          <a:xfrm>
            <a:off x="5894489" y="30596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3.2”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BFA734-C0C7-4FDB-963D-A0B1A359F0A7}"/>
              </a:ext>
            </a:extLst>
          </p:cNvPr>
          <p:cNvSpPr/>
          <p:nvPr/>
        </p:nvSpPr>
        <p:spPr>
          <a:xfrm>
            <a:off x="2535222" y="4330185"/>
            <a:ext cx="6313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Button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C4F328-4218-4404-A483-A695BBD359A9}"/>
              </a:ext>
            </a:extLst>
          </p:cNvPr>
          <p:cNvSpPr/>
          <p:nvPr/>
        </p:nvSpPr>
        <p:spPr>
          <a:xfrm rot="5400000">
            <a:off x="8708427" y="1404239"/>
            <a:ext cx="691379" cy="614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56DBC4-3C3E-467A-AEFB-CFF21B263720}"/>
              </a:ext>
            </a:extLst>
          </p:cNvPr>
          <p:cNvSpPr/>
          <p:nvPr/>
        </p:nvSpPr>
        <p:spPr>
          <a:xfrm>
            <a:off x="1349878" y="1760005"/>
            <a:ext cx="3871947" cy="2435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38827A3-FDB2-4D92-86F0-761D37E17215}"/>
              </a:ext>
            </a:extLst>
          </p:cNvPr>
          <p:cNvSpPr/>
          <p:nvPr/>
        </p:nvSpPr>
        <p:spPr>
          <a:xfrm>
            <a:off x="7688693" y="2311098"/>
            <a:ext cx="2668843" cy="1662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A3B0BE-74C0-4AD0-97D0-0A4E87023402}"/>
              </a:ext>
            </a:extLst>
          </p:cNvPr>
          <p:cNvSpPr/>
          <p:nvPr/>
        </p:nvSpPr>
        <p:spPr>
          <a:xfrm>
            <a:off x="4418519" y="4338368"/>
            <a:ext cx="488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Pot</a:t>
            </a:r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875D76E-B3DD-41FC-99E2-B01894E7D87F}"/>
              </a:ext>
            </a:extLst>
          </p:cNvPr>
          <p:cNvCxnSpPr>
            <a:cxnSpLocks/>
          </p:cNvCxnSpPr>
          <p:nvPr/>
        </p:nvCxnSpPr>
        <p:spPr>
          <a:xfrm>
            <a:off x="5970689" y="5161789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3729891-76BF-4E49-A8B5-387DB0D9D90D}"/>
              </a:ext>
            </a:extLst>
          </p:cNvPr>
          <p:cNvCxnSpPr>
            <a:cxnSpLocks/>
          </p:cNvCxnSpPr>
          <p:nvPr/>
        </p:nvCxnSpPr>
        <p:spPr>
          <a:xfrm>
            <a:off x="4903889" y="2831068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EDE3AEE-7CA9-4B83-A9E2-1D68049E796D}"/>
              </a:ext>
            </a:extLst>
          </p:cNvPr>
          <p:cNvSpPr/>
          <p:nvPr/>
        </p:nvSpPr>
        <p:spPr>
          <a:xfrm>
            <a:off x="6460643" y="1318736"/>
            <a:ext cx="5154212" cy="38628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075089" y="53456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637689" y="53456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811C97-5C6C-42B2-8779-E3AC64561814}"/>
              </a:ext>
            </a:extLst>
          </p:cNvPr>
          <p:cNvSpPr txBox="1"/>
          <p:nvPr/>
        </p:nvSpPr>
        <p:spPr>
          <a:xfrm rot="16200000">
            <a:off x="9857171" y="292642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04DEA-AB46-DD40-58DB-2E65349820AC}"/>
              </a:ext>
            </a:extLst>
          </p:cNvPr>
          <p:cNvSpPr txBox="1"/>
          <p:nvPr/>
        </p:nvSpPr>
        <p:spPr>
          <a:xfrm>
            <a:off x="571500" y="6286499"/>
            <a:ext cx="11010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note: my dimensions are kind of weird because the dimensions I initially made a diagram using (4”x5”) were causing issues in Eagle (it was restricting my dimensions for some reason), so I had to redo my planned layout based on basically the biggest board Eagle would allow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5E296-27AC-C8D8-5765-7A6380247EBE}"/>
              </a:ext>
            </a:extLst>
          </p:cNvPr>
          <p:cNvSpPr/>
          <p:nvPr/>
        </p:nvSpPr>
        <p:spPr>
          <a:xfrm>
            <a:off x="723900" y="1315594"/>
            <a:ext cx="5154212" cy="38628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C504DD-0026-E2B9-AAB4-1DEB66290A6D}"/>
              </a:ext>
            </a:extLst>
          </p:cNvPr>
          <p:cNvSpPr/>
          <p:nvPr/>
        </p:nvSpPr>
        <p:spPr>
          <a:xfrm>
            <a:off x="3449622" y="4332855"/>
            <a:ext cx="631343" cy="60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Button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CDDBF4-A2EE-31B4-1B5F-13D9327C1028}"/>
              </a:ext>
            </a:extLst>
          </p:cNvPr>
          <p:cNvSpPr/>
          <p:nvPr/>
        </p:nvSpPr>
        <p:spPr>
          <a:xfrm>
            <a:off x="1690763" y="4335226"/>
            <a:ext cx="488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2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9037</TotalTime>
  <Words>172</Words>
  <Application>Microsoft Macintosh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Diamond Grid 16x9</vt:lpstr>
      <vt:lpstr>EDES 301  PCB Project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Renee Wrysinski</cp:lastModifiedBy>
  <cp:revision>422</cp:revision>
  <dcterms:created xsi:type="dcterms:W3CDTF">2018-01-09T20:24:50Z</dcterms:created>
  <dcterms:modified xsi:type="dcterms:W3CDTF">2025-01-11T02:57:52Z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