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35" autoAdjust="0"/>
  </p:normalViewPr>
  <p:slideViewPr>
    <p:cSldViewPr>
      <p:cViewPr varScale="1">
        <p:scale>
          <a:sx n="53" d="100"/>
          <a:sy n="53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702B-72D8-4C8A-B2D0-708DF91E81C4}" type="datetimeFigureOut">
              <a:rPr lang="de-AT" smtClean="0"/>
              <a:t>01.04.2014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BEF7-4615-44BB-9A45-D6963E8DDE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64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Welcome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presentation</a:t>
            </a:r>
            <a:endParaRPr lang="de-AT" baseline="0" dirty="0" smtClean="0"/>
          </a:p>
          <a:p>
            <a:r>
              <a:rPr lang="de-AT" baseline="0" dirty="0" smtClean="0"/>
              <a:t>Group 36</a:t>
            </a:r>
          </a:p>
          <a:p>
            <a:r>
              <a:rPr lang="de-AT" dirty="0" smtClean="0"/>
              <a:t>Team </a:t>
            </a:r>
            <a:r>
              <a:rPr lang="de-AT" dirty="0" err="1" smtClean="0"/>
              <a:t>mates</a:t>
            </a:r>
            <a:r>
              <a:rPr lang="de-AT" dirty="0" smtClean="0"/>
              <a:t>: Manuel Haid </a:t>
            </a:r>
            <a:r>
              <a:rPr lang="de-AT" dirty="0" err="1" smtClean="0"/>
              <a:t>and</a:t>
            </a:r>
            <a:r>
              <a:rPr lang="de-AT" dirty="0" smtClean="0"/>
              <a:t> Blaz</a:t>
            </a:r>
            <a:r>
              <a:rPr lang="de-AT" baseline="0" dirty="0" smtClean="0"/>
              <a:t> Kolar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Develop</a:t>
            </a:r>
            <a:r>
              <a:rPr lang="de-AT" dirty="0" smtClean="0"/>
              <a:t> an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Administrative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tasks</a:t>
            </a:r>
            <a:r>
              <a:rPr lang="de-AT" baseline="0" dirty="0" smtClean="0"/>
              <a:t>: 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endParaRPr lang="de-AT" baseline="0" dirty="0" smtClean="0"/>
          </a:p>
          <a:p>
            <a:r>
              <a:rPr lang="en-US" dirty="0" smtClean="0"/>
              <a:t>- Guide the referee before starting the game. Choosing </a:t>
            </a:r>
            <a:br>
              <a:rPr lang="en-US" dirty="0" smtClean="0"/>
            </a:br>
            <a:r>
              <a:rPr lang="en-US" dirty="0" smtClean="0"/>
              <a:t>  - beginning sides of the teams </a:t>
            </a:r>
            <a:br>
              <a:rPr lang="en-US" dirty="0" smtClean="0"/>
            </a:br>
            <a:r>
              <a:rPr lang="en-US" dirty="0" smtClean="0"/>
              <a:t>  - team that has the first serve </a:t>
            </a:r>
            <a:br>
              <a:rPr lang="en-US" dirty="0" smtClean="0"/>
            </a:br>
            <a:r>
              <a:rPr lang="en-US" dirty="0" smtClean="0"/>
              <a:t>  - the order of the players to serve</a:t>
            </a:r>
            <a:endParaRPr lang="de-AT" baseline="0" dirty="0" smtClean="0"/>
          </a:p>
          <a:p>
            <a:r>
              <a:rPr lang="de-AT" baseline="0" dirty="0" smtClean="0"/>
              <a:t>Support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:</a:t>
            </a:r>
          </a:p>
          <a:p>
            <a:r>
              <a:rPr lang="en-US" dirty="0" smtClean="0"/>
              <a:t>- shows the </a:t>
            </a:r>
            <a:r>
              <a:rPr lang="en-US" dirty="0" err="1" smtClean="0"/>
              <a:t>scorelines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signals when the teams have to change the sides (every 7 points) </a:t>
            </a:r>
            <a:br>
              <a:rPr lang="en-US" dirty="0" smtClean="0"/>
            </a:br>
            <a:r>
              <a:rPr lang="en-US" dirty="0" smtClean="0"/>
              <a:t>- signals technical time-outs (when the combined teams scores equals 21) </a:t>
            </a:r>
            <a:br>
              <a:rPr lang="en-US" dirty="0" smtClean="0"/>
            </a:br>
            <a:r>
              <a:rPr lang="en-US" dirty="0" smtClean="0"/>
              <a:t>- signals begin and end of technical/tactical time-outs (30 seconds) </a:t>
            </a:r>
            <a:br>
              <a:rPr lang="en-US" dirty="0" smtClean="0"/>
            </a:br>
            <a:r>
              <a:rPr lang="en-US" dirty="0" smtClean="0"/>
              <a:t>- informs which player should perform the next serve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14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Graphic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colours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usefull</a:t>
            </a:r>
            <a:r>
              <a:rPr lang="de-AT" baseline="0" dirty="0" smtClean="0"/>
              <a:t>/</a:t>
            </a:r>
            <a:r>
              <a:rPr lang="de-AT" baseline="0" dirty="0" err="1" smtClean="0"/>
              <a:t>functional</a:t>
            </a:r>
            <a:r>
              <a:rPr lang="de-AT" baseline="0" dirty="0" smtClean="0"/>
              <a:t> design</a:t>
            </a:r>
          </a:p>
          <a:p>
            <a:r>
              <a:rPr lang="de-AT" baseline="0" dirty="0" err="1" smtClean="0"/>
              <a:t>Accoustic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ring </a:t>
            </a:r>
            <a:r>
              <a:rPr lang="de-AT" baseline="0" dirty="0" err="1" smtClean="0"/>
              <a:t>tones</a:t>
            </a:r>
            <a:endParaRPr lang="de-AT" baseline="0" dirty="0" smtClean="0"/>
          </a:p>
          <a:p>
            <a:r>
              <a:rPr lang="de-AT" baseline="0" dirty="0" smtClean="0"/>
              <a:t>Official </a:t>
            </a:r>
            <a:r>
              <a:rPr lang="de-AT" baseline="0" dirty="0" err="1" smtClean="0"/>
              <a:t>regulations</a:t>
            </a:r>
            <a:r>
              <a:rPr lang="de-AT" baseline="0" dirty="0" smtClean="0"/>
              <a:t>: FIVB regulative (</a:t>
            </a:r>
            <a:r>
              <a:rPr lang="de-AT" baseline="0" dirty="0" err="1" smtClean="0"/>
              <a:t>internation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volleyball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federation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Opitonal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parameters</a:t>
            </a:r>
            <a:endParaRPr lang="de-AT" baseline="0" dirty="0" smtClean="0"/>
          </a:p>
          <a:p>
            <a:r>
              <a:rPr lang="de-AT" dirty="0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tactical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/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time-out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671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21 </a:t>
            </a:r>
            <a:r>
              <a:rPr lang="de-AT" baseline="0" dirty="0" err="1" smtClean="0"/>
              <a:t>points</a:t>
            </a:r>
            <a:endParaRPr lang="de-AT" baseline="0" dirty="0" smtClean="0"/>
          </a:p>
          <a:p>
            <a:r>
              <a:rPr lang="de-AT" baseline="0" dirty="0" err="1" smtClean="0"/>
              <a:t>Graphical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</a:t>
            </a:r>
            <a:r>
              <a:rPr lang="de-AT" baseline="0" dirty="0" smtClean="0"/>
              <a:t> </a:t>
            </a:r>
            <a:r>
              <a:rPr lang="en-US" dirty="0" err="1" smtClean="0"/>
              <a:t>hould</a:t>
            </a:r>
            <a:r>
              <a:rPr lang="en-US" dirty="0" smtClean="0"/>
              <a:t> perform the serve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Which team can take a tactical time-out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0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0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Graphic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counter</a:t>
            </a:r>
            <a:endParaRPr lang="de-AT" baseline="0" dirty="0" smtClean="0"/>
          </a:p>
          <a:p>
            <a:r>
              <a:rPr lang="de-AT" baseline="0" dirty="0" err="1" smtClean="0"/>
              <a:t>Accoustic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ring </a:t>
            </a:r>
            <a:r>
              <a:rPr lang="de-AT" baseline="0" dirty="0" err="1" smtClean="0"/>
              <a:t>tones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174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Changing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eleminate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weather-related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influential</a:t>
            </a:r>
            <a:r>
              <a:rPr lang="de-AT" baseline="0" dirty="0" smtClean="0"/>
              <a:t> (wind, </a:t>
            </a:r>
            <a:r>
              <a:rPr lang="de-AT" baseline="0" dirty="0" err="1" smtClean="0"/>
              <a:t>sun</a:t>
            </a:r>
            <a:r>
              <a:rPr lang="de-AT" baseline="0" dirty="0" smtClean="0"/>
              <a:t> light)</a:t>
            </a:r>
          </a:p>
          <a:p>
            <a:r>
              <a:rPr lang="de-AT" baseline="0" dirty="0" smtClean="0"/>
              <a:t>17 + 18 = 35 </a:t>
            </a:r>
            <a:endParaRPr lang="de-AT" dirty="0" smtClean="0"/>
          </a:p>
          <a:p>
            <a:r>
              <a:rPr lang="de-AT" dirty="0" err="1" smtClean="0"/>
              <a:t>Graphic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changing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endParaRPr lang="de-AT" baseline="0" dirty="0" smtClean="0"/>
          </a:p>
          <a:p>
            <a:r>
              <a:rPr lang="de-AT" baseline="0" dirty="0" err="1" smtClean="0"/>
              <a:t>Accoustic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ring tone </a:t>
            </a:r>
            <a:r>
              <a:rPr lang="de-AT" baseline="0" dirty="0" err="1" smtClean="0"/>
              <a:t>signals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174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More </a:t>
            </a:r>
            <a:r>
              <a:rPr lang="de-AT" dirty="0" err="1" smtClean="0"/>
              <a:t>thinking</a:t>
            </a:r>
            <a:r>
              <a:rPr lang="de-AT" dirty="0" smtClean="0"/>
              <a:t> on </a:t>
            </a:r>
            <a:r>
              <a:rPr lang="de-AT" dirty="0" err="1" smtClean="0"/>
              <a:t>funtional</a:t>
            </a:r>
            <a:r>
              <a:rPr lang="de-AT" dirty="0" smtClean="0"/>
              <a:t> design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technical</a:t>
            </a:r>
            <a:r>
              <a:rPr lang="de-AT" dirty="0" smtClean="0"/>
              <a:t> </a:t>
            </a:r>
            <a:r>
              <a:rPr lang="de-AT" dirty="0" err="1" smtClean="0"/>
              <a:t>things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31.03.2014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88" y="1772816"/>
            <a:ext cx="5256584" cy="4178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31640" y="6237312"/>
            <a:ext cx="638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Image </a:t>
            </a:r>
            <a:r>
              <a:rPr lang="de-AT" sz="1400" dirty="0" err="1" smtClean="0"/>
              <a:t>reference</a:t>
            </a:r>
            <a:r>
              <a:rPr lang="de-AT" sz="1400" dirty="0" smtClean="0"/>
              <a:t>: www.cms.cvjm-ansbach.de/images/stories/Grafiken/10_volley2.jpg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677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5576" y="1692677"/>
            <a:ext cx="20762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Mission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245398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The </a:t>
            </a:r>
            <a:r>
              <a:rPr lang="de-AT" sz="2400" dirty="0" err="1"/>
              <a:t>idea</a:t>
            </a:r>
            <a:r>
              <a:rPr lang="de-AT" sz="2400" dirty="0"/>
              <a:t> </a:t>
            </a:r>
            <a:r>
              <a:rPr lang="de-AT" sz="2400" dirty="0" err="1"/>
              <a:t>is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have</a:t>
            </a:r>
            <a:r>
              <a:rPr lang="de-AT" sz="2400" dirty="0"/>
              <a:t>  a mobile </a:t>
            </a:r>
            <a:r>
              <a:rPr lang="de-AT" sz="2400" dirty="0" err="1"/>
              <a:t>app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dirty="0" err="1"/>
              <a:t>supporting</a:t>
            </a:r>
            <a:r>
              <a:rPr lang="de-AT" sz="2400" dirty="0"/>
              <a:t> </a:t>
            </a:r>
            <a:r>
              <a:rPr lang="de-AT" sz="2400" dirty="0" err="1"/>
              <a:t>beachvolleyball</a:t>
            </a:r>
            <a:r>
              <a:rPr lang="de-AT" sz="2400" dirty="0"/>
              <a:t> </a:t>
            </a:r>
            <a:r>
              <a:rPr lang="de-AT" sz="2400" dirty="0" err="1"/>
              <a:t>referees</a:t>
            </a:r>
            <a:r>
              <a:rPr lang="de-AT" sz="2400" dirty="0"/>
              <a:t> </a:t>
            </a:r>
            <a:r>
              <a:rPr lang="de-AT" sz="2400" dirty="0" err="1"/>
              <a:t>or</a:t>
            </a:r>
            <a:r>
              <a:rPr lang="de-AT" sz="2400" dirty="0"/>
              <a:t> </a:t>
            </a:r>
            <a:r>
              <a:rPr lang="de-AT" sz="2400" dirty="0" err="1"/>
              <a:t>scoring</a:t>
            </a:r>
            <a:r>
              <a:rPr lang="de-AT" sz="2400" dirty="0"/>
              <a:t> </a:t>
            </a:r>
            <a:r>
              <a:rPr lang="de-AT" sz="2400" dirty="0" err="1"/>
              <a:t>assistents</a:t>
            </a:r>
            <a:r>
              <a:rPr lang="de-AT" sz="2400" dirty="0" smtClean="0"/>
              <a:t>.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1331640" y="3802395"/>
            <a:ext cx="75608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AT" sz="2400" dirty="0"/>
              <a:t>The </a:t>
            </a:r>
            <a:r>
              <a:rPr lang="de-AT" sz="2400" dirty="0" err="1"/>
              <a:t>app</a:t>
            </a:r>
            <a:r>
              <a:rPr lang="de-AT" sz="2400" dirty="0"/>
              <a:t> </a:t>
            </a:r>
            <a:r>
              <a:rPr lang="de-AT" sz="2400" dirty="0" err="1"/>
              <a:t>should</a:t>
            </a:r>
            <a:r>
              <a:rPr lang="de-AT" sz="2400" dirty="0"/>
              <a:t> </a:t>
            </a:r>
            <a:r>
              <a:rPr lang="de-AT" sz="2400" dirty="0" err="1"/>
              <a:t>guide</a:t>
            </a:r>
            <a:r>
              <a:rPr lang="de-AT" sz="2400" dirty="0"/>
              <a:t> </a:t>
            </a:r>
            <a:r>
              <a:rPr lang="de-AT" sz="2400" dirty="0" err="1"/>
              <a:t>through</a:t>
            </a:r>
            <a:r>
              <a:rPr lang="de-AT" sz="2400" dirty="0"/>
              <a:t> </a:t>
            </a:r>
            <a:r>
              <a:rPr lang="de-AT" sz="2400" dirty="0" err="1"/>
              <a:t>administative</a:t>
            </a:r>
            <a:r>
              <a:rPr lang="de-AT" sz="2400" dirty="0"/>
              <a:t> </a:t>
            </a:r>
            <a:r>
              <a:rPr lang="de-AT" sz="2400" dirty="0" err="1"/>
              <a:t>tasks</a:t>
            </a:r>
            <a:r>
              <a:rPr lang="de-AT" sz="2400" dirty="0"/>
              <a:t> </a:t>
            </a:r>
            <a:endParaRPr lang="de-AT" sz="2400" dirty="0" smtClean="0"/>
          </a:p>
          <a:p>
            <a:pPr lvl="0"/>
            <a:endParaRPr lang="de-AT" sz="800" dirty="0"/>
          </a:p>
          <a:p>
            <a:r>
              <a:rPr lang="de-AT" dirty="0"/>
              <a:t>like </a:t>
            </a:r>
            <a:r>
              <a:rPr lang="de-AT" dirty="0" err="1"/>
              <a:t>conducing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decide</a:t>
            </a:r>
            <a:r>
              <a:rPr lang="de-AT" dirty="0"/>
              <a:t> upon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sides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 smtClean="0"/>
              <a:t>court</a:t>
            </a:r>
            <a:r>
              <a:rPr lang="de-AT" dirty="0" smtClean="0"/>
              <a:t> …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1331640" y="5159514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AT" sz="2400" dirty="0"/>
              <a:t>Support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game</a:t>
            </a:r>
            <a:r>
              <a:rPr lang="de-AT" sz="2400" dirty="0"/>
              <a:t> </a:t>
            </a:r>
            <a:endParaRPr lang="de-AT" sz="2400" dirty="0" smtClean="0"/>
          </a:p>
          <a:p>
            <a:pPr lvl="0"/>
            <a:endParaRPr lang="de-AT" sz="800" dirty="0"/>
          </a:p>
          <a:p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smtClean="0"/>
              <a:t>score </a:t>
            </a:r>
            <a:r>
              <a:rPr lang="de-AT" dirty="0" err="1" smtClean="0"/>
              <a:t>line</a:t>
            </a:r>
            <a:r>
              <a:rPr lang="de-AT" dirty="0"/>
              <a:t>,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order</a:t>
            </a:r>
            <a:r>
              <a:rPr lang="de-AT" dirty="0"/>
              <a:t>, time-</a:t>
            </a:r>
            <a:r>
              <a:rPr lang="de-AT" dirty="0" err="1"/>
              <a:t>out‘s</a:t>
            </a:r>
            <a:r>
              <a:rPr lang="de-AT" dirty="0"/>
              <a:t>  </a:t>
            </a:r>
            <a:r>
              <a:rPr lang="de-AT" dirty="0" err="1"/>
              <a:t>and</a:t>
            </a:r>
            <a:r>
              <a:rPr lang="de-AT" dirty="0"/>
              <a:t> so on </a:t>
            </a:r>
          </a:p>
        </p:txBody>
      </p:sp>
    </p:spTree>
    <p:extLst>
      <p:ext uri="{BB962C8B-B14F-4D97-AF65-F5344CB8AC3E}">
        <p14:creationId xmlns:p14="http://schemas.microsoft.com/office/powerpoint/2010/main" val="8406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72816"/>
            <a:ext cx="2432397" cy="47525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3342" y="2054458"/>
            <a:ext cx="55188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/>
              <a:t>General </a:t>
            </a:r>
            <a:r>
              <a:rPr lang="de-AT" sz="4600" b="1" i="1" dirty="0" err="1" smtClean="0"/>
              <a:t>requirements</a:t>
            </a:r>
            <a:endParaRPr lang="de-AT" sz="46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565350" y="3166516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app should be </a:t>
            </a:r>
            <a:r>
              <a:rPr lang="en-US" b="1" dirty="0"/>
              <a:t>intuitively</a:t>
            </a:r>
            <a:r>
              <a:rPr lang="en-US" dirty="0"/>
              <a:t> and also </a:t>
            </a:r>
            <a:r>
              <a:rPr lang="en-US" b="1" dirty="0"/>
              <a:t>usable for non experienced referees</a:t>
            </a:r>
            <a:r>
              <a:rPr lang="en-US" dirty="0"/>
              <a:t>. Helping the users </a:t>
            </a:r>
            <a:r>
              <a:rPr lang="en-US" b="1" dirty="0"/>
              <a:t>step by step </a:t>
            </a:r>
            <a:r>
              <a:rPr lang="en-US" dirty="0"/>
              <a:t>with</a:t>
            </a:r>
            <a:r>
              <a:rPr lang="en-US" b="1" dirty="0"/>
              <a:t> only minimal required input </a:t>
            </a:r>
            <a:r>
              <a:rPr lang="en-US" dirty="0"/>
              <a:t>and using </a:t>
            </a:r>
            <a:r>
              <a:rPr lang="en-US" b="1" dirty="0"/>
              <a:t>graphic and acoustic support</a:t>
            </a:r>
            <a:r>
              <a:rPr lang="en-US" dirty="0"/>
              <a:t>.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565350" y="487090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By </a:t>
            </a:r>
            <a:r>
              <a:rPr lang="en-US" b="1" dirty="0"/>
              <a:t>default</a:t>
            </a:r>
            <a:r>
              <a:rPr lang="en-US" dirty="0"/>
              <a:t> the app should </a:t>
            </a:r>
            <a:r>
              <a:rPr lang="en-US" b="1" dirty="0"/>
              <a:t>comply with the official regulations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342" y="2054458"/>
            <a:ext cx="31742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Main </a:t>
            </a:r>
            <a:r>
              <a:rPr lang="de-AT" sz="4600" b="1" i="1" dirty="0" err="1" smtClean="0"/>
              <a:t>screen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2699792" y="3501008"/>
            <a:ext cx="110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Service</a:t>
            </a:r>
            <a:endParaRPr lang="de-AT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179512" y="3668831"/>
            <a:ext cx="258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General </a:t>
            </a:r>
            <a:r>
              <a:rPr lang="en-US" sz="2400" b="1" dirty="0" err="1" smtClean="0"/>
              <a:t>infos</a:t>
            </a:r>
            <a:endParaRPr lang="en-US" sz="2400" b="1" dirty="0" smtClean="0"/>
          </a:p>
          <a:p>
            <a:pPr marL="285750" lvl="0" indent="-285750">
              <a:buFontTx/>
              <a:buChar char="-"/>
            </a:pPr>
            <a:r>
              <a:rPr lang="en-US" sz="2400" dirty="0" smtClean="0"/>
              <a:t>Teams names </a:t>
            </a:r>
          </a:p>
          <a:p>
            <a:pPr marL="285750" lvl="0" indent="-285750">
              <a:buFontTx/>
              <a:buChar char="-"/>
            </a:pPr>
            <a:r>
              <a:rPr lang="en-US" sz="2400" dirty="0" smtClean="0"/>
              <a:t>Players names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44" y="1491431"/>
            <a:ext cx="2720428" cy="5315298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>
            <a:off x="3707904" y="3501008"/>
            <a:ext cx="817886" cy="481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 nach rechts 12"/>
          <p:cNvSpPr/>
          <p:nvPr/>
        </p:nvSpPr>
        <p:spPr>
          <a:xfrm flipH="1">
            <a:off x="6804248" y="3789040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7668344" y="3573016"/>
            <a:ext cx="110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Tactical time-out</a:t>
            </a:r>
            <a:endParaRPr lang="de-AT" sz="2400" dirty="0"/>
          </a:p>
        </p:txBody>
      </p:sp>
      <p:sp>
        <p:nvSpPr>
          <p:cNvPr id="15" name="Pfeil nach rechts 14"/>
          <p:cNvSpPr/>
          <p:nvPr/>
        </p:nvSpPr>
        <p:spPr>
          <a:xfrm>
            <a:off x="3932312" y="5147899"/>
            <a:ext cx="817886" cy="55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3106042" y="4869160"/>
            <a:ext cx="110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line</a:t>
            </a:r>
            <a:endParaRPr lang="de-AT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5108991"/>
            <a:ext cx="258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General actions</a:t>
            </a:r>
          </a:p>
          <a:p>
            <a:pPr marL="285750" lvl="0" indent="-285750">
              <a:buFontTx/>
              <a:buChar char="-"/>
            </a:pPr>
            <a:r>
              <a:rPr lang="en-US" sz="2400" dirty="0" smtClean="0"/>
              <a:t>Undo</a:t>
            </a:r>
          </a:p>
          <a:p>
            <a:pPr marL="285750" lvl="0" indent="-285750">
              <a:buFontTx/>
              <a:buChar char="-"/>
            </a:pPr>
            <a:r>
              <a:rPr lang="en-US" sz="2400" dirty="0" smtClean="0"/>
              <a:t>Cancel the game</a:t>
            </a:r>
          </a:p>
        </p:txBody>
      </p:sp>
    </p:spTree>
    <p:extLst>
      <p:ext uri="{BB962C8B-B14F-4D97-AF65-F5344CB8AC3E}">
        <p14:creationId xmlns:p14="http://schemas.microsoft.com/office/powerpoint/2010/main" val="20352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1520" y="2054458"/>
            <a:ext cx="83850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err="1"/>
              <a:t>E</a:t>
            </a:r>
            <a:r>
              <a:rPr lang="de-AT" sz="4600" b="1" i="1" dirty="0" err="1" smtClean="0"/>
              <a:t>xamples</a:t>
            </a:r>
            <a:r>
              <a:rPr lang="de-AT" sz="4600" b="1" i="1" dirty="0" smtClean="0"/>
              <a:t> </a:t>
            </a:r>
            <a:r>
              <a:rPr lang="de-AT" sz="4600" b="1" i="1" dirty="0" err="1" smtClean="0"/>
              <a:t>of</a:t>
            </a:r>
            <a:r>
              <a:rPr lang="de-AT" sz="4600" b="1" i="1" dirty="0" smtClean="0"/>
              <a:t> </a:t>
            </a:r>
            <a:r>
              <a:rPr lang="de-AT" sz="4600" b="1" i="1" dirty="0" err="1" smtClean="0"/>
              <a:t>supporting</a:t>
            </a:r>
            <a:r>
              <a:rPr lang="de-AT" sz="4600" b="1" i="1" dirty="0" smtClean="0"/>
              <a:t> </a:t>
            </a:r>
            <a:r>
              <a:rPr lang="de-AT" sz="4600" b="1" i="1" dirty="0" err="1" smtClean="0"/>
              <a:t>the</a:t>
            </a:r>
            <a:r>
              <a:rPr lang="de-AT" sz="4600" b="1" i="1" dirty="0" smtClean="0"/>
              <a:t> </a:t>
            </a:r>
            <a:r>
              <a:rPr lang="de-AT" sz="4600" b="1" i="1" dirty="0" err="1" smtClean="0"/>
              <a:t>game</a:t>
            </a:r>
            <a:endParaRPr lang="de-AT" sz="4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2339752" y="3613938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3200" b="1" dirty="0" smtClean="0"/>
              <a:t>Time-out`s</a:t>
            </a:r>
          </a:p>
          <a:p>
            <a:pPr lvl="0"/>
            <a:endParaRPr lang="en-US" sz="3200" b="1" dirty="0" smtClean="0"/>
          </a:p>
          <a:p>
            <a:pPr marL="342900" lvl="0" indent="-342900">
              <a:buFontTx/>
              <a:buChar char="-"/>
            </a:pPr>
            <a:r>
              <a:rPr lang="en-US" sz="3200" b="1" dirty="0" smtClean="0"/>
              <a:t>Change sides</a:t>
            </a:r>
          </a:p>
        </p:txBody>
      </p:sp>
    </p:spTree>
    <p:extLst>
      <p:ext uri="{BB962C8B-B14F-4D97-AF65-F5344CB8AC3E}">
        <p14:creationId xmlns:p14="http://schemas.microsoft.com/office/powerpoint/2010/main" val="39942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1556792"/>
            <a:ext cx="29985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600" b="1" i="1" dirty="0" smtClean="0"/>
              <a:t>Time-out</a:t>
            </a:r>
            <a:endParaRPr lang="de-AT" sz="4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7467" y="2420888"/>
            <a:ext cx="371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Technical time-out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combined </a:t>
            </a:r>
            <a:r>
              <a:rPr lang="en-US" sz="2400" dirty="0" smtClean="0"/>
              <a:t>teams</a:t>
            </a:r>
            <a:br>
              <a:rPr lang="en-US" sz="2400" dirty="0" smtClean="0"/>
            </a:br>
            <a:r>
              <a:rPr lang="en-US" sz="2400" dirty="0" smtClean="0"/>
              <a:t>scores </a:t>
            </a:r>
            <a:r>
              <a:rPr lang="en-US" sz="2400" dirty="0"/>
              <a:t>equals </a:t>
            </a:r>
            <a:r>
              <a:rPr lang="en-US" sz="2400" dirty="0" smtClean="0"/>
              <a:t>21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30 seconds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ignaling begin and end by a ring-tone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30578" y="3429000"/>
            <a:ext cx="110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 down</a:t>
            </a:r>
            <a:endParaRPr lang="de-AT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11560" y="4869160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Tactical time-out</a:t>
            </a:r>
          </a:p>
          <a:p>
            <a:pPr lvl="0"/>
            <a:r>
              <a:rPr lang="en-US" sz="2400" dirty="0" smtClean="0"/>
              <a:t>-   One pro team and set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30 seconds</a:t>
            </a:r>
          </a:p>
          <a:p>
            <a:pPr marL="342900" lvl="0" indent="-342900">
              <a:buFontTx/>
              <a:buChar char="-"/>
            </a:pPr>
            <a:r>
              <a:rPr lang="en-US" sz="2400" dirty="0"/>
              <a:t>Signaling </a:t>
            </a:r>
            <a:r>
              <a:rPr lang="en-US" sz="2400" dirty="0" smtClean="0"/>
              <a:t>end </a:t>
            </a:r>
            <a:r>
              <a:rPr lang="en-US" sz="2400" dirty="0"/>
              <a:t>by a </a:t>
            </a:r>
            <a:r>
              <a:rPr lang="en-US" sz="2400" dirty="0" smtClean="0"/>
              <a:t>ring-tone</a:t>
            </a:r>
            <a:endParaRPr lang="en-US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59" y="1491430"/>
            <a:ext cx="2746669" cy="5366569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 flipH="1">
            <a:off x="6562426" y="3635732"/>
            <a:ext cx="12241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97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1556792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600" b="1" i="1" dirty="0" smtClean="0"/>
              <a:t>Change </a:t>
            </a:r>
            <a:r>
              <a:rPr lang="de-AT" sz="4600" b="1" i="1" dirty="0" err="1" smtClean="0"/>
              <a:t>sides</a:t>
            </a:r>
            <a:endParaRPr lang="de-AT" sz="4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11561" y="2420888"/>
            <a:ext cx="2880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the teams have to change the sides </a:t>
            </a:r>
            <a:r>
              <a:rPr lang="en-US" sz="2400" dirty="0" smtClean="0"/>
              <a:t>every </a:t>
            </a:r>
            <a:r>
              <a:rPr lang="en-US" sz="2400" dirty="0"/>
              <a:t>7 </a:t>
            </a:r>
            <a:r>
              <a:rPr lang="en-US" sz="2400" dirty="0" smtClean="0"/>
              <a:t>points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09" y="1622792"/>
            <a:ext cx="2582890" cy="50465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22792"/>
            <a:ext cx="2582890" cy="50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590823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Group 36 – Rene Gau, Manuel Haid, Blaz Kolar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11560" y="1598935"/>
            <a:ext cx="777240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6400" b="1" dirty="0" err="1" smtClean="0">
                <a:solidFill>
                  <a:srgbClr val="FF0000"/>
                </a:solidFill>
              </a:rPr>
              <a:t>Questions</a:t>
            </a:r>
            <a:endParaRPr lang="de-AT" sz="6400" b="1" dirty="0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384"/>
            <a:ext cx="5256584" cy="41789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385392"/>
            <a:ext cx="2192582" cy="42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3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Bildschirmpräsentation (4:3)</PresentationFormat>
  <Paragraphs>90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Beachvolley Assist</vt:lpstr>
      <vt:lpstr>Beachvolley Assist</vt:lpstr>
      <vt:lpstr>Beachvolley Assist</vt:lpstr>
      <vt:lpstr>Beachvolley Assist</vt:lpstr>
      <vt:lpstr>Beachvolley Assist</vt:lpstr>
      <vt:lpstr>Beachvolley Assist</vt:lpstr>
      <vt:lpstr>Beachvolley Assist</vt:lpstr>
      <vt:lpstr>Beachvolley Assist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BeachvolleyAssist</dc:title>
  <dc:creator>reneg</dc:creator>
  <cp:lastModifiedBy>reneg</cp:lastModifiedBy>
  <cp:revision>38</cp:revision>
  <dcterms:created xsi:type="dcterms:W3CDTF">2014-03-31T16:52:46Z</dcterms:created>
  <dcterms:modified xsi:type="dcterms:W3CDTF">2014-04-01T12:51:17Z</dcterms:modified>
</cp:coreProperties>
</file>