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4" r:id="rId4"/>
    <p:sldId id="258" r:id="rId5"/>
    <p:sldId id="261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535" autoAdjust="0"/>
  </p:normalViewPr>
  <p:slideViewPr>
    <p:cSldViewPr>
      <p:cViewPr varScale="1">
        <p:scale>
          <a:sx n="53" d="100"/>
          <a:sy n="53" d="100"/>
        </p:scale>
        <p:origin x="-18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D702B-72D8-4C8A-B2D0-708DF91E81C4}" type="datetimeFigureOut">
              <a:rPr lang="de-AT" smtClean="0"/>
              <a:t>17.06.2014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BBEF7-4615-44BB-9A45-D6963E8DDE8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8640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Welcome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presentation</a:t>
            </a:r>
            <a:endParaRPr lang="de-AT" baseline="0" dirty="0" smtClean="0"/>
          </a:p>
          <a:p>
            <a:r>
              <a:rPr lang="de-AT" baseline="0" dirty="0" smtClean="0"/>
              <a:t>Group 36</a:t>
            </a:r>
          </a:p>
          <a:p>
            <a:r>
              <a:rPr lang="de-AT" dirty="0" smtClean="0"/>
              <a:t>Team </a:t>
            </a:r>
            <a:r>
              <a:rPr lang="de-AT" dirty="0" err="1" smtClean="0"/>
              <a:t>mates</a:t>
            </a:r>
            <a:r>
              <a:rPr lang="de-AT" dirty="0" smtClean="0"/>
              <a:t>: Manuel Haid </a:t>
            </a:r>
            <a:r>
              <a:rPr lang="de-AT" dirty="0" err="1" smtClean="0"/>
              <a:t>and</a:t>
            </a:r>
            <a:r>
              <a:rPr lang="de-AT" dirty="0" smtClean="0"/>
              <a:t> Blaz</a:t>
            </a:r>
            <a:r>
              <a:rPr lang="de-AT" baseline="0" dirty="0" smtClean="0"/>
              <a:t> Kolar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err="1" smtClean="0"/>
              <a:t>Develop</a:t>
            </a:r>
            <a:r>
              <a:rPr lang="de-AT" dirty="0" smtClean="0"/>
              <a:t> an </a:t>
            </a:r>
            <a:r>
              <a:rPr lang="de-AT" dirty="0" err="1" smtClean="0"/>
              <a:t>android</a:t>
            </a:r>
            <a:r>
              <a:rPr lang="de-AT" dirty="0" smtClean="0"/>
              <a:t> </a:t>
            </a:r>
            <a:r>
              <a:rPr lang="de-AT" dirty="0" err="1" smtClean="0"/>
              <a:t>application</a:t>
            </a:r>
            <a:endParaRPr lang="de-AT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BBEF7-4615-44BB-9A45-D6963E8DDE8D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0924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Administrative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tasks</a:t>
            </a:r>
            <a:r>
              <a:rPr lang="de-AT" baseline="0" dirty="0" smtClean="0"/>
              <a:t>: </a:t>
            </a:r>
          </a:p>
          <a:p>
            <a:r>
              <a:rPr lang="de-AT" baseline="0" dirty="0" smtClean="0"/>
              <a:t>- </a:t>
            </a:r>
            <a:r>
              <a:rPr lang="de-AT" baseline="0" dirty="0" err="1" smtClean="0"/>
              <a:t>set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team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names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set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players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names</a:t>
            </a:r>
            <a:endParaRPr lang="de-AT" baseline="0" dirty="0" smtClean="0"/>
          </a:p>
          <a:p>
            <a:r>
              <a:rPr lang="en-US" dirty="0" smtClean="0"/>
              <a:t>- Guide the referee before starting the game. Choosing </a:t>
            </a:r>
            <a:br>
              <a:rPr lang="en-US" dirty="0" smtClean="0"/>
            </a:br>
            <a:r>
              <a:rPr lang="en-US" dirty="0" smtClean="0"/>
              <a:t>  - beginning sides of the teams </a:t>
            </a:r>
            <a:br>
              <a:rPr lang="en-US" dirty="0" smtClean="0"/>
            </a:br>
            <a:r>
              <a:rPr lang="en-US" dirty="0" smtClean="0"/>
              <a:t>  - team that has the first serve </a:t>
            </a:r>
            <a:br>
              <a:rPr lang="en-US" dirty="0" smtClean="0"/>
            </a:br>
            <a:r>
              <a:rPr lang="en-US" dirty="0" smtClean="0"/>
              <a:t>  - the order of the players to serve</a:t>
            </a:r>
            <a:endParaRPr lang="de-AT" baseline="0" dirty="0" smtClean="0"/>
          </a:p>
          <a:p>
            <a:r>
              <a:rPr lang="de-AT" baseline="0" dirty="0" smtClean="0"/>
              <a:t>Support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game</a:t>
            </a:r>
            <a:r>
              <a:rPr lang="de-AT" baseline="0" dirty="0" smtClean="0"/>
              <a:t>:</a:t>
            </a:r>
          </a:p>
          <a:p>
            <a:r>
              <a:rPr lang="en-US" dirty="0" smtClean="0"/>
              <a:t>- shows the </a:t>
            </a:r>
            <a:r>
              <a:rPr lang="en-US" dirty="0" err="1" smtClean="0"/>
              <a:t>scorelines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- signals when the teams have to change the sides (every 7 points) </a:t>
            </a:r>
            <a:br>
              <a:rPr lang="en-US" dirty="0" smtClean="0"/>
            </a:br>
            <a:r>
              <a:rPr lang="en-US" dirty="0" smtClean="0"/>
              <a:t>- signals technical time-outs (when the combined teams scores equals 21) </a:t>
            </a:r>
            <a:br>
              <a:rPr lang="en-US" dirty="0" smtClean="0"/>
            </a:br>
            <a:r>
              <a:rPr lang="en-US" dirty="0" smtClean="0"/>
              <a:t>- signals begin and end of technical/tactical time-outs (30 seconds) </a:t>
            </a:r>
            <a:br>
              <a:rPr lang="en-US" dirty="0" smtClean="0"/>
            </a:br>
            <a:r>
              <a:rPr lang="en-US" dirty="0" smtClean="0"/>
              <a:t>- informs which player should perform the next serve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BBEF7-4615-44BB-9A45-D6963E8DDE8D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8148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Administrative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tasks</a:t>
            </a:r>
            <a:r>
              <a:rPr lang="de-AT" baseline="0" dirty="0" smtClean="0"/>
              <a:t>: </a:t>
            </a:r>
          </a:p>
          <a:p>
            <a:r>
              <a:rPr lang="de-AT" baseline="0" dirty="0" smtClean="0"/>
              <a:t>- </a:t>
            </a:r>
            <a:r>
              <a:rPr lang="de-AT" baseline="0" dirty="0" err="1" smtClean="0"/>
              <a:t>set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team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names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set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players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names</a:t>
            </a:r>
            <a:endParaRPr lang="de-AT" baseline="0" dirty="0" smtClean="0"/>
          </a:p>
          <a:p>
            <a:r>
              <a:rPr lang="en-US" dirty="0" smtClean="0"/>
              <a:t>- Guide the referee before starting the game. Choosing </a:t>
            </a:r>
            <a:br>
              <a:rPr lang="en-US" dirty="0" smtClean="0"/>
            </a:br>
            <a:r>
              <a:rPr lang="en-US" dirty="0" smtClean="0"/>
              <a:t>  - beginning sides of the teams </a:t>
            </a:r>
            <a:br>
              <a:rPr lang="en-US" dirty="0" smtClean="0"/>
            </a:br>
            <a:r>
              <a:rPr lang="en-US" dirty="0" smtClean="0"/>
              <a:t>  - team that has the first serve </a:t>
            </a:r>
            <a:br>
              <a:rPr lang="en-US" dirty="0" smtClean="0"/>
            </a:br>
            <a:r>
              <a:rPr lang="en-US" dirty="0" smtClean="0"/>
              <a:t>  - the order of the players to serve</a:t>
            </a:r>
            <a:endParaRPr lang="de-AT" baseline="0" dirty="0" smtClean="0"/>
          </a:p>
          <a:p>
            <a:r>
              <a:rPr lang="de-AT" baseline="0" dirty="0" smtClean="0"/>
              <a:t>Support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game</a:t>
            </a:r>
            <a:r>
              <a:rPr lang="de-AT" baseline="0" dirty="0" smtClean="0"/>
              <a:t>:</a:t>
            </a:r>
          </a:p>
          <a:p>
            <a:r>
              <a:rPr lang="en-US" dirty="0" smtClean="0"/>
              <a:t>- shows the </a:t>
            </a:r>
            <a:r>
              <a:rPr lang="en-US" dirty="0" err="1" smtClean="0"/>
              <a:t>scorelines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- signals when the teams have to change the sides (every 7 points) </a:t>
            </a:r>
            <a:br>
              <a:rPr lang="en-US" dirty="0" smtClean="0"/>
            </a:br>
            <a:r>
              <a:rPr lang="en-US" dirty="0" smtClean="0"/>
              <a:t>- signals technical time-outs (when the combined teams scores equals 21) </a:t>
            </a:r>
            <a:br>
              <a:rPr lang="en-US" dirty="0" smtClean="0"/>
            </a:br>
            <a:r>
              <a:rPr lang="en-US" dirty="0" smtClean="0"/>
              <a:t>- signals begin and end of technical/tactical time-outs (30 seconds) </a:t>
            </a:r>
            <a:br>
              <a:rPr lang="en-US" dirty="0" smtClean="0"/>
            </a:br>
            <a:r>
              <a:rPr lang="en-US" dirty="0" smtClean="0"/>
              <a:t>- informs which player should perform the next serve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BBEF7-4615-44BB-9A45-D6963E8DDE8D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8148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Graphic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support</a:t>
            </a:r>
            <a:r>
              <a:rPr lang="de-AT" baseline="0" dirty="0" smtClean="0"/>
              <a:t>: </a:t>
            </a:r>
            <a:r>
              <a:rPr lang="de-AT" baseline="0" dirty="0" err="1" smtClean="0"/>
              <a:t>using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colours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usefull</a:t>
            </a:r>
            <a:r>
              <a:rPr lang="de-AT" baseline="0" dirty="0" smtClean="0"/>
              <a:t>/</a:t>
            </a:r>
            <a:r>
              <a:rPr lang="de-AT" baseline="0" dirty="0" err="1" smtClean="0"/>
              <a:t>functional</a:t>
            </a:r>
            <a:r>
              <a:rPr lang="de-AT" baseline="0" dirty="0" smtClean="0"/>
              <a:t> design</a:t>
            </a:r>
          </a:p>
          <a:p>
            <a:r>
              <a:rPr lang="de-AT" baseline="0" dirty="0" err="1" smtClean="0"/>
              <a:t>Accoustic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support</a:t>
            </a:r>
            <a:r>
              <a:rPr lang="de-AT" baseline="0" dirty="0" smtClean="0"/>
              <a:t>: </a:t>
            </a:r>
            <a:r>
              <a:rPr lang="de-AT" baseline="0" dirty="0" err="1" smtClean="0"/>
              <a:t>using</a:t>
            </a:r>
            <a:r>
              <a:rPr lang="de-AT" baseline="0" dirty="0" smtClean="0"/>
              <a:t> ring </a:t>
            </a:r>
            <a:r>
              <a:rPr lang="de-AT" baseline="0" dirty="0" err="1" smtClean="0"/>
              <a:t>tones</a:t>
            </a:r>
            <a:endParaRPr lang="de-AT" baseline="0" dirty="0" smtClean="0"/>
          </a:p>
          <a:p>
            <a:r>
              <a:rPr lang="de-AT" baseline="0" dirty="0" smtClean="0"/>
              <a:t>Official </a:t>
            </a:r>
            <a:r>
              <a:rPr lang="de-AT" baseline="0" dirty="0" err="1" smtClean="0"/>
              <a:t>regulations</a:t>
            </a:r>
            <a:r>
              <a:rPr lang="de-AT" baseline="0" dirty="0" smtClean="0"/>
              <a:t>: FIVB regulative (</a:t>
            </a:r>
            <a:r>
              <a:rPr lang="de-AT" baseline="0" dirty="0" err="1" smtClean="0"/>
              <a:t>internation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volleyball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federation</a:t>
            </a:r>
            <a:r>
              <a:rPr lang="de-AT" baseline="0" dirty="0" smtClean="0"/>
              <a:t>)</a:t>
            </a:r>
          </a:p>
          <a:p>
            <a:endParaRPr lang="de-AT" baseline="0" dirty="0" smtClean="0"/>
          </a:p>
          <a:p>
            <a:r>
              <a:rPr lang="de-AT" baseline="0" dirty="0" err="1" smtClean="0"/>
              <a:t>Opitonal</a:t>
            </a:r>
            <a:r>
              <a:rPr lang="de-AT" baseline="0" dirty="0" smtClean="0"/>
              <a:t>: </a:t>
            </a:r>
            <a:r>
              <a:rPr lang="de-AT" baseline="0" dirty="0" err="1" smtClean="0"/>
              <a:t>possibility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changing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game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parameters</a:t>
            </a:r>
            <a:endParaRPr lang="de-AT" baseline="0" dirty="0" smtClean="0"/>
          </a:p>
          <a:p>
            <a:r>
              <a:rPr lang="de-AT" dirty="0" smtClean="0"/>
              <a:t>Like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tactical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/</a:t>
            </a:r>
            <a:r>
              <a:rPr lang="de-AT" baseline="0" dirty="0" err="1" smtClean="0"/>
              <a:t>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technical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time-out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BBEF7-4615-44BB-9A45-D6963E8DDE8D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06713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More </a:t>
            </a:r>
            <a:r>
              <a:rPr lang="de-AT" dirty="0" err="1" smtClean="0"/>
              <a:t>thinking</a:t>
            </a:r>
            <a:r>
              <a:rPr lang="de-AT" dirty="0" smtClean="0"/>
              <a:t> on </a:t>
            </a:r>
            <a:r>
              <a:rPr lang="de-AT" dirty="0" err="1" smtClean="0"/>
              <a:t>funtional</a:t>
            </a:r>
            <a:r>
              <a:rPr lang="de-AT" dirty="0" smtClean="0"/>
              <a:t> design </a:t>
            </a:r>
            <a:r>
              <a:rPr lang="de-AT" dirty="0" err="1" smtClean="0"/>
              <a:t>then</a:t>
            </a:r>
            <a:r>
              <a:rPr lang="de-AT" dirty="0" smtClean="0"/>
              <a:t> </a:t>
            </a:r>
            <a:r>
              <a:rPr lang="de-AT" dirty="0" err="1" smtClean="0"/>
              <a:t>technical</a:t>
            </a:r>
            <a:r>
              <a:rPr lang="de-AT" dirty="0" smtClean="0"/>
              <a:t> </a:t>
            </a:r>
            <a:r>
              <a:rPr lang="de-AT" dirty="0" err="1" smtClean="0"/>
              <a:t>things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BBEF7-4615-44BB-9A45-D6963E8DDE8D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0924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github.com/renegau/sw14_free_3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ist.tugraz.at/software2014/bin/view/Main/TeamThirtySix" TargetMode="External"/><Relationship Id="rId5" Type="http://schemas.openxmlformats.org/officeDocument/2006/relationships/hyperlink" Target="http://www.gau.at/download/BeachvolleyAssist.apk" TargetMode="External"/><Relationship Id="rId4" Type="http://schemas.openxmlformats.org/officeDocument/2006/relationships/hyperlink" Target="http://www.gau.at/download/BeachvolleyAssist-video.flv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3792" y="950863"/>
            <a:ext cx="7772400" cy="893961"/>
          </a:xfrm>
        </p:spPr>
        <p:txBody>
          <a:bodyPr>
            <a:normAutofit fontScale="90000"/>
          </a:bodyPr>
          <a:lstStyle/>
          <a:p>
            <a:r>
              <a:rPr lang="de-AT" sz="6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Beachvolley Assist</a:t>
            </a:r>
            <a:endParaRPr lang="de-AT" sz="6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60648"/>
            <a:ext cx="6400800" cy="720080"/>
          </a:xfrm>
        </p:spPr>
        <p:txBody>
          <a:bodyPr>
            <a:normAutofit fontScale="92500" lnSpcReduction="20000"/>
          </a:bodyPr>
          <a:lstStyle/>
          <a:p>
            <a:r>
              <a:rPr lang="de-AT" sz="2400" b="1" dirty="0" smtClean="0">
                <a:solidFill>
                  <a:schemeClr val="tx1"/>
                </a:solidFill>
              </a:rPr>
              <a:t>SW14_Free_36</a:t>
            </a:r>
          </a:p>
          <a:p>
            <a:r>
              <a:rPr lang="de-AT" sz="2400" dirty="0" smtClean="0">
                <a:solidFill>
                  <a:schemeClr val="tx1"/>
                </a:solidFill>
              </a:rPr>
              <a:t>Rene Gau, Manuel Haid, Blaz Kolar</a:t>
            </a:r>
            <a:endParaRPr lang="de-AT" sz="2400" dirty="0">
              <a:solidFill>
                <a:schemeClr val="tx1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788" y="1986320"/>
            <a:ext cx="5256584" cy="4178984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331640" y="6237312"/>
            <a:ext cx="638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 smtClean="0"/>
              <a:t>Image </a:t>
            </a:r>
            <a:r>
              <a:rPr lang="de-AT" sz="1400" dirty="0" err="1" smtClean="0"/>
              <a:t>reference</a:t>
            </a:r>
            <a:r>
              <a:rPr lang="de-AT" sz="1400" dirty="0" smtClean="0"/>
              <a:t>: www.cms.cvjm-ansbach.de/images/stories/Grafiken/10_volley2.jpg</a:t>
            </a:r>
            <a:endParaRPr lang="de-AT" sz="1400" dirty="0"/>
          </a:p>
        </p:txBody>
      </p:sp>
    </p:spTree>
    <p:extLst>
      <p:ext uri="{BB962C8B-B14F-4D97-AF65-F5344CB8AC3E}">
        <p14:creationId xmlns:p14="http://schemas.microsoft.com/office/powerpoint/2010/main" val="66776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3792" y="518815"/>
            <a:ext cx="7772400" cy="893961"/>
          </a:xfrm>
        </p:spPr>
        <p:txBody>
          <a:bodyPr>
            <a:normAutofit fontScale="90000"/>
          </a:bodyPr>
          <a:lstStyle/>
          <a:p>
            <a:r>
              <a:rPr lang="de-AT" sz="6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Beachvolley Assist</a:t>
            </a:r>
            <a:endParaRPr lang="de-AT" sz="6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60648"/>
            <a:ext cx="6400800" cy="406896"/>
          </a:xfrm>
        </p:spPr>
        <p:txBody>
          <a:bodyPr>
            <a:normAutofit fontScale="92500" lnSpcReduction="10000"/>
          </a:bodyPr>
          <a:lstStyle/>
          <a:p>
            <a:r>
              <a:rPr lang="de-AT" sz="2400" b="1" dirty="0">
                <a:solidFill>
                  <a:schemeClr val="tx1"/>
                </a:solidFill>
              </a:rPr>
              <a:t>SW14_Free_36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11560" y="1412776"/>
            <a:ext cx="140128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600" b="1" i="1" dirty="0" smtClean="0"/>
              <a:t>Links</a:t>
            </a:r>
            <a:endParaRPr lang="de-AT" sz="4600" b="1" i="1" dirty="0"/>
          </a:p>
        </p:txBody>
      </p:sp>
      <p:sp>
        <p:nvSpPr>
          <p:cNvPr id="7" name="Textfeld 6"/>
          <p:cNvSpPr txBox="1"/>
          <p:nvPr/>
        </p:nvSpPr>
        <p:spPr>
          <a:xfrm>
            <a:off x="755576" y="2607295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smtClean="0">
                <a:hlinkClick r:id="rId4"/>
              </a:rPr>
              <a:t>http://www.gau.at/download/BeachvolleyAssist-video.flv</a:t>
            </a:r>
            <a:endParaRPr lang="de-AT" dirty="0"/>
          </a:p>
        </p:txBody>
      </p:sp>
      <p:sp>
        <p:nvSpPr>
          <p:cNvPr id="10" name="Textfeld 9"/>
          <p:cNvSpPr txBox="1"/>
          <p:nvPr/>
        </p:nvSpPr>
        <p:spPr>
          <a:xfrm>
            <a:off x="755576" y="2204864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 smtClean="0"/>
              <a:t>Video</a:t>
            </a:r>
            <a:endParaRPr lang="de-AT" dirty="0"/>
          </a:p>
        </p:txBody>
      </p:sp>
      <p:sp>
        <p:nvSpPr>
          <p:cNvPr id="11" name="Textfeld 10"/>
          <p:cNvSpPr txBox="1"/>
          <p:nvPr/>
        </p:nvSpPr>
        <p:spPr>
          <a:xfrm>
            <a:off x="755576" y="3687415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 smtClean="0">
                <a:hlinkClick r:id="rId5"/>
              </a:rPr>
              <a:t>http://www.gau.at/download/BeachvolleyAssist.apk</a:t>
            </a:r>
            <a:endParaRPr lang="de-AT" dirty="0"/>
          </a:p>
        </p:txBody>
      </p:sp>
      <p:sp>
        <p:nvSpPr>
          <p:cNvPr id="12" name="Textfeld 11"/>
          <p:cNvSpPr txBox="1"/>
          <p:nvPr/>
        </p:nvSpPr>
        <p:spPr>
          <a:xfrm>
            <a:off x="755576" y="3284984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 smtClean="0"/>
              <a:t>Android </a:t>
            </a:r>
            <a:r>
              <a:rPr lang="de-AT" sz="2400" dirty="0" err="1" smtClean="0"/>
              <a:t>apk</a:t>
            </a:r>
            <a:r>
              <a:rPr lang="de-AT" sz="2400" dirty="0" smtClean="0"/>
              <a:t>-File</a:t>
            </a:r>
            <a:endParaRPr lang="de-AT" dirty="0"/>
          </a:p>
        </p:txBody>
      </p:sp>
      <p:sp>
        <p:nvSpPr>
          <p:cNvPr id="13" name="Textfeld 12"/>
          <p:cNvSpPr txBox="1"/>
          <p:nvPr/>
        </p:nvSpPr>
        <p:spPr>
          <a:xfrm>
            <a:off x="755576" y="4695527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 smtClean="0">
                <a:hlinkClick r:id="rId6"/>
              </a:rPr>
              <a:t>http://www.ist.tugraz.at/software2014/bin/view/Main/TeamThirtySix</a:t>
            </a:r>
            <a:endParaRPr lang="de-AT" dirty="0"/>
          </a:p>
        </p:txBody>
      </p:sp>
      <p:sp>
        <p:nvSpPr>
          <p:cNvPr id="14" name="Textfeld 13"/>
          <p:cNvSpPr txBox="1"/>
          <p:nvPr/>
        </p:nvSpPr>
        <p:spPr>
          <a:xfrm>
            <a:off x="755576" y="4293096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 smtClean="0"/>
              <a:t>Team </a:t>
            </a:r>
            <a:r>
              <a:rPr lang="de-AT" sz="2400" dirty="0" err="1" smtClean="0"/>
              <a:t>page</a:t>
            </a:r>
            <a:endParaRPr lang="de-AT" dirty="0"/>
          </a:p>
        </p:txBody>
      </p:sp>
      <p:sp>
        <p:nvSpPr>
          <p:cNvPr id="15" name="Textfeld 14"/>
          <p:cNvSpPr txBox="1"/>
          <p:nvPr/>
        </p:nvSpPr>
        <p:spPr>
          <a:xfrm>
            <a:off x="755576" y="6063679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 smtClean="0">
                <a:hlinkClick r:id="rId7" action="ppaction://hlinkfile"/>
              </a:rPr>
              <a:t>github.com/</a:t>
            </a:r>
            <a:r>
              <a:rPr lang="de-AT" sz="2400" dirty="0" err="1" smtClean="0">
                <a:hlinkClick r:id="rId7" action="ppaction://hlinkfile"/>
              </a:rPr>
              <a:t>renegau</a:t>
            </a:r>
            <a:r>
              <a:rPr lang="de-AT" sz="2400" dirty="0" smtClean="0">
                <a:hlinkClick r:id="rId7" action="ppaction://hlinkfile"/>
              </a:rPr>
              <a:t>/sw14_free_36</a:t>
            </a:r>
            <a:endParaRPr lang="de-AT" dirty="0"/>
          </a:p>
        </p:txBody>
      </p:sp>
      <p:sp>
        <p:nvSpPr>
          <p:cNvPr id="16" name="Textfeld 15"/>
          <p:cNvSpPr txBox="1"/>
          <p:nvPr/>
        </p:nvSpPr>
        <p:spPr>
          <a:xfrm>
            <a:off x="755576" y="5661248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 err="1"/>
              <a:t>g</a:t>
            </a:r>
            <a:r>
              <a:rPr lang="de-AT" sz="2400" dirty="0" err="1" smtClean="0"/>
              <a:t>it</a:t>
            </a:r>
            <a:r>
              <a:rPr lang="de-AT" sz="2400" dirty="0" smtClean="0"/>
              <a:t> Repository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40679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3792" y="518815"/>
            <a:ext cx="7772400" cy="893961"/>
          </a:xfrm>
        </p:spPr>
        <p:txBody>
          <a:bodyPr>
            <a:normAutofit fontScale="90000"/>
          </a:bodyPr>
          <a:lstStyle/>
          <a:p>
            <a:r>
              <a:rPr lang="de-AT" sz="6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Beachvolley Assist</a:t>
            </a:r>
            <a:endParaRPr lang="de-AT" sz="6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60648"/>
            <a:ext cx="6400800" cy="406896"/>
          </a:xfrm>
        </p:spPr>
        <p:txBody>
          <a:bodyPr>
            <a:normAutofit fontScale="92500" lnSpcReduction="10000"/>
          </a:bodyPr>
          <a:lstStyle/>
          <a:p>
            <a:r>
              <a:rPr lang="de-AT" sz="2400" b="1" dirty="0">
                <a:solidFill>
                  <a:schemeClr val="tx1"/>
                </a:solidFill>
              </a:rPr>
              <a:t>SW14_Free_36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11560" y="1484784"/>
            <a:ext cx="207620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600" b="1" i="1" dirty="0" smtClean="0"/>
              <a:t>Mission</a:t>
            </a:r>
            <a:endParaRPr lang="de-AT" sz="4600" b="1" i="1" dirty="0"/>
          </a:p>
        </p:txBody>
      </p:sp>
      <p:sp>
        <p:nvSpPr>
          <p:cNvPr id="7" name="Textfeld 6"/>
          <p:cNvSpPr txBox="1"/>
          <p:nvPr/>
        </p:nvSpPr>
        <p:spPr>
          <a:xfrm>
            <a:off x="755576" y="2204864"/>
            <a:ext cx="7560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dirty="0"/>
              <a:t>The </a:t>
            </a:r>
            <a:r>
              <a:rPr lang="de-AT" sz="2800" dirty="0" err="1"/>
              <a:t>idea</a:t>
            </a:r>
            <a:r>
              <a:rPr lang="de-AT" sz="2800" dirty="0"/>
              <a:t> </a:t>
            </a:r>
            <a:r>
              <a:rPr lang="de-AT" sz="2800" dirty="0" err="1"/>
              <a:t>is</a:t>
            </a:r>
            <a:r>
              <a:rPr lang="de-AT" sz="2800" dirty="0"/>
              <a:t> </a:t>
            </a:r>
            <a:r>
              <a:rPr lang="de-AT" sz="2800" dirty="0" err="1"/>
              <a:t>to</a:t>
            </a:r>
            <a:r>
              <a:rPr lang="de-AT" sz="2800" dirty="0"/>
              <a:t> </a:t>
            </a:r>
            <a:r>
              <a:rPr lang="de-AT" sz="2800" dirty="0" err="1"/>
              <a:t>have</a:t>
            </a:r>
            <a:r>
              <a:rPr lang="de-AT" sz="2800" dirty="0"/>
              <a:t>  a mobile </a:t>
            </a:r>
            <a:r>
              <a:rPr lang="de-AT" sz="2800" dirty="0" err="1"/>
              <a:t>app</a:t>
            </a:r>
            <a:r>
              <a:rPr lang="de-AT" sz="2800" dirty="0"/>
              <a:t> </a:t>
            </a:r>
            <a:r>
              <a:rPr lang="de-AT" sz="2800" dirty="0" err="1"/>
              <a:t>for</a:t>
            </a:r>
            <a:r>
              <a:rPr lang="de-AT" sz="2800" dirty="0"/>
              <a:t> </a:t>
            </a:r>
            <a:r>
              <a:rPr lang="de-AT" sz="2800" dirty="0" err="1"/>
              <a:t>supporting</a:t>
            </a:r>
            <a:r>
              <a:rPr lang="de-AT" sz="2800" dirty="0"/>
              <a:t> </a:t>
            </a:r>
            <a:r>
              <a:rPr lang="de-AT" sz="2800" dirty="0" err="1"/>
              <a:t>beachvolleyball</a:t>
            </a:r>
            <a:r>
              <a:rPr lang="de-AT" sz="2800" dirty="0"/>
              <a:t> </a:t>
            </a:r>
            <a:r>
              <a:rPr lang="de-AT" sz="2800" dirty="0" err="1"/>
              <a:t>referees</a:t>
            </a:r>
            <a:r>
              <a:rPr lang="de-AT" sz="2800" dirty="0"/>
              <a:t> </a:t>
            </a:r>
            <a:r>
              <a:rPr lang="de-AT" sz="2800" dirty="0" err="1"/>
              <a:t>or</a:t>
            </a:r>
            <a:r>
              <a:rPr lang="de-AT" sz="2800" dirty="0"/>
              <a:t> </a:t>
            </a:r>
            <a:r>
              <a:rPr lang="de-AT" sz="2800" dirty="0" err="1"/>
              <a:t>scoring</a:t>
            </a:r>
            <a:r>
              <a:rPr lang="de-AT" sz="2800" dirty="0"/>
              <a:t> </a:t>
            </a:r>
            <a:r>
              <a:rPr lang="de-AT" sz="2800" dirty="0" err="1"/>
              <a:t>assistents</a:t>
            </a:r>
            <a:r>
              <a:rPr lang="de-AT" sz="2800" dirty="0" smtClean="0"/>
              <a:t>.</a:t>
            </a:r>
            <a:endParaRPr lang="de-AT" sz="2800" dirty="0"/>
          </a:p>
        </p:txBody>
      </p:sp>
      <p:sp>
        <p:nvSpPr>
          <p:cNvPr id="8" name="Textfeld 7"/>
          <p:cNvSpPr txBox="1"/>
          <p:nvPr/>
        </p:nvSpPr>
        <p:spPr>
          <a:xfrm>
            <a:off x="824463" y="3356992"/>
            <a:ext cx="756084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de-AT" sz="2800" dirty="0"/>
              <a:t>The </a:t>
            </a:r>
            <a:r>
              <a:rPr lang="de-AT" sz="2800" dirty="0" err="1"/>
              <a:t>app</a:t>
            </a:r>
            <a:r>
              <a:rPr lang="de-AT" sz="2800" dirty="0"/>
              <a:t> </a:t>
            </a:r>
            <a:r>
              <a:rPr lang="de-AT" sz="2800" dirty="0" err="1"/>
              <a:t>should</a:t>
            </a:r>
            <a:r>
              <a:rPr lang="de-AT" sz="2800" dirty="0"/>
              <a:t> </a:t>
            </a:r>
            <a:r>
              <a:rPr lang="de-AT" sz="2800" dirty="0" err="1"/>
              <a:t>guide</a:t>
            </a:r>
            <a:r>
              <a:rPr lang="de-AT" sz="2800" dirty="0"/>
              <a:t> </a:t>
            </a:r>
            <a:r>
              <a:rPr lang="de-AT" sz="2800" dirty="0" err="1"/>
              <a:t>through</a:t>
            </a:r>
            <a:r>
              <a:rPr lang="de-AT" sz="2800" dirty="0"/>
              <a:t> </a:t>
            </a:r>
            <a:r>
              <a:rPr lang="de-AT" sz="2800" dirty="0" err="1"/>
              <a:t>administative</a:t>
            </a:r>
            <a:r>
              <a:rPr lang="de-AT" sz="2800" dirty="0"/>
              <a:t> </a:t>
            </a:r>
            <a:r>
              <a:rPr lang="de-AT" sz="2800" dirty="0" err="1"/>
              <a:t>tasks</a:t>
            </a:r>
            <a:r>
              <a:rPr lang="de-AT" sz="2800" dirty="0"/>
              <a:t> </a:t>
            </a:r>
            <a:r>
              <a:rPr lang="de-AT" sz="2800" dirty="0" smtClean="0"/>
              <a:t/>
            </a:r>
            <a:br>
              <a:rPr lang="de-AT" sz="2800" dirty="0" smtClean="0"/>
            </a:br>
            <a:r>
              <a:rPr lang="de-AT" sz="2400" dirty="0" smtClean="0"/>
              <a:t>like </a:t>
            </a:r>
            <a:r>
              <a:rPr lang="de-AT" sz="2400" dirty="0" err="1"/>
              <a:t>conducing</a:t>
            </a:r>
            <a:r>
              <a:rPr lang="de-AT" sz="2400" dirty="0"/>
              <a:t> </a:t>
            </a:r>
            <a:r>
              <a:rPr lang="de-AT" sz="2400" dirty="0" err="1"/>
              <a:t>the</a:t>
            </a:r>
            <a:r>
              <a:rPr lang="de-AT" sz="2400" dirty="0"/>
              <a:t> </a:t>
            </a:r>
            <a:r>
              <a:rPr lang="de-AT" sz="2400" dirty="0" err="1"/>
              <a:t>toss</a:t>
            </a:r>
            <a:r>
              <a:rPr lang="de-AT" sz="2400" dirty="0"/>
              <a:t> </a:t>
            </a:r>
            <a:r>
              <a:rPr lang="de-AT" sz="2400" dirty="0" err="1"/>
              <a:t>to</a:t>
            </a:r>
            <a:r>
              <a:rPr lang="de-AT" sz="2400" dirty="0"/>
              <a:t> </a:t>
            </a:r>
            <a:r>
              <a:rPr lang="de-AT" sz="2400" dirty="0" err="1"/>
              <a:t>decide</a:t>
            </a:r>
            <a:r>
              <a:rPr lang="de-AT" sz="2400" dirty="0"/>
              <a:t> upon </a:t>
            </a:r>
            <a:r>
              <a:rPr lang="de-AT" sz="2400" dirty="0" err="1"/>
              <a:t>the</a:t>
            </a:r>
            <a:r>
              <a:rPr lang="de-AT" sz="2400" dirty="0"/>
              <a:t> </a:t>
            </a:r>
            <a:r>
              <a:rPr lang="de-AT" sz="2400" dirty="0" err="1"/>
              <a:t>first</a:t>
            </a:r>
            <a:r>
              <a:rPr lang="de-AT" sz="2400" dirty="0"/>
              <a:t> </a:t>
            </a:r>
            <a:r>
              <a:rPr lang="de-AT" sz="2400" dirty="0" err="1"/>
              <a:t>service</a:t>
            </a:r>
            <a:r>
              <a:rPr lang="de-AT" sz="2400" dirty="0"/>
              <a:t> </a:t>
            </a:r>
            <a:r>
              <a:rPr lang="de-AT" sz="2400" dirty="0" err="1" smtClean="0"/>
              <a:t>and</a:t>
            </a:r>
            <a:r>
              <a:rPr lang="de-AT" sz="2400" dirty="0" smtClean="0"/>
              <a:t> </a:t>
            </a:r>
            <a:r>
              <a:rPr lang="de-AT" sz="2400" dirty="0" err="1"/>
              <a:t>the</a:t>
            </a:r>
            <a:r>
              <a:rPr lang="de-AT" sz="2400" dirty="0"/>
              <a:t> </a:t>
            </a:r>
            <a:r>
              <a:rPr lang="de-AT" sz="2400" dirty="0" err="1"/>
              <a:t>sides</a:t>
            </a:r>
            <a:r>
              <a:rPr lang="de-AT" sz="2400" dirty="0"/>
              <a:t> </a:t>
            </a:r>
            <a:r>
              <a:rPr lang="de-AT" sz="2400" dirty="0" err="1"/>
              <a:t>of</a:t>
            </a:r>
            <a:r>
              <a:rPr lang="de-AT" sz="2400" dirty="0"/>
              <a:t> </a:t>
            </a:r>
            <a:r>
              <a:rPr lang="de-AT" sz="2400" dirty="0" err="1"/>
              <a:t>the</a:t>
            </a:r>
            <a:r>
              <a:rPr lang="de-AT" sz="2400" dirty="0"/>
              <a:t> </a:t>
            </a:r>
            <a:r>
              <a:rPr lang="de-AT" sz="2400" dirty="0" err="1" smtClean="0"/>
              <a:t>court</a:t>
            </a:r>
            <a:r>
              <a:rPr lang="de-AT" sz="2400" dirty="0" smtClean="0"/>
              <a:t> …</a:t>
            </a:r>
            <a:br>
              <a:rPr lang="de-AT" sz="2400" dirty="0" smtClean="0"/>
            </a:br>
            <a:endParaRPr lang="de-AT" sz="24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de-AT" sz="2800" dirty="0"/>
              <a:t>Support </a:t>
            </a:r>
            <a:r>
              <a:rPr lang="de-AT" sz="2800" dirty="0" err="1"/>
              <a:t>the</a:t>
            </a:r>
            <a:r>
              <a:rPr lang="de-AT" sz="2800" dirty="0"/>
              <a:t> </a:t>
            </a:r>
            <a:r>
              <a:rPr lang="de-AT" sz="2800" dirty="0" err="1"/>
              <a:t>game</a:t>
            </a:r>
            <a:r>
              <a:rPr lang="de-AT" sz="3200" dirty="0"/>
              <a:t> </a:t>
            </a:r>
            <a:r>
              <a:rPr lang="de-AT" sz="3200" dirty="0" smtClean="0"/>
              <a:t/>
            </a:r>
            <a:br>
              <a:rPr lang="de-AT" sz="3200" dirty="0" smtClean="0"/>
            </a:br>
            <a:r>
              <a:rPr lang="de-AT" sz="2400" dirty="0" err="1" smtClean="0"/>
              <a:t>current</a:t>
            </a:r>
            <a:r>
              <a:rPr lang="de-AT" sz="2400" dirty="0" smtClean="0"/>
              <a:t> </a:t>
            </a:r>
            <a:r>
              <a:rPr lang="de-AT" sz="2400" dirty="0"/>
              <a:t>score </a:t>
            </a:r>
            <a:r>
              <a:rPr lang="de-AT" sz="2400" dirty="0" err="1"/>
              <a:t>line</a:t>
            </a:r>
            <a:r>
              <a:rPr lang="de-AT" sz="2400" dirty="0"/>
              <a:t>, </a:t>
            </a:r>
            <a:r>
              <a:rPr lang="de-AT" sz="2400" dirty="0" err="1"/>
              <a:t>service</a:t>
            </a:r>
            <a:r>
              <a:rPr lang="de-AT" sz="2400" dirty="0"/>
              <a:t> </a:t>
            </a:r>
            <a:r>
              <a:rPr lang="de-AT" sz="2400" dirty="0" err="1"/>
              <a:t>order</a:t>
            </a:r>
            <a:r>
              <a:rPr lang="de-AT" sz="2400" dirty="0"/>
              <a:t>, time-</a:t>
            </a:r>
            <a:r>
              <a:rPr lang="de-AT" sz="2400" dirty="0" err="1"/>
              <a:t>out‘s</a:t>
            </a:r>
            <a:r>
              <a:rPr lang="de-AT" sz="2400" dirty="0"/>
              <a:t>  </a:t>
            </a:r>
            <a:r>
              <a:rPr lang="de-AT" sz="2400" dirty="0" smtClean="0"/>
              <a:t>…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164946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3792" y="518815"/>
            <a:ext cx="7772400" cy="893961"/>
          </a:xfrm>
        </p:spPr>
        <p:txBody>
          <a:bodyPr>
            <a:normAutofit fontScale="90000"/>
          </a:bodyPr>
          <a:lstStyle/>
          <a:p>
            <a:r>
              <a:rPr lang="de-AT" sz="6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Beachvolley Assist</a:t>
            </a:r>
            <a:endParaRPr lang="de-AT" sz="6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60648"/>
            <a:ext cx="6400800" cy="406896"/>
          </a:xfrm>
        </p:spPr>
        <p:txBody>
          <a:bodyPr>
            <a:normAutofit fontScale="92500" lnSpcReduction="10000"/>
          </a:bodyPr>
          <a:lstStyle/>
          <a:p>
            <a:r>
              <a:rPr lang="de-AT" sz="2400" b="1" dirty="0">
                <a:solidFill>
                  <a:schemeClr val="tx1"/>
                </a:solidFill>
              </a:rPr>
              <a:t>SW14_Free_36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075517"/>
            <a:ext cx="2432397" cy="4147126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493342" y="2054458"/>
            <a:ext cx="484183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600" b="1" i="1" dirty="0" smtClean="0"/>
              <a:t>Video </a:t>
            </a:r>
            <a:r>
              <a:rPr lang="de-AT" sz="4600" b="1" i="1" dirty="0" err="1" smtClean="0"/>
              <a:t>presentation</a:t>
            </a:r>
            <a:endParaRPr lang="de-AT" sz="4600" b="1" i="1" dirty="0"/>
          </a:p>
        </p:txBody>
      </p:sp>
    </p:spTree>
    <p:extLst>
      <p:ext uri="{BB962C8B-B14F-4D97-AF65-F5344CB8AC3E}">
        <p14:creationId xmlns:p14="http://schemas.microsoft.com/office/powerpoint/2010/main" val="2341868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590823"/>
            <a:ext cx="7772400" cy="893961"/>
          </a:xfrm>
        </p:spPr>
        <p:txBody>
          <a:bodyPr>
            <a:normAutofit fontScale="90000"/>
          </a:bodyPr>
          <a:lstStyle/>
          <a:p>
            <a:r>
              <a:rPr lang="de-AT" sz="6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Beachvolley Assist</a:t>
            </a:r>
            <a:endParaRPr lang="de-AT" sz="6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60648"/>
            <a:ext cx="6400800" cy="406896"/>
          </a:xfrm>
        </p:spPr>
        <p:txBody>
          <a:bodyPr>
            <a:normAutofit fontScale="92500" lnSpcReduction="10000"/>
          </a:bodyPr>
          <a:lstStyle/>
          <a:p>
            <a:r>
              <a:rPr lang="de-AT" sz="2400" b="1" dirty="0">
                <a:solidFill>
                  <a:schemeClr val="tx1"/>
                </a:solidFill>
              </a:rPr>
              <a:t>SW14_Free_36</a:t>
            </a: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11560" y="1598935"/>
            <a:ext cx="7772400" cy="893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sz="6400" b="1" dirty="0" err="1" smtClean="0">
                <a:solidFill>
                  <a:srgbClr val="FF0000"/>
                </a:solidFill>
              </a:rPr>
              <a:t>Questions</a:t>
            </a:r>
            <a:r>
              <a:rPr lang="de-AT" sz="6400" b="1" dirty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562384"/>
            <a:ext cx="5256584" cy="417898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687345"/>
            <a:ext cx="2192582" cy="368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7362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Bildschirmpräsentation (4:3)</PresentationFormat>
  <Paragraphs>53</Paragraphs>
  <Slides>5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Larissa-Design</vt:lpstr>
      <vt:lpstr>Beachvolley Assist</vt:lpstr>
      <vt:lpstr>Beachvolley Assist</vt:lpstr>
      <vt:lpstr>Beachvolley Assist</vt:lpstr>
      <vt:lpstr>Beachvolley Assist</vt:lpstr>
      <vt:lpstr>Beachvolley Assist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BeachvolleyAssist</dc:title>
  <dc:creator>reneg</dc:creator>
  <cp:lastModifiedBy>reneg</cp:lastModifiedBy>
  <cp:revision>46</cp:revision>
  <dcterms:created xsi:type="dcterms:W3CDTF">2014-03-31T16:52:46Z</dcterms:created>
  <dcterms:modified xsi:type="dcterms:W3CDTF">2014-06-17T15:50:47Z</dcterms:modified>
</cp:coreProperties>
</file>