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58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35" autoAdjust="0"/>
  </p:normalViewPr>
  <p:slideViewPr>
    <p:cSldViewPr>
      <p:cViewPr varScale="1">
        <p:scale>
          <a:sx n="53" d="100"/>
          <a:sy n="53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702B-72D8-4C8A-B2D0-708DF91E81C4}" type="datetimeFigureOut">
              <a:rPr lang="de-AT" smtClean="0"/>
              <a:t>17.06.2014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BBEF7-4615-44BB-9A45-D6963E8DDE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64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Welcome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presentation</a:t>
            </a:r>
            <a:endParaRPr lang="de-AT" baseline="0" dirty="0" smtClean="0"/>
          </a:p>
          <a:p>
            <a:r>
              <a:rPr lang="de-AT" baseline="0" dirty="0" smtClean="0"/>
              <a:t>Group 36</a:t>
            </a:r>
          </a:p>
          <a:p>
            <a:r>
              <a:rPr lang="de-AT" dirty="0" smtClean="0"/>
              <a:t>Team </a:t>
            </a:r>
            <a:r>
              <a:rPr lang="de-AT" dirty="0" err="1" smtClean="0"/>
              <a:t>mates</a:t>
            </a:r>
            <a:r>
              <a:rPr lang="de-AT" dirty="0" smtClean="0"/>
              <a:t>: Manuel Haid </a:t>
            </a:r>
            <a:r>
              <a:rPr lang="de-AT" dirty="0" err="1" smtClean="0"/>
              <a:t>and</a:t>
            </a:r>
            <a:r>
              <a:rPr lang="de-AT" dirty="0" smtClean="0"/>
              <a:t> Blaz</a:t>
            </a:r>
            <a:r>
              <a:rPr lang="de-AT" baseline="0" dirty="0" smtClean="0"/>
              <a:t> Kolar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 smtClean="0"/>
              <a:t>Develop</a:t>
            </a:r>
            <a:r>
              <a:rPr lang="de-AT" dirty="0" smtClean="0"/>
              <a:t> an </a:t>
            </a:r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092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Administrative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tasks</a:t>
            </a:r>
            <a:r>
              <a:rPr lang="de-AT" baseline="0" dirty="0" smtClean="0"/>
              <a:t>: </a:t>
            </a:r>
          </a:p>
          <a:p>
            <a:r>
              <a:rPr lang="de-AT" baseline="0" dirty="0" smtClean="0"/>
              <a:t>-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team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players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names</a:t>
            </a:r>
            <a:endParaRPr lang="de-AT" baseline="0" dirty="0" smtClean="0"/>
          </a:p>
          <a:p>
            <a:r>
              <a:rPr lang="en-US" dirty="0" smtClean="0"/>
              <a:t>- Guide the referee before starting the game. Choosing </a:t>
            </a:r>
            <a:br>
              <a:rPr lang="en-US" dirty="0" smtClean="0"/>
            </a:br>
            <a:r>
              <a:rPr lang="en-US" dirty="0" smtClean="0"/>
              <a:t>  - beginning sides of the teams </a:t>
            </a:r>
            <a:br>
              <a:rPr lang="en-US" dirty="0" smtClean="0"/>
            </a:br>
            <a:r>
              <a:rPr lang="en-US" dirty="0" smtClean="0"/>
              <a:t>  - team that has the first serve </a:t>
            </a:r>
            <a:br>
              <a:rPr lang="en-US" dirty="0" smtClean="0"/>
            </a:br>
            <a:r>
              <a:rPr lang="en-US" dirty="0" smtClean="0"/>
              <a:t>  - the order of the players to serve</a:t>
            </a:r>
            <a:endParaRPr lang="de-AT" baseline="0" dirty="0" smtClean="0"/>
          </a:p>
          <a:p>
            <a:r>
              <a:rPr lang="de-AT" baseline="0" dirty="0" smtClean="0"/>
              <a:t>Support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game</a:t>
            </a:r>
            <a:r>
              <a:rPr lang="de-AT" baseline="0" dirty="0" smtClean="0"/>
              <a:t>:</a:t>
            </a:r>
          </a:p>
          <a:p>
            <a:r>
              <a:rPr lang="en-US" dirty="0" smtClean="0"/>
              <a:t>- shows the </a:t>
            </a:r>
            <a:r>
              <a:rPr lang="en-US" dirty="0" err="1" smtClean="0"/>
              <a:t>scorelines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signals when the teams have to change the sides (every 7 points) </a:t>
            </a:r>
            <a:br>
              <a:rPr lang="en-US" dirty="0" smtClean="0"/>
            </a:br>
            <a:r>
              <a:rPr lang="en-US" dirty="0" smtClean="0"/>
              <a:t>- signals technical time-outs (when the combined teams scores equals 21) </a:t>
            </a:r>
            <a:br>
              <a:rPr lang="en-US" dirty="0" smtClean="0"/>
            </a:br>
            <a:r>
              <a:rPr lang="en-US" dirty="0" smtClean="0"/>
              <a:t>- signals begin and end of technical/tactical time-outs (30 seconds) </a:t>
            </a:r>
            <a:br>
              <a:rPr lang="en-US" dirty="0" smtClean="0"/>
            </a:br>
            <a:r>
              <a:rPr lang="en-US" dirty="0" smtClean="0"/>
              <a:t>- informs which player should perform the next serve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814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Administrative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tasks</a:t>
            </a:r>
            <a:r>
              <a:rPr lang="de-AT" baseline="0" dirty="0" smtClean="0"/>
              <a:t>: </a:t>
            </a:r>
          </a:p>
          <a:p>
            <a:r>
              <a:rPr lang="de-AT" baseline="0" dirty="0" smtClean="0"/>
              <a:t>-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team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players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names</a:t>
            </a:r>
            <a:endParaRPr lang="de-AT" baseline="0" dirty="0" smtClean="0"/>
          </a:p>
          <a:p>
            <a:r>
              <a:rPr lang="en-US" dirty="0" smtClean="0"/>
              <a:t>- Guide the referee before starting the game. Choosing </a:t>
            </a:r>
            <a:br>
              <a:rPr lang="en-US" dirty="0" smtClean="0"/>
            </a:br>
            <a:r>
              <a:rPr lang="en-US" dirty="0" smtClean="0"/>
              <a:t>  - beginning sides of the teams </a:t>
            </a:r>
            <a:br>
              <a:rPr lang="en-US" dirty="0" smtClean="0"/>
            </a:br>
            <a:r>
              <a:rPr lang="en-US" dirty="0" smtClean="0"/>
              <a:t>  - team that has the first serve </a:t>
            </a:r>
            <a:br>
              <a:rPr lang="en-US" dirty="0" smtClean="0"/>
            </a:br>
            <a:r>
              <a:rPr lang="en-US" dirty="0" smtClean="0"/>
              <a:t>  - the order of the players to serve</a:t>
            </a:r>
            <a:endParaRPr lang="de-AT" baseline="0" dirty="0" smtClean="0"/>
          </a:p>
          <a:p>
            <a:r>
              <a:rPr lang="de-AT" baseline="0" dirty="0" smtClean="0"/>
              <a:t>Support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game</a:t>
            </a:r>
            <a:r>
              <a:rPr lang="de-AT" baseline="0" dirty="0" smtClean="0"/>
              <a:t>:</a:t>
            </a:r>
          </a:p>
          <a:p>
            <a:r>
              <a:rPr lang="en-US" dirty="0" smtClean="0"/>
              <a:t>- shows the </a:t>
            </a:r>
            <a:r>
              <a:rPr lang="en-US" dirty="0" err="1" smtClean="0"/>
              <a:t>scorelines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signals when the teams have to change the sides (every 7 points) </a:t>
            </a:r>
            <a:br>
              <a:rPr lang="en-US" dirty="0" smtClean="0"/>
            </a:br>
            <a:r>
              <a:rPr lang="en-US" dirty="0" smtClean="0"/>
              <a:t>- signals technical time-outs (when the combined teams scores equals 21) </a:t>
            </a:r>
            <a:br>
              <a:rPr lang="en-US" dirty="0" smtClean="0"/>
            </a:br>
            <a:r>
              <a:rPr lang="en-US" dirty="0" smtClean="0"/>
              <a:t>- signals begin and end of technical/tactical time-outs (30 seconds) </a:t>
            </a:r>
            <a:br>
              <a:rPr lang="en-US" dirty="0" smtClean="0"/>
            </a:br>
            <a:r>
              <a:rPr lang="en-US" dirty="0" smtClean="0"/>
              <a:t>- informs which player should perform the next serve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814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Graphic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using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colours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usefull</a:t>
            </a:r>
            <a:r>
              <a:rPr lang="de-AT" baseline="0" dirty="0" smtClean="0"/>
              <a:t>/</a:t>
            </a:r>
            <a:r>
              <a:rPr lang="de-AT" baseline="0" dirty="0" err="1" smtClean="0"/>
              <a:t>functional</a:t>
            </a:r>
            <a:r>
              <a:rPr lang="de-AT" baseline="0" dirty="0" smtClean="0"/>
              <a:t> design</a:t>
            </a:r>
          </a:p>
          <a:p>
            <a:r>
              <a:rPr lang="de-AT" baseline="0" dirty="0" err="1" smtClean="0"/>
              <a:t>Accoustic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using</a:t>
            </a:r>
            <a:r>
              <a:rPr lang="de-AT" baseline="0" dirty="0" smtClean="0"/>
              <a:t> ring </a:t>
            </a:r>
            <a:r>
              <a:rPr lang="de-AT" baseline="0" dirty="0" err="1" smtClean="0"/>
              <a:t>tones</a:t>
            </a:r>
            <a:endParaRPr lang="de-AT" baseline="0" dirty="0" smtClean="0"/>
          </a:p>
          <a:p>
            <a:r>
              <a:rPr lang="de-AT" baseline="0" dirty="0" smtClean="0"/>
              <a:t>Official </a:t>
            </a:r>
            <a:r>
              <a:rPr lang="de-AT" baseline="0" dirty="0" err="1" smtClean="0"/>
              <a:t>regulations</a:t>
            </a:r>
            <a:r>
              <a:rPr lang="de-AT" baseline="0" dirty="0" smtClean="0"/>
              <a:t>: FIVB regulative (</a:t>
            </a:r>
            <a:r>
              <a:rPr lang="de-AT" baseline="0" dirty="0" err="1" smtClean="0"/>
              <a:t>internation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volleyball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federation</a:t>
            </a:r>
            <a:r>
              <a:rPr lang="de-AT" baseline="0" dirty="0" smtClean="0"/>
              <a:t>)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Opitonal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possibility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game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parameters</a:t>
            </a:r>
            <a:endParaRPr lang="de-AT" baseline="0" dirty="0" smtClean="0"/>
          </a:p>
          <a:p>
            <a:r>
              <a:rPr lang="de-AT" dirty="0" smtClean="0"/>
              <a:t>Like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tactical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/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technical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time-out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671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More </a:t>
            </a:r>
            <a:r>
              <a:rPr lang="de-AT" dirty="0" err="1" smtClean="0"/>
              <a:t>thinking</a:t>
            </a:r>
            <a:r>
              <a:rPr lang="de-AT" dirty="0" smtClean="0"/>
              <a:t> on </a:t>
            </a:r>
            <a:r>
              <a:rPr lang="de-AT" dirty="0" err="1" smtClean="0"/>
              <a:t>funtional</a:t>
            </a:r>
            <a:r>
              <a:rPr lang="de-AT" dirty="0" smtClean="0"/>
              <a:t> design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technical</a:t>
            </a:r>
            <a:r>
              <a:rPr lang="de-AT" dirty="0" smtClean="0"/>
              <a:t> </a:t>
            </a:r>
            <a:r>
              <a:rPr lang="de-AT" dirty="0" err="1" smtClean="0"/>
              <a:t>things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092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github.com/renegau/sw14_free_3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st.tugraz.at/software2014/bin/view/Main/TeamThirtySix" TargetMode="External"/><Relationship Id="rId5" Type="http://schemas.openxmlformats.org/officeDocument/2006/relationships/hyperlink" Target="http://www.gau.at/download/BeachvolleyAssist.apk" TargetMode="External"/><Relationship Id="rId4" Type="http://schemas.openxmlformats.org/officeDocument/2006/relationships/hyperlink" Target="http://www.gau.at/download/BeachvolleyAssist_video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950863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720080"/>
          </a:xfrm>
        </p:spPr>
        <p:txBody>
          <a:bodyPr>
            <a:normAutofit fontScale="92500" lnSpcReduction="20000"/>
          </a:bodyPr>
          <a:lstStyle/>
          <a:p>
            <a:r>
              <a:rPr lang="de-AT" sz="2400" b="1" dirty="0" smtClean="0">
                <a:solidFill>
                  <a:schemeClr val="tx1"/>
                </a:solidFill>
              </a:rPr>
              <a:t>SW14_Free_36</a:t>
            </a:r>
          </a:p>
          <a:p>
            <a:r>
              <a:rPr lang="de-AT" sz="2400" dirty="0" smtClean="0">
                <a:solidFill>
                  <a:schemeClr val="tx1"/>
                </a:solidFill>
              </a:rPr>
              <a:t>Rene </a:t>
            </a:r>
            <a:r>
              <a:rPr lang="de-AT" sz="2400" dirty="0" smtClean="0">
                <a:solidFill>
                  <a:schemeClr val="tx1"/>
                </a:solidFill>
              </a:rPr>
              <a:t>Gau, Manuel Haid, Blaz Kolar</a:t>
            </a:r>
            <a:endParaRPr lang="de-AT" sz="2400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88" y="1986320"/>
            <a:ext cx="5256584" cy="41789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331640" y="6237312"/>
            <a:ext cx="638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Image </a:t>
            </a:r>
            <a:r>
              <a:rPr lang="de-AT" sz="1400" dirty="0" err="1" smtClean="0"/>
              <a:t>reference</a:t>
            </a:r>
            <a:r>
              <a:rPr lang="de-AT" sz="1400" dirty="0" smtClean="0"/>
              <a:t>: www.cms.cvjm-ansbach.de/images/stories/Grafiken/10_volley2.jpg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66776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>
                <a:solidFill>
                  <a:schemeClr val="tx1"/>
                </a:solidFill>
              </a:rPr>
              <a:t>SW14_Free_36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560" y="1412776"/>
            <a:ext cx="14012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600" b="1" i="1" dirty="0" smtClean="0"/>
              <a:t>Links</a:t>
            </a:r>
            <a:endParaRPr lang="de-AT" sz="4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755576" y="2607295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hlinkClick r:id="rId4"/>
              </a:rPr>
              <a:t>http://www.gau.at/download/BeachvolleyAssist_video.avi</a:t>
            </a:r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755576" y="2204864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Video</a:t>
            </a:r>
            <a:endParaRPr lang="de-AT" dirty="0"/>
          </a:p>
        </p:txBody>
      </p:sp>
      <p:sp>
        <p:nvSpPr>
          <p:cNvPr id="11" name="Textfeld 10"/>
          <p:cNvSpPr txBox="1"/>
          <p:nvPr/>
        </p:nvSpPr>
        <p:spPr>
          <a:xfrm>
            <a:off x="755576" y="3687415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hlinkClick r:id="rId5"/>
              </a:rPr>
              <a:t>http://www.gau.at/download/BeachvolleyAssist.apk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755576" y="3284984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Android </a:t>
            </a:r>
            <a:r>
              <a:rPr lang="de-AT" sz="2400" dirty="0" err="1" smtClean="0"/>
              <a:t>apk</a:t>
            </a:r>
            <a:r>
              <a:rPr lang="de-AT" sz="2400" dirty="0" smtClean="0"/>
              <a:t>-File</a:t>
            </a:r>
            <a:endParaRPr lang="de-AT" dirty="0"/>
          </a:p>
        </p:txBody>
      </p:sp>
      <p:sp>
        <p:nvSpPr>
          <p:cNvPr id="13" name="Textfeld 12"/>
          <p:cNvSpPr txBox="1"/>
          <p:nvPr/>
        </p:nvSpPr>
        <p:spPr>
          <a:xfrm>
            <a:off x="755576" y="4695527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hlinkClick r:id="rId6"/>
              </a:rPr>
              <a:t>http://www.ist.tugraz.at/software2014/bin/view/Main/TeamThirtySix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55576" y="429309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Team </a:t>
            </a:r>
            <a:r>
              <a:rPr lang="de-AT" sz="2400" dirty="0" err="1" smtClean="0"/>
              <a:t>page</a:t>
            </a:r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755576" y="606367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hlinkClick r:id="rId7" action="ppaction://hlinkfile"/>
              </a:rPr>
              <a:t>github.com/</a:t>
            </a:r>
            <a:r>
              <a:rPr lang="de-AT" sz="2400" dirty="0" err="1" smtClean="0">
                <a:hlinkClick r:id="rId7" action="ppaction://hlinkfile"/>
              </a:rPr>
              <a:t>renegau</a:t>
            </a:r>
            <a:r>
              <a:rPr lang="de-AT" sz="2400" dirty="0" smtClean="0">
                <a:hlinkClick r:id="rId7" action="ppaction://hlinkfile"/>
              </a:rPr>
              <a:t>/sw14_free_36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755576" y="566124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/>
              <a:t>g</a:t>
            </a:r>
            <a:r>
              <a:rPr lang="de-AT" sz="2400" dirty="0" err="1" smtClean="0"/>
              <a:t>it</a:t>
            </a:r>
            <a:r>
              <a:rPr lang="de-AT" sz="2400" dirty="0" smtClean="0"/>
              <a:t> Repository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067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>
                <a:solidFill>
                  <a:schemeClr val="tx1"/>
                </a:solidFill>
              </a:rPr>
              <a:t>SW14_Free_36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560" y="1484784"/>
            <a:ext cx="20762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600" b="1" i="1" dirty="0" smtClean="0"/>
              <a:t>Mission</a:t>
            </a:r>
            <a:endParaRPr lang="de-AT" sz="4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755576" y="2204864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The </a:t>
            </a:r>
            <a:r>
              <a:rPr lang="de-AT" sz="2800" dirty="0" err="1"/>
              <a:t>idea</a:t>
            </a:r>
            <a:r>
              <a:rPr lang="de-AT" sz="2800" dirty="0"/>
              <a:t> </a:t>
            </a:r>
            <a:r>
              <a:rPr lang="de-AT" sz="2800" dirty="0" err="1"/>
              <a:t>is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have</a:t>
            </a:r>
            <a:r>
              <a:rPr lang="de-AT" sz="2800" dirty="0"/>
              <a:t>  a mobile </a:t>
            </a:r>
            <a:r>
              <a:rPr lang="de-AT" sz="2800" dirty="0" err="1"/>
              <a:t>app</a:t>
            </a:r>
            <a:r>
              <a:rPr lang="de-AT" sz="2800" dirty="0"/>
              <a:t> </a:t>
            </a:r>
            <a:r>
              <a:rPr lang="de-AT" sz="2800" dirty="0" err="1"/>
              <a:t>for</a:t>
            </a:r>
            <a:r>
              <a:rPr lang="de-AT" sz="2800" dirty="0"/>
              <a:t> </a:t>
            </a:r>
            <a:r>
              <a:rPr lang="de-AT" sz="2800" dirty="0" err="1"/>
              <a:t>supporting</a:t>
            </a:r>
            <a:r>
              <a:rPr lang="de-AT" sz="2800" dirty="0"/>
              <a:t> </a:t>
            </a:r>
            <a:r>
              <a:rPr lang="de-AT" sz="2800" dirty="0" err="1"/>
              <a:t>beachvolleyball</a:t>
            </a:r>
            <a:r>
              <a:rPr lang="de-AT" sz="2800" dirty="0"/>
              <a:t> </a:t>
            </a:r>
            <a:r>
              <a:rPr lang="de-AT" sz="2800" dirty="0" err="1"/>
              <a:t>referees</a:t>
            </a:r>
            <a:r>
              <a:rPr lang="de-AT" sz="2800" dirty="0"/>
              <a:t> </a:t>
            </a:r>
            <a:r>
              <a:rPr lang="de-AT" sz="2800" dirty="0" err="1"/>
              <a:t>or</a:t>
            </a:r>
            <a:r>
              <a:rPr lang="de-AT" sz="2800" dirty="0"/>
              <a:t> </a:t>
            </a:r>
            <a:r>
              <a:rPr lang="de-AT" sz="2800" dirty="0" err="1"/>
              <a:t>scoring</a:t>
            </a:r>
            <a:r>
              <a:rPr lang="de-AT" sz="2800" dirty="0"/>
              <a:t> </a:t>
            </a:r>
            <a:r>
              <a:rPr lang="de-AT" sz="2800" dirty="0" err="1"/>
              <a:t>assistents</a:t>
            </a:r>
            <a:r>
              <a:rPr lang="de-AT" sz="2800" dirty="0" smtClean="0"/>
              <a:t>.</a:t>
            </a:r>
            <a:endParaRPr lang="de-AT" sz="2800" dirty="0"/>
          </a:p>
        </p:txBody>
      </p:sp>
      <p:sp>
        <p:nvSpPr>
          <p:cNvPr id="8" name="Textfeld 7"/>
          <p:cNvSpPr txBox="1"/>
          <p:nvPr/>
        </p:nvSpPr>
        <p:spPr>
          <a:xfrm>
            <a:off x="824463" y="3356992"/>
            <a:ext cx="75608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AT" sz="2800" dirty="0"/>
              <a:t>The </a:t>
            </a:r>
            <a:r>
              <a:rPr lang="de-AT" sz="2800" dirty="0" err="1"/>
              <a:t>app</a:t>
            </a:r>
            <a:r>
              <a:rPr lang="de-AT" sz="2800" dirty="0"/>
              <a:t> </a:t>
            </a:r>
            <a:r>
              <a:rPr lang="de-AT" sz="2800" dirty="0" err="1"/>
              <a:t>should</a:t>
            </a:r>
            <a:r>
              <a:rPr lang="de-AT" sz="2800" dirty="0"/>
              <a:t> </a:t>
            </a:r>
            <a:r>
              <a:rPr lang="de-AT" sz="2800" dirty="0" err="1"/>
              <a:t>guide</a:t>
            </a:r>
            <a:r>
              <a:rPr lang="de-AT" sz="2800" dirty="0"/>
              <a:t> </a:t>
            </a:r>
            <a:r>
              <a:rPr lang="de-AT" sz="2800" dirty="0" err="1"/>
              <a:t>through</a:t>
            </a:r>
            <a:r>
              <a:rPr lang="de-AT" sz="2800" dirty="0"/>
              <a:t> </a:t>
            </a:r>
            <a:r>
              <a:rPr lang="de-AT" sz="2800" dirty="0" err="1"/>
              <a:t>administative</a:t>
            </a:r>
            <a:r>
              <a:rPr lang="de-AT" sz="2800" dirty="0"/>
              <a:t> </a:t>
            </a:r>
            <a:r>
              <a:rPr lang="de-AT" sz="2800" dirty="0" err="1"/>
              <a:t>tasks</a:t>
            </a:r>
            <a:r>
              <a:rPr lang="de-AT" sz="2800" dirty="0"/>
              <a:t> </a:t>
            </a:r>
            <a:r>
              <a:rPr lang="de-AT" sz="2800" dirty="0" smtClean="0"/>
              <a:t/>
            </a:r>
            <a:br>
              <a:rPr lang="de-AT" sz="2800" dirty="0" smtClean="0"/>
            </a:br>
            <a:r>
              <a:rPr lang="de-AT" sz="2400" dirty="0" smtClean="0"/>
              <a:t>like </a:t>
            </a:r>
            <a:r>
              <a:rPr lang="de-AT" sz="2400" dirty="0" err="1"/>
              <a:t>conducing</a:t>
            </a:r>
            <a:r>
              <a:rPr lang="de-AT" sz="2400" dirty="0"/>
              <a:t>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toss</a:t>
            </a:r>
            <a:r>
              <a:rPr lang="de-AT" sz="2400" dirty="0"/>
              <a:t>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decide</a:t>
            </a:r>
            <a:r>
              <a:rPr lang="de-AT" sz="2400" dirty="0"/>
              <a:t> upon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first</a:t>
            </a:r>
            <a:r>
              <a:rPr lang="de-AT" sz="2400" dirty="0"/>
              <a:t> </a:t>
            </a:r>
            <a:r>
              <a:rPr lang="de-AT" sz="2400" dirty="0" err="1"/>
              <a:t>service</a:t>
            </a:r>
            <a:r>
              <a:rPr lang="de-AT" sz="2400" dirty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sides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 smtClean="0"/>
              <a:t>court</a:t>
            </a:r>
            <a:r>
              <a:rPr lang="de-AT" sz="2400" dirty="0" smtClean="0"/>
              <a:t> </a:t>
            </a:r>
            <a:r>
              <a:rPr lang="de-AT" sz="2400" dirty="0" smtClean="0"/>
              <a:t>…</a:t>
            </a:r>
            <a:br>
              <a:rPr lang="de-AT" sz="2400" dirty="0" smtClean="0"/>
            </a:br>
            <a:endParaRPr lang="de-AT" sz="24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AT" sz="2800" dirty="0"/>
              <a:t>Support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game</a:t>
            </a:r>
            <a:r>
              <a:rPr lang="de-AT" sz="3200" dirty="0"/>
              <a:t> </a:t>
            </a:r>
            <a:r>
              <a:rPr lang="de-AT" sz="3200" dirty="0" smtClean="0"/>
              <a:t/>
            </a:r>
            <a:br>
              <a:rPr lang="de-AT" sz="3200" dirty="0" smtClean="0"/>
            </a:br>
            <a:r>
              <a:rPr lang="de-AT" sz="2400" dirty="0" err="1" smtClean="0"/>
              <a:t>current</a:t>
            </a:r>
            <a:r>
              <a:rPr lang="de-AT" sz="2400" dirty="0" smtClean="0"/>
              <a:t> </a:t>
            </a:r>
            <a:r>
              <a:rPr lang="de-AT" sz="2400" dirty="0"/>
              <a:t>score </a:t>
            </a:r>
            <a:r>
              <a:rPr lang="de-AT" sz="2400" dirty="0" err="1"/>
              <a:t>line</a:t>
            </a:r>
            <a:r>
              <a:rPr lang="de-AT" sz="2400" dirty="0"/>
              <a:t>, </a:t>
            </a:r>
            <a:r>
              <a:rPr lang="de-AT" sz="2400" dirty="0" err="1"/>
              <a:t>service</a:t>
            </a:r>
            <a:r>
              <a:rPr lang="de-AT" sz="2400" dirty="0"/>
              <a:t> </a:t>
            </a:r>
            <a:r>
              <a:rPr lang="de-AT" sz="2400" dirty="0" err="1"/>
              <a:t>order</a:t>
            </a:r>
            <a:r>
              <a:rPr lang="de-AT" sz="2400" dirty="0"/>
              <a:t>, time-</a:t>
            </a:r>
            <a:r>
              <a:rPr lang="de-AT" sz="2400" dirty="0" err="1"/>
              <a:t>out‘s</a:t>
            </a:r>
            <a:r>
              <a:rPr lang="de-AT" sz="2400" dirty="0"/>
              <a:t>  </a:t>
            </a:r>
            <a:r>
              <a:rPr lang="de-AT" sz="2400" dirty="0" smtClean="0"/>
              <a:t>…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64946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>
                <a:solidFill>
                  <a:schemeClr val="tx1"/>
                </a:solidFill>
              </a:rPr>
              <a:t>SW14_Free_36</a:t>
            </a:r>
            <a:endParaRPr lang="de-AT" sz="2400" b="1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75517"/>
            <a:ext cx="2432397" cy="414712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93342" y="2054458"/>
            <a:ext cx="48418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600" b="1" i="1" dirty="0" smtClean="0"/>
              <a:t>Video </a:t>
            </a:r>
            <a:r>
              <a:rPr lang="de-AT" sz="4600" b="1" i="1" dirty="0" err="1" smtClean="0"/>
              <a:t>presentation</a:t>
            </a:r>
            <a:endParaRPr lang="de-AT" sz="4600" b="1" i="1" dirty="0"/>
          </a:p>
        </p:txBody>
      </p:sp>
    </p:spTree>
    <p:extLst>
      <p:ext uri="{BB962C8B-B14F-4D97-AF65-F5344CB8AC3E}">
        <p14:creationId xmlns:p14="http://schemas.microsoft.com/office/powerpoint/2010/main" val="234186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590823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>
                <a:solidFill>
                  <a:schemeClr val="tx1"/>
                </a:solidFill>
              </a:rPr>
              <a:t>SW14_Free_36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11560" y="1598935"/>
            <a:ext cx="7772400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6400" b="1" dirty="0" err="1" smtClean="0">
                <a:solidFill>
                  <a:srgbClr val="FF0000"/>
                </a:solidFill>
              </a:rPr>
              <a:t>Questions</a:t>
            </a:r>
            <a:r>
              <a:rPr lang="de-AT" sz="6400" b="1" dirty="0">
                <a:solidFill>
                  <a:srgbClr val="FF0000"/>
                </a:solidFill>
              </a:rPr>
              <a:t>?</a:t>
            </a:r>
            <a:endParaRPr lang="de-AT" sz="6400" b="1" dirty="0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384"/>
            <a:ext cx="5256584" cy="41789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87345"/>
            <a:ext cx="2192582" cy="36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36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Bildschirmpräsentation (4:3)</PresentationFormat>
  <Paragraphs>53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Beachvolley Assist</vt:lpstr>
      <vt:lpstr>Beachvolley Assist</vt:lpstr>
      <vt:lpstr>Beachvolley Assist</vt:lpstr>
      <vt:lpstr>Beachvolley Assist</vt:lpstr>
      <vt:lpstr>Beachvolley Assist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BeachvolleyAssist</dc:title>
  <dc:creator>reneg</dc:creator>
  <cp:lastModifiedBy>reneg</cp:lastModifiedBy>
  <cp:revision>45</cp:revision>
  <dcterms:created xsi:type="dcterms:W3CDTF">2014-03-31T16:52:46Z</dcterms:created>
  <dcterms:modified xsi:type="dcterms:W3CDTF">2014-06-17T12:44:24Z</dcterms:modified>
</cp:coreProperties>
</file>