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1E168-0E4E-4B66-BBA9-66C3ACBF6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D920C4-DDDC-4ECF-B18B-42FB1060B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489E9-EE4A-4E11-827C-8838E0DC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55E93-2EBC-494D-8249-C83D800A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AFDBC-23B2-4722-A1E7-E679B3D8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78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25DB8-0D2C-43F1-87F7-30873B10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B542FA-9CB8-4F8E-88BA-FB408E73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FC9EB-DB3C-4A7F-B335-B279DDF1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D35CD-C606-4DAF-8595-B7EE5CCF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2B88-C252-4779-A390-671D1E9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99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DF5F93-80BF-415B-A684-8E16F8E95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3B23AD-4652-464D-B04A-615AE8B4A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8191C-2426-464B-906E-A9273470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92001-1696-4595-81CE-79BB95F8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3CE6F9-C25A-42DE-87E4-F465A7B9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69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9E18C-138B-4AE7-9B7E-37668966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3F3A6-BFF7-4538-89CF-42FF1377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03C92-1C16-48B6-8B38-2E98292A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F2FB7-3713-4BD2-A220-3E14D9B6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EA1F8-B448-47AC-A943-ACCE7D6D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9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AAAC3-42CF-4C34-98F6-75E61038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B5A86C-9217-4C9F-AE57-D9B7E498B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ECFAA-C099-49EE-B2A9-BC07021A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A76DB9-8776-4163-B5AA-39A9D68B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CDF90-67E8-4A55-B4B2-507158DD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90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07EE5-2486-4D0B-9FC8-6A295C91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71E43-C6A0-4765-9DB2-C4B03A5E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66621-A9CC-4030-B98F-23EDA4511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EFD4E8-00FA-4AF5-9A5C-14CFBB47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A0F8D0-53D2-4B68-85F3-D32073AA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8ACB81-077A-4DB7-883A-7998A0C4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40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B8EB2-73C5-4D65-96D6-65B11CF0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CB183D-CEA4-45E7-B100-FC0EADBD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971213-BC8D-4E63-8B87-4D6FC9956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32ED34-43A9-4EF1-A1DB-05566600C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A27997-6230-4F91-9519-C8D27746B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B2F936-73B8-410F-94EF-49F23DF7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432D34-8A9E-42B5-ABB3-2BED13DB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F3283C-76B8-4629-B2B8-DB8FDFC0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0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20ED3-4AC4-4CDF-9790-8D70AAC3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B19F57-E113-497E-BCF1-D8A231AF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BBF120-AB10-4456-BE83-4975F1AD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2146A9-A079-4080-A63D-5B406553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15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9AB702-04B7-4400-9486-1142F077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02307B-2ECC-4AEC-8F1B-94526392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E34E20-12CE-4BC9-947C-EF93A263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0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FD4B-1F5C-4924-A6B1-0E83EF88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E9F24-8DC8-4DCA-9286-B9E592FA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863F4F-50EB-49AD-9264-03C438FF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604EA-B86D-4909-AA76-6C1ABBE7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AFEC3A-F9FD-40FB-BB25-3E018B6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5E73B9-E880-425F-8EC3-935DF825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17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9B930-3972-48F3-93A9-0D4E4F85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807D3D-2605-4438-8F48-4CAE90B84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4A6595-DAF9-40E9-A24B-C8F9D3BB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2A0D4-318D-4F17-A4D7-41169A55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3FC5D-A7C7-48E0-A524-B2D3DF2E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6E023-9D7B-4094-9E97-9FA62041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50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5F552E-45D2-4856-9F5A-F806A452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E4356-4450-4DBF-AB2D-94EE3DE9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A2519-0776-41DB-A750-9A13C782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E460-34BF-435B-94C4-CE12322FFDC7}" type="datetimeFigureOut">
              <a:rPr lang="es-MX" smtClean="0"/>
              <a:t>01/09/2023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28F94-65A9-4381-9FFE-E31A263A0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6A865-83B9-4D30-8A65-118375C3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D8F8-CB5C-4F09-8AFF-9A7DBD1A51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03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DE4FD30-39C0-490C-A856-100C36CD6A13}"/>
              </a:ext>
            </a:extLst>
          </p:cNvPr>
          <p:cNvSpPr/>
          <p:nvPr/>
        </p:nvSpPr>
        <p:spPr>
          <a:xfrm>
            <a:off x="880533" y="3581400"/>
            <a:ext cx="1989667" cy="113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Interfaz para AMI, cargar y validar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CE1D9B-214F-468A-8D30-9FFA51CB119F}"/>
              </a:ext>
            </a:extLst>
          </p:cNvPr>
          <p:cNvSpPr/>
          <p:nvPr/>
        </p:nvSpPr>
        <p:spPr>
          <a:xfrm>
            <a:off x="7425266" y="3132666"/>
            <a:ext cx="1989667" cy="113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B1A44D-F933-49DF-9114-86259E2E8C8A}"/>
              </a:ext>
            </a:extLst>
          </p:cNvPr>
          <p:cNvSpPr/>
          <p:nvPr/>
        </p:nvSpPr>
        <p:spPr>
          <a:xfrm>
            <a:off x="3302000" y="756567"/>
            <a:ext cx="4766733" cy="150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AA80AF-A102-4D11-A24F-DBB455090197}"/>
              </a:ext>
            </a:extLst>
          </p:cNvPr>
          <p:cNvSpPr/>
          <p:nvPr/>
        </p:nvSpPr>
        <p:spPr>
          <a:xfrm>
            <a:off x="7247466" y="3132666"/>
            <a:ext cx="2260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Interfaz para recibir, validar información, agregar precio a energía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769DAEA-9150-4F73-95D4-491D66876B2F}"/>
              </a:ext>
            </a:extLst>
          </p:cNvPr>
          <p:cNvSpPr/>
          <p:nvPr/>
        </p:nvSpPr>
        <p:spPr>
          <a:xfrm>
            <a:off x="3623732" y="897656"/>
            <a:ext cx="41232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EVM, Ethereum, aquí va la creación del RPC, contrato inteligente y almacenamiento, me comentas para comprar Ethereum, ver lo de las carteras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9775CBA-1E43-4C4D-95EA-07BA60BEE4E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1875367" y="1510100"/>
            <a:ext cx="1426633" cy="207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9B89AD8-8209-4FEC-BCD6-44F9602438D4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8068733" y="1510100"/>
            <a:ext cx="309034" cy="162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6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renè garcía reyes</dc:creator>
  <cp:lastModifiedBy>renè garcía reyes</cp:lastModifiedBy>
  <cp:revision>3</cp:revision>
  <dcterms:created xsi:type="dcterms:W3CDTF">2023-09-02T00:29:22Z</dcterms:created>
  <dcterms:modified xsi:type="dcterms:W3CDTF">2023-09-02T00:53:29Z</dcterms:modified>
</cp:coreProperties>
</file>